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8" name="Google Shape;30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9" name="Google Shape;32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1: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351" name="Google Shape;351;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8" name="Google Shape;388;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5" name="Google Shape;42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1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6" name="Google Shape;47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477" name="Google Shape;477;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7" name="Google Shape;50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508" name="Google Shape;508;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4" name="Google Shape;54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1" name="Google Shape;581;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7" name="Google Shape;60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608" name="Google Shape;60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2" name="Google Shape;65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74" name="Google Shape;674;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5" name="Google Shape;695;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696" name="Google Shape;696;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0" name="Google Shape;71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711" name="Google Shape;711;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41" name="Google Shape;741;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2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85" name="Google Shape;78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0" name="Google Shape;12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3" name="Google Shape;15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5" name="Google Shape;175;p6: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2" name="Google Shape;24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9" name="Google Shape;27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tr-T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1">
  <p:cSld name="Slide 31">
    <p:spTree>
      <p:nvGrpSpPr>
        <p:cNvPr id="17" name="Shape 17"/>
        <p:cNvGrpSpPr/>
        <p:nvPr/>
      </p:nvGrpSpPr>
      <p:grpSpPr>
        <a:xfrm>
          <a:off x="0" y="0"/>
          <a:ext cx="0" cy="0"/>
          <a:chOff x="0" y="0"/>
          <a:chExt cx="0" cy="0"/>
        </a:xfrm>
      </p:grpSpPr>
    </p:spTree>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ype="blank">
  <p:cSld name="BLANK">
    <p:spTree>
      <p:nvGrpSpPr>
        <p:cNvPr id="30" name="Shape 30"/>
        <p:cNvGrpSpPr/>
        <p:nvPr/>
      </p:nvGrpSpPr>
      <p:grpSpPr>
        <a:xfrm>
          <a:off x="0" y="0"/>
          <a:ext cx="0" cy="0"/>
          <a:chOff x="0" y="0"/>
          <a:chExt cx="0" cy="0"/>
        </a:xfrm>
      </p:grpSpPr>
    </p:spTree>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p:cSld name="Slide 3">
    <p:spTree>
      <p:nvGrpSpPr>
        <p:cNvPr id="31" name="Shape 31"/>
        <p:cNvGrpSpPr/>
        <p:nvPr/>
      </p:nvGrpSpPr>
      <p:grpSpPr>
        <a:xfrm>
          <a:off x="0" y="0"/>
          <a:ext cx="0" cy="0"/>
          <a:chOff x="0" y="0"/>
          <a:chExt cx="0" cy="0"/>
        </a:xfrm>
      </p:grpSpPr>
    </p:spTree>
  </p:cSld>
  <p:clrMapOvr>
    <a:masterClrMapping/>
  </p:clrMapOvr>
  <p:transition spd="slow">
    <p:push dir="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p:cSld name="Slide 4">
    <p:spTree>
      <p:nvGrpSpPr>
        <p:cNvPr id="32" name="Shape 32"/>
        <p:cNvGrpSpPr/>
        <p:nvPr/>
      </p:nvGrpSpPr>
      <p:grpSpPr>
        <a:xfrm>
          <a:off x="0" y="0"/>
          <a:ext cx="0" cy="0"/>
          <a:chOff x="0" y="0"/>
          <a:chExt cx="0" cy="0"/>
        </a:xfrm>
      </p:grpSpPr>
    </p:spTree>
  </p:cSld>
  <p:clrMapOvr>
    <a:masterClrMapping/>
  </p:clrMapOvr>
  <p:transition spd="slow">
    <p:push dir="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p:cSld name="Slide 5">
    <p:spTree>
      <p:nvGrpSpPr>
        <p:cNvPr id="33" name="Shape 33"/>
        <p:cNvGrpSpPr/>
        <p:nvPr/>
      </p:nvGrpSpPr>
      <p:grpSpPr>
        <a:xfrm>
          <a:off x="0" y="0"/>
          <a:ext cx="0" cy="0"/>
          <a:chOff x="0" y="0"/>
          <a:chExt cx="0" cy="0"/>
        </a:xfrm>
      </p:grpSpPr>
    </p:spTree>
  </p:cSld>
  <p:clrMapOvr>
    <a:masterClrMapping/>
  </p:clrMapOvr>
  <p:transition spd="slow">
    <p:push dir="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p:cSld name="Slide 6">
    <p:spTree>
      <p:nvGrpSpPr>
        <p:cNvPr id="34" name="Shape 34"/>
        <p:cNvGrpSpPr/>
        <p:nvPr/>
      </p:nvGrpSpPr>
      <p:grpSpPr>
        <a:xfrm>
          <a:off x="0" y="0"/>
          <a:ext cx="0" cy="0"/>
          <a:chOff x="0" y="0"/>
          <a:chExt cx="0" cy="0"/>
        </a:xfrm>
      </p:grpSpPr>
    </p:spTree>
  </p:cSld>
  <p:clrMapOvr>
    <a:masterClrMapping/>
  </p:clrMapOvr>
  <p:transition spd="slow">
    <p:push dir="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p:cSld name="Slide 7">
    <p:spTree>
      <p:nvGrpSpPr>
        <p:cNvPr id="35" name="Shape 35"/>
        <p:cNvGrpSpPr/>
        <p:nvPr/>
      </p:nvGrpSpPr>
      <p:grpSpPr>
        <a:xfrm>
          <a:off x="0" y="0"/>
          <a:ext cx="0" cy="0"/>
          <a:chOff x="0" y="0"/>
          <a:chExt cx="0" cy="0"/>
        </a:xfrm>
      </p:grpSpPr>
    </p:spTree>
  </p:cSld>
  <p:clrMapOvr>
    <a:masterClrMapping/>
  </p:clrMapOvr>
  <p:transition spd="slow">
    <p:push dir="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p:cSld name="Slide 8">
    <p:spTree>
      <p:nvGrpSpPr>
        <p:cNvPr id="36" name="Shape 36"/>
        <p:cNvGrpSpPr/>
        <p:nvPr/>
      </p:nvGrpSpPr>
      <p:grpSpPr>
        <a:xfrm>
          <a:off x="0" y="0"/>
          <a:ext cx="0" cy="0"/>
          <a:chOff x="0" y="0"/>
          <a:chExt cx="0" cy="0"/>
        </a:xfrm>
      </p:grpSpPr>
    </p:spTree>
  </p:cSld>
  <p:clrMapOvr>
    <a:masterClrMapping/>
  </p:clrMapOvr>
  <p:transition spd="slow">
    <p:push dir="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p:cSld name="Slide 9">
    <p:spTree>
      <p:nvGrpSpPr>
        <p:cNvPr id="37" name="Shape 37"/>
        <p:cNvGrpSpPr/>
        <p:nvPr/>
      </p:nvGrpSpPr>
      <p:grpSpPr>
        <a:xfrm>
          <a:off x="0" y="0"/>
          <a:ext cx="0" cy="0"/>
          <a:chOff x="0" y="0"/>
          <a:chExt cx="0" cy="0"/>
        </a:xfrm>
      </p:grpSpPr>
    </p:spTree>
  </p:cSld>
  <p:clrMapOvr>
    <a:masterClrMapping/>
  </p:clrMapOvr>
  <p:transition spd="slow">
    <p:push dir="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p:cSld name="Slide 10">
    <p:spTree>
      <p:nvGrpSpPr>
        <p:cNvPr id="38" name="Shape 38"/>
        <p:cNvGrpSpPr/>
        <p:nvPr/>
      </p:nvGrpSpPr>
      <p:grpSpPr>
        <a:xfrm>
          <a:off x="0" y="0"/>
          <a:ext cx="0" cy="0"/>
          <a:chOff x="0" y="0"/>
          <a:chExt cx="0" cy="0"/>
        </a:xfrm>
      </p:grpSpPr>
    </p:spTree>
  </p:cSld>
  <p:clrMapOvr>
    <a:masterClrMapping/>
  </p:clrMapOvr>
  <p:transition spd="slow">
    <p:push dir="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p:cSld name="Slide 11">
    <p:spTree>
      <p:nvGrpSpPr>
        <p:cNvPr id="39" name="Shape 39"/>
        <p:cNvGrpSpPr/>
        <p:nvPr/>
      </p:nvGrpSpPr>
      <p:grpSpPr>
        <a:xfrm>
          <a:off x="0" y="0"/>
          <a:ext cx="0" cy="0"/>
          <a:chOff x="0" y="0"/>
          <a:chExt cx="0" cy="0"/>
        </a:xfrm>
      </p:grpSpPr>
    </p:spTree>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3">
  <p:cSld name="Slide 33">
    <p:spTree>
      <p:nvGrpSpPr>
        <p:cNvPr id="18" name="Shape 18"/>
        <p:cNvGrpSpPr/>
        <p:nvPr/>
      </p:nvGrpSpPr>
      <p:grpSpPr>
        <a:xfrm>
          <a:off x="0" y="0"/>
          <a:ext cx="0" cy="0"/>
          <a:chOff x="0" y="0"/>
          <a:chExt cx="0" cy="0"/>
        </a:xfrm>
      </p:grpSpPr>
    </p:spTree>
  </p:cSld>
  <p:clrMapOvr>
    <a:masterClrMapping/>
  </p:clrMapOvr>
  <p:transition spd="slow">
    <p:push dir="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p:cSld name="Slide 12">
    <p:spTree>
      <p:nvGrpSpPr>
        <p:cNvPr id="40" name="Shape 40"/>
        <p:cNvGrpSpPr/>
        <p:nvPr/>
      </p:nvGrpSpPr>
      <p:grpSpPr>
        <a:xfrm>
          <a:off x="0" y="0"/>
          <a:ext cx="0" cy="0"/>
          <a:chOff x="0" y="0"/>
          <a:chExt cx="0" cy="0"/>
        </a:xfrm>
      </p:grpSpPr>
    </p:spTree>
  </p:cSld>
  <p:clrMapOvr>
    <a:masterClrMapping/>
  </p:clrMapOvr>
  <p:transition spd="slow">
    <p:push dir="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p:cSld name="Slide 13">
    <p:spTree>
      <p:nvGrpSpPr>
        <p:cNvPr id="41" name="Shape 41"/>
        <p:cNvGrpSpPr/>
        <p:nvPr/>
      </p:nvGrpSpPr>
      <p:grpSpPr>
        <a:xfrm>
          <a:off x="0" y="0"/>
          <a:ext cx="0" cy="0"/>
          <a:chOff x="0" y="0"/>
          <a:chExt cx="0" cy="0"/>
        </a:xfrm>
      </p:grpSpPr>
    </p:spTree>
  </p:cSld>
  <p:clrMapOvr>
    <a:masterClrMapping/>
  </p:clrMapOvr>
  <p:transition spd="slow">
    <p:push dir="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4">
  <p:cSld name="Slide 14">
    <p:spTree>
      <p:nvGrpSpPr>
        <p:cNvPr id="42" name="Shape 42"/>
        <p:cNvGrpSpPr/>
        <p:nvPr/>
      </p:nvGrpSpPr>
      <p:grpSpPr>
        <a:xfrm>
          <a:off x="0" y="0"/>
          <a:ext cx="0" cy="0"/>
          <a:chOff x="0" y="0"/>
          <a:chExt cx="0" cy="0"/>
        </a:xfrm>
      </p:grpSpPr>
    </p:spTree>
  </p:cSld>
  <p:clrMapOvr>
    <a:masterClrMapping/>
  </p:clrMapOvr>
  <p:transition spd="slow">
    <p:push dir="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5">
  <p:cSld name="Slide 15">
    <p:spTree>
      <p:nvGrpSpPr>
        <p:cNvPr id="43" name="Shape 43"/>
        <p:cNvGrpSpPr/>
        <p:nvPr/>
      </p:nvGrpSpPr>
      <p:grpSpPr>
        <a:xfrm>
          <a:off x="0" y="0"/>
          <a:ext cx="0" cy="0"/>
          <a:chOff x="0" y="0"/>
          <a:chExt cx="0" cy="0"/>
        </a:xfrm>
      </p:grpSpPr>
    </p:spTree>
  </p:cSld>
  <p:clrMapOvr>
    <a:masterClrMapping/>
  </p:clrMapOvr>
  <p:transition spd="slow">
    <p:push dir="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6">
  <p:cSld name="Slide 16">
    <p:spTree>
      <p:nvGrpSpPr>
        <p:cNvPr id="44" name="Shape 44"/>
        <p:cNvGrpSpPr/>
        <p:nvPr/>
      </p:nvGrpSpPr>
      <p:grpSpPr>
        <a:xfrm>
          <a:off x="0" y="0"/>
          <a:ext cx="0" cy="0"/>
          <a:chOff x="0" y="0"/>
          <a:chExt cx="0" cy="0"/>
        </a:xfrm>
      </p:grpSpPr>
    </p:spTree>
  </p:cSld>
  <p:clrMapOvr>
    <a:masterClrMapping/>
  </p:clrMapOvr>
  <p:transition spd="slow">
    <p:push dir="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7">
  <p:cSld name="Slide 17">
    <p:spTree>
      <p:nvGrpSpPr>
        <p:cNvPr id="45" name="Shape 45"/>
        <p:cNvGrpSpPr/>
        <p:nvPr/>
      </p:nvGrpSpPr>
      <p:grpSpPr>
        <a:xfrm>
          <a:off x="0" y="0"/>
          <a:ext cx="0" cy="0"/>
          <a:chOff x="0" y="0"/>
          <a:chExt cx="0" cy="0"/>
        </a:xfrm>
      </p:grpSpPr>
    </p:spTree>
  </p:cSld>
  <p:clrMapOvr>
    <a:masterClrMapping/>
  </p:clrMapOvr>
  <p:transition spd="slow">
    <p:push dir="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8">
  <p:cSld name="Slide 18">
    <p:spTree>
      <p:nvGrpSpPr>
        <p:cNvPr id="46" name="Shape 46"/>
        <p:cNvGrpSpPr/>
        <p:nvPr/>
      </p:nvGrpSpPr>
      <p:grpSpPr>
        <a:xfrm>
          <a:off x="0" y="0"/>
          <a:ext cx="0" cy="0"/>
          <a:chOff x="0" y="0"/>
          <a:chExt cx="0" cy="0"/>
        </a:xfrm>
      </p:grpSpPr>
    </p:spTree>
  </p:cSld>
  <p:clrMapOvr>
    <a:masterClrMapping/>
  </p:clrMapOvr>
  <p:transition spd="slow">
    <p:push dir="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9">
  <p:cSld name="Slide 19">
    <p:spTree>
      <p:nvGrpSpPr>
        <p:cNvPr id="47" name="Shape 47"/>
        <p:cNvGrpSpPr/>
        <p:nvPr/>
      </p:nvGrpSpPr>
      <p:grpSpPr>
        <a:xfrm>
          <a:off x="0" y="0"/>
          <a:ext cx="0" cy="0"/>
          <a:chOff x="0" y="0"/>
          <a:chExt cx="0" cy="0"/>
        </a:xfrm>
      </p:grpSpPr>
    </p:spTree>
  </p:cSld>
  <p:clrMapOvr>
    <a:masterClrMapping/>
  </p:clrMapOvr>
  <p:transition spd="slow">
    <p:push dir="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0">
  <p:cSld name="Slide 20">
    <p:spTree>
      <p:nvGrpSpPr>
        <p:cNvPr id="48" name="Shape 48"/>
        <p:cNvGrpSpPr/>
        <p:nvPr/>
      </p:nvGrpSpPr>
      <p:grpSpPr>
        <a:xfrm>
          <a:off x="0" y="0"/>
          <a:ext cx="0" cy="0"/>
          <a:chOff x="0" y="0"/>
          <a:chExt cx="0" cy="0"/>
        </a:xfrm>
      </p:grpSpPr>
    </p:spTree>
  </p:cSld>
  <p:clrMapOvr>
    <a:masterClrMapping/>
  </p:clrMapOvr>
  <p:transition spd="slow">
    <p:push dir="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1">
  <p:cSld name="Slide 21">
    <p:spTree>
      <p:nvGrpSpPr>
        <p:cNvPr id="49" name="Shape 49"/>
        <p:cNvGrpSpPr/>
        <p:nvPr/>
      </p:nvGrpSpPr>
      <p:grpSpPr>
        <a:xfrm>
          <a:off x="0" y="0"/>
          <a:ext cx="0" cy="0"/>
          <a:chOff x="0" y="0"/>
          <a:chExt cx="0" cy="0"/>
        </a:xfrm>
      </p:grpSpPr>
    </p:spTree>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4">
  <p:cSld name="Slide 34">
    <p:spTree>
      <p:nvGrpSpPr>
        <p:cNvPr id="19" name="Shape 19"/>
        <p:cNvGrpSpPr/>
        <p:nvPr/>
      </p:nvGrpSpPr>
      <p:grpSpPr>
        <a:xfrm>
          <a:off x="0" y="0"/>
          <a:ext cx="0" cy="0"/>
          <a:chOff x="0" y="0"/>
          <a:chExt cx="0" cy="0"/>
        </a:xfrm>
      </p:grpSpPr>
    </p:spTree>
  </p:cSld>
  <p:clrMapOvr>
    <a:masterClrMapping/>
  </p:clrMapOvr>
  <p:transition spd="slow">
    <p:push dir="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2">
  <p:cSld name="Slide 22">
    <p:spTree>
      <p:nvGrpSpPr>
        <p:cNvPr id="50" name="Shape 50"/>
        <p:cNvGrpSpPr/>
        <p:nvPr/>
      </p:nvGrpSpPr>
      <p:grpSpPr>
        <a:xfrm>
          <a:off x="0" y="0"/>
          <a:ext cx="0" cy="0"/>
          <a:chOff x="0" y="0"/>
          <a:chExt cx="0" cy="0"/>
        </a:xfrm>
      </p:grpSpPr>
    </p:spTree>
  </p:cSld>
  <p:clrMapOvr>
    <a:masterClrMapping/>
  </p:clrMapOvr>
  <p:transition spd="slow">
    <p:push dir="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3">
  <p:cSld name="Slide 23">
    <p:spTree>
      <p:nvGrpSpPr>
        <p:cNvPr id="51" name="Shape 51"/>
        <p:cNvGrpSpPr/>
        <p:nvPr/>
      </p:nvGrpSpPr>
      <p:grpSpPr>
        <a:xfrm>
          <a:off x="0" y="0"/>
          <a:ext cx="0" cy="0"/>
          <a:chOff x="0" y="0"/>
          <a:chExt cx="0" cy="0"/>
        </a:xfrm>
      </p:grpSpPr>
    </p:spTree>
  </p:cSld>
  <p:clrMapOvr>
    <a:masterClrMapping/>
  </p:clrMapOvr>
  <p:transition spd="slow">
    <p:push dir="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4">
  <p:cSld name="Slide 24">
    <p:spTree>
      <p:nvGrpSpPr>
        <p:cNvPr id="52" name="Shape 52"/>
        <p:cNvGrpSpPr/>
        <p:nvPr/>
      </p:nvGrpSpPr>
      <p:grpSpPr>
        <a:xfrm>
          <a:off x="0" y="0"/>
          <a:ext cx="0" cy="0"/>
          <a:chOff x="0" y="0"/>
          <a:chExt cx="0" cy="0"/>
        </a:xfrm>
      </p:grpSpPr>
    </p:spTree>
  </p:cSld>
  <p:clrMapOvr>
    <a:masterClrMapping/>
  </p:clrMapOvr>
  <p:transition spd="slow">
    <p:push dir="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5">
  <p:cSld name="Slide 25">
    <p:spTree>
      <p:nvGrpSpPr>
        <p:cNvPr id="53" name="Shape 53"/>
        <p:cNvGrpSpPr/>
        <p:nvPr/>
      </p:nvGrpSpPr>
      <p:grpSpPr>
        <a:xfrm>
          <a:off x="0" y="0"/>
          <a:ext cx="0" cy="0"/>
          <a:chOff x="0" y="0"/>
          <a:chExt cx="0" cy="0"/>
        </a:xfrm>
      </p:grpSpPr>
    </p:spTree>
  </p:cSld>
  <p:clrMapOvr>
    <a:masterClrMapping/>
  </p:clrMapOvr>
  <p:transition spd="slow">
    <p:push dir="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6">
  <p:cSld name="Slide 26">
    <p:spTree>
      <p:nvGrpSpPr>
        <p:cNvPr id="54" name="Shape 54"/>
        <p:cNvGrpSpPr/>
        <p:nvPr/>
      </p:nvGrpSpPr>
      <p:grpSpPr>
        <a:xfrm>
          <a:off x="0" y="0"/>
          <a:ext cx="0" cy="0"/>
          <a:chOff x="0" y="0"/>
          <a:chExt cx="0" cy="0"/>
        </a:xfrm>
      </p:grpSpPr>
    </p:spTree>
  </p:cSld>
  <p:clrMapOvr>
    <a:masterClrMapping/>
  </p:clrMapOvr>
  <p:transition spd="slow">
    <p:push dir="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7">
  <p:cSld name="Slide 27">
    <p:spTree>
      <p:nvGrpSpPr>
        <p:cNvPr id="55" name="Shape 55"/>
        <p:cNvGrpSpPr/>
        <p:nvPr/>
      </p:nvGrpSpPr>
      <p:grpSpPr>
        <a:xfrm>
          <a:off x="0" y="0"/>
          <a:ext cx="0" cy="0"/>
          <a:chOff x="0" y="0"/>
          <a:chExt cx="0" cy="0"/>
        </a:xfrm>
      </p:grpSpPr>
    </p:spTree>
  </p:cSld>
  <p:clrMapOvr>
    <a:masterClrMapping/>
  </p:clrMapOvr>
  <p:transition spd="slow">
    <p:push dir="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8">
  <p:cSld name="Slide 28">
    <p:spTree>
      <p:nvGrpSpPr>
        <p:cNvPr id="56" name="Shape 56"/>
        <p:cNvGrpSpPr/>
        <p:nvPr/>
      </p:nvGrpSpPr>
      <p:grpSpPr>
        <a:xfrm>
          <a:off x="0" y="0"/>
          <a:ext cx="0" cy="0"/>
          <a:chOff x="0" y="0"/>
          <a:chExt cx="0" cy="0"/>
        </a:xfrm>
      </p:grpSpPr>
    </p:spTree>
  </p:cSld>
  <p:clrMapOvr>
    <a:masterClrMapping/>
  </p:clrMapOvr>
  <p:transition spd="slow">
    <p:push dir="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9" type="obj">
  <p:cSld name="OBJECT">
    <p:spTree>
      <p:nvGrpSpPr>
        <p:cNvPr id="57" name="Shape 57"/>
        <p:cNvGrpSpPr/>
        <p:nvPr/>
      </p:nvGrpSpPr>
      <p:grpSpPr>
        <a:xfrm>
          <a:off x="0" y="0"/>
          <a:ext cx="0" cy="0"/>
          <a:chOff x="0" y="0"/>
          <a:chExt cx="0" cy="0"/>
        </a:xfrm>
      </p:grpSpPr>
      <p:sp>
        <p:nvSpPr>
          <p:cNvPr id="58" name="Google Shape;58;p38"/>
          <p:cNvSpPr txBox="1"/>
          <p:nvPr>
            <p:ph type="title"/>
          </p:nvPr>
        </p:nvSpPr>
        <p:spPr>
          <a:xfrm>
            <a:off x="456904" y="205620"/>
            <a:ext cx="8230197" cy="857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38"/>
          <p:cNvSpPr txBox="1"/>
          <p:nvPr>
            <p:ph idx="1" type="body"/>
          </p:nvPr>
        </p:nvSpPr>
        <p:spPr>
          <a:xfrm>
            <a:off x="456904" y="1200452"/>
            <a:ext cx="8230197" cy="3394227"/>
          </a:xfrm>
          <a:prstGeom prst="rect">
            <a:avLst/>
          </a:prstGeom>
          <a:noFill/>
          <a:ln>
            <a:noFill/>
          </a:ln>
        </p:spPr>
        <p:txBody>
          <a:bodyPr anchorCtr="0" anchor="t" bIns="45700" lIns="91425" spcFirstLastPara="1" rIns="91425" wrap="square" tIns="45700">
            <a:noAutofit/>
          </a:bodyPr>
          <a:lstStyle>
            <a:lvl1pPr indent="-431672" lvl="0" marL="457200" marR="0" rtl="0" algn="l">
              <a:spcBef>
                <a:spcPts val="640"/>
              </a:spcBef>
              <a:spcAft>
                <a:spcPts val="0"/>
              </a:spcAft>
              <a:buClr>
                <a:schemeClr val="dk1"/>
              </a:buClr>
              <a:buSzPts val="3198"/>
              <a:buFont typeface="Arial"/>
              <a:buChar char="•"/>
              <a:defRPr b="0" i="0" sz="3198" u="none" cap="none" strike="noStrike">
                <a:solidFill>
                  <a:schemeClr val="dk1"/>
                </a:solidFill>
                <a:latin typeface="Rockwell"/>
                <a:ea typeface="Rockwell"/>
                <a:cs typeface="Rockwell"/>
                <a:sym typeface="Rockwell"/>
              </a:defRPr>
            </a:lvl1pPr>
            <a:lvl2pPr indent="-407797" lvl="1" marL="914400" marR="0" rtl="0" algn="l">
              <a:spcBef>
                <a:spcPts val="564"/>
              </a:spcBef>
              <a:spcAft>
                <a:spcPts val="0"/>
              </a:spcAft>
              <a:buClr>
                <a:schemeClr val="dk1"/>
              </a:buClr>
              <a:buSzPts val="2822"/>
              <a:buFont typeface="Arial"/>
              <a:buChar char="–"/>
              <a:defRPr b="0" i="0" sz="2822" u="none" cap="none" strike="noStrike">
                <a:solidFill>
                  <a:schemeClr val="dk1"/>
                </a:solidFill>
                <a:latin typeface="Rockwell"/>
                <a:ea typeface="Rockwell"/>
                <a:cs typeface="Rockwell"/>
                <a:sym typeface="Rockwell"/>
              </a:defRPr>
            </a:lvl2pPr>
            <a:lvl3pPr indent="-377952" lvl="2" marL="1371600" marR="0" rtl="0" algn="l">
              <a:spcBef>
                <a:spcPts val="470"/>
              </a:spcBef>
              <a:spcAft>
                <a:spcPts val="0"/>
              </a:spcAft>
              <a:buClr>
                <a:schemeClr val="dk1"/>
              </a:buClr>
              <a:buSzPts val="2352"/>
              <a:buFont typeface="Arial"/>
              <a:buChar char="•"/>
              <a:defRPr b="0" i="0" sz="2352" u="none" cap="none" strike="noStrike">
                <a:solidFill>
                  <a:schemeClr val="dk1"/>
                </a:solidFill>
                <a:latin typeface="Rockwell"/>
                <a:ea typeface="Rockwell"/>
                <a:cs typeface="Rockwell"/>
                <a:sym typeface="Rockwell"/>
              </a:defRPr>
            </a:lvl3pPr>
            <a:lvl4pPr indent="-354012" lvl="3" marL="1828800" marR="0" rtl="0" algn="l">
              <a:spcBef>
                <a:spcPts val="395"/>
              </a:spcBef>
              <a:spcAft>
                <a:spcPts val="0"/>
              </a:spcAft>
              <a:buClr>
                <a:schemeClr val="dk1"/>
              </a:buClr>
              <a:buSzPts val="1975"/>
              <a:buFont typeface="Arial"/>
              <a:buChar char="–"/>
              <a:defRPr b="0" i="0" sz="1975" u="none" cap="none" strike="noStrike">
                <a:solidFill>
                  <a:schemeClr val="dk1"/>
                </a:solidFill>
                <a:latin typeface="Rockwell"/>
                <a:ea typeface="Rockwell"/>
                <a:cs typeface="Rockwell"/>
                <a:sym typeface="Rockwell"/>
              </a:defRPr>
            </a:lvl4pPr>
            <a:lvl5pPr indent="-354012" lvl="4" marL="2286000" marR="0" rtl="0" algn="l">
              <a:spcBef>
                <a:spcPts val="395"/>
              </a:spcBef>
              <a:spcAft>
                <a:spcPts val="0"/>
              </a:spcAft>
              <a:buClr>
                <a:schemeClr val="dk1"/>
              </a:buClr>
              <a:buSzPts val="1975"/>
              <a:buFont typeface="Arial"/>
              <a:buChar char="»"/>
              <a:defRPr b="0" i="0" sz="1975" u="none" cap="none" strike="noStrike">
                <a:solidFill>
                  <a:schemeClr val="dk1"/>
                </a:solidFill>
                <a:latin typeface="Rockwell"/>
                <a:ea typeface="Rockwell"/>
                <a:cs typeface="Rockwell"/>
                <a:sym typeface="Rockwell"/>
              </a:defRPr>
            </a:lvl5pPr>
            <a:lvl6pPr indent="-354012" lvl="5" marL="2743200" marR="0" rtl="0" algn="l">
              <a:spcBef>
                <a:spcPts val="395"/>
              </a:spcBef>
              <a:spcAft>
                <a:spcPts val="0"/>
              </a:spcAft>
              <a:buClr>
                <a:schemeClr val="dk1"/>
              </a:buClr>
              <a:buSzPts val="1975"/>
              <a:buFont typeface="Arial"/>
              <a:buChar char="•"/>
              <a:defRPr b="0" i="0" sz="1975" u="none" cap="none" strike="noStrike">
                <a:solidFill>
                  <a:schemeClr val="dk1"/>
                </a:solidFill>
                <a:latin typeface="Rockwell"/>
                <a:ea typeface="Rockwell"/>
                <a:cs typeface="Rockwell"/>
                <a:sym typeface="Rockwell"/>
              </a:defRPr>
            </a:lvl6pPr>
            <a:lvl7pPr indent="-354012" lvl="6" marL="3200400" marR="0" rtl="0" algn="l">
              <a:spcBef>
                <a:spcPts val="395"/>
              </a:spcBef>
              <a:spcAft>
                <a:spcPts val="0"/>
              </a:spcAft>
              <a:buClr>
                <a:schemeClr val="dk1"/>
              </a:buClr>
              <a:buSzPts val="1975"/>
              <a:buFont typeface="Arial"/>
              <a:buChar char="•"/>
              <a:defRPr b="0" i="0" sz="1975" u="none" cap="none" strike="noStrike">
                <a:solidFill>
                  <a:schemeClr val="dk1"/>
                </a:solidFill>
                <a:latin typeface="Rockwell"/>
                <a:ea typeface="Rockwell"/>
                <a:cs typeface="Rockwell"/>
                <a:sym typeface="Rockwell"/>
              </a:defRPr>
            </a:lvl7pPr>
            <a:lvl8pPr indent="-354012" lvl="7" marL="3657600" marR="0" rtl="0" algn="l">
              <a:spcBef>
                <a:spcPts val="395"/>
              </a:spcBef>
              <a:spcAft>
                <a:spcPts val="0"/>
              </a:spcAft>
              <a:buClr>
                <a:schemeClr val="dk1"/>
              </a:buClr>
              <a:buSzPts val="1975"/>
              <a:buFont typeface="Arial"/>
              <a:buChar char="•"/>
              <a:defRPr b="0" i="0" sz="1975" u="none" cap="none" strike="noStrike">
                <a:solidFill>
                  <a:schemeClr val="dk1"/>
                </a:solidFill>
                <a:latin typeface="Rockwell"/>
                <a:ea typeface="Rockwell"/>
                <a:cs typeface="Rockwell"/>
                <a:sym typeface="Rockwell"/>
              </a:defRPr>
            </a:lvl8pPr>
            <a:lvl9pPr indent="-354012" lvl="8" marL="4114800" marR="0" rtl="0" algn="l">
              <a:spcBef>
                <a:spcPts val="395"/>
              </a:spcBef>
              <a:spcAft>
                <a:spcPts val="0"/>
              </a:spcAft>
              <a:buClr>
                <a:schemeClr val="dk1"/>
              </a:buClr>
              <a:buSzPts val="1975"/>
              <a:buFont typeface="Arial"/>
              <a:buChar char="•"/>
              <a:defRPr b="0" i="0" sz="1975" u="none" cap="none" strike="noStrike">
                <a:solidFill>
                  <a:schemeClr val="dk1"/>
                </a:solidFill>
                <a:latin typeface="Rockwell"/>
                <a:ea typeface="Rockwell"/>
                <a:cs typeface="Rockwell"/>
                <a:sym typeface="Rockwell"/>
              </a:defRPr>
            </a:lvl9pPr>
          </a:lstStyle>
          <a:p/>
        </p:txBody>
      </p:sp>
      <p:sp>
        <p:nvSpPr>
          <p:cNvPr id="60" name="Google Shape;60;p38"/>
          <p:cNvSpPr/>
          <p:nvPr/>
        </p:nvSpPr>
        <p:spPr>
          <a:xfrm>
            <a:off x="7308304" y="4803998"/>
            <a:ext cx="775136"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00">
                <a:solidFill>
                  <a:srgbClr val="FFFFFF"/>
                </a:solidFill>
                <a:latin typeface="Calibri"/>
                <a:ea typeface="Calibri"/>
                <a:cs typeface="Calibri"/>
                <a:sym typeface="Calibri"/>
              </a:rPr>
              <a:t>PPT模板下载：www.1ppt.com/moban/     行业PPT模板：www.1ppt.com/hangye/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节日PPT模板：www.1ppt.com/jieri/           PPT素材下载：www.1ppt.com/sucai/</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PPT背景图片：www.1ppt.com/beijing/      PPT图表下载：www.1ppt.com/tubiao/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优秀PPT下载：www.1ppt.com/xiazai/        PPT教程： www.1ppt.com/powerpoint/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Word教程： www.1ppt.com/word/              Excel教程：www.1ppt.com/excel/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资料下载：www.1ppt.com/ziliao/                PPT课件下载：www.1ppt.com/kejian/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范文下载：www.1ppt.com/fanwen/             试卷下载：www.1ppt.com/shiti/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教案下载：www.1ppt.com/jiaoan/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字体下载：www.1ppt.com/ziti/</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 </a:t>
            </a:r>
            <a:endParaRPr sz="100">
              <a:solidFill>
                <a:srgbClr val="FFFFFF"/>
              </a:solidFill>
              <a:latin typeface="Calibri"/>
              <a:ea typeface="Calibri"/>
              <a:cs typeface="Calibri"/>
              <a:sym typeface="Calibri"/>
            </a:endParaRPr>
          </a:p>
        </p:txBody>
      </p:sp>
    </p:spTree>
  </p:cSld>
  <p:clrMapOvr>
    <a:masterClrMapping/>
  </p:clrMapOvr>
  <p:transition spd="slow">
    <p:push dir="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0" type="title">
  <p:cSld name="TITLE">
    <p:spTree>
      <p:nvGrpSpPr>
        <p:cNvPr id="61" name="Shape 61"/>
        <p:cNvGrpSpPr/>
        <p:nvPr/>
      </p:nvGrpSpPr>
      <p:grpSpPr>
        <a:xfrm>
          <a:off x="0" y="0"/>
          <a:ext cx="0" cy="0"/>
          <a:chOff x="0" y="0"/>
          <a:chExt cx="0" cy="0"/>
        </a:xfrm>
      </p:grpSpPr>
      <p:sp>
        <p:nvSpPr>
          <p:cNvPr id="62" name="Google Shape;62;p39"/>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4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39"/>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Autofit/>
          </a:bodyPr>
          <a:lstStyle>
            <a:lvl1pPr lvl="0" marR="0" rtl="0" algn="ctr">
              <a:spcBef>
                <a:spcPts val="360"/>
              </a:spcBef>
              <a:spcAft>
                <a:spcPts val="0"/>
              </a:spcAft>
              <a:buClr>
                <a:schemeClr val="dk1"/>
              </a:buClr>
              <a:buSzPts val="1800"/>
              <a:buFont typeface="Arial"/>
              <a:buNone/>
              <a:defRPr b="0" i="0" sz="1800" u="none" cap="none" strike="noStrike">
                <a:solidFill>
                  <a:schemeClr val="dk1"/>
                </a:solidFill>
                <a:latin typeface="Rockwell"/>
                <a:ea typeface="Rockwell"/>
                <a:cs typeface="Rockwell"/>
                <a:sym typeface="Rockwell"/>
              </a:defRPr>
            </a:lvl1pPr>
            <a:lvl2pPr lvl="1" marR="0" rtl="0" algn="ctr">
              <a:spcBef>
                <a:spcPts val="300"/>
              </a:spcBef>
              <a:spcAft>
                <a:spcPts val="0"/>
              </a:spcAft>
              <a:buClr>
                <a:schemeClr val="dk1"/>
              </a:buClr>
              <a:buSzPts val="1500"/>
              <a:buFont typeface="Arial"/>
              <a:buNone/>
              <a:defRPr b="0" i="0" sz="1500" u="none" cap="none" strike="noStrike">
                <a:solidFill>
                  <a:schemeClr val="dk1"/>
                </a:solidFill>
                <a:latin typeface="Rockwell"/>
                <a:ea typeface="Rockwell"/>
                <a:cs typeface="Rockwell"/>
                <a:sym typeface="Rockwell"/>
              </a:defRPr>
            </a:lvl2pPr>
            <a:lvl3pPr lvl="2" marR="0" rtl="0" algn="ctr">
              <a:spcBef>
                <a:spcPts val="270"/>
              </a:spcBef>
              <a:spcAft>
                <a:spcPts val="0"/>
              </a:spcAft>
              <a:buClr>
                <a:schemeClr val="dk1"/>
              </a:buClr>
              <a:buSzPts val="1350"/>
              <a:buFont typeface="Arial"/>
              <a:buNone/>
              <a:defRPr b="0" i="0" sz="1350" u="none" cap="none" strike="noStrike">
                <a:solidFill>
                  <a:schemeClr val="dk1"/>
                </a:solidFill>
                <a:latin typeface="Rockwell"/>
                <a:ea typeface="Rockwell"/>
                <a:cs typeface="Rockwell"/>
                <a:sym typeface="Rockwell"/>
              </a:defRPr>
            </a:lvl3pPr>
            <a:lvl4pPr lvl="3" marR="0" rtl="0" algn="ctr">
              <a:spcBef>
                <a:spcPts val="240"/>
              </a:spcBef>
              <a:spcAft>
                <a:spcPts val="0"/>
              </a:spcAft>
              <a:buClr>
                <a:schemeClr val="dk1"/>
              </a:buClr>
              <a:buSzPts val="1200"/>
              <a:buFont typeface="Arial"/>
              <a:buNone/>
              <a:defRPr b="0" i="0" sz="1200" u="none" cap="none" strike="noStrike">
                <a:solidFill>
                  <a:schemeClr val="dk1"/>
                </a:solidFill>
                <a:latin typeface="Rockwell"/>
                <a:ea typeface="Rockwell"/>
                <a:cs typeface="Rockwell"/>
                <a:sym typeface="Rockwell"/>
              </a:defRPr>
            </a:lvl4pPr>
            <a:lvl5pPr lvl="4" marR="0" rtl="0" algn="ctr">
              <a:spcBef>
                <a:spcPts val="240"/>
              </a:spcBef>
              <a:spcAft>
                <a:spcPts val="0"/>
              </a:spcAft>
              <a:buClr>
                <a:schemeClr val="dk1"/>
              </a:buClr>
              <a:buSzPts val="1200"/>
              <a:buFont typeface="Arial"/>
              <a:buNone/>
              <a:defRPr b="0" i="0" sz="1200" u="none" cap="none" strike="noStrike">
                <a:solidFill>
                  <a:schemeClr val="dk1"/>
                </a:solidFill>
                <a:latin typeface="Rockwell"/>
                <a:ea typeface="Rockwell"/>
                <a:cs typeface="Rockwell"/>
                <a:sym typeface="Rockwell"/>
              </a:defRPr>
            </a:lvl5pPr>
            <a:lvl6pPr lvl="5" marR="0" rtl="0" algn="ctr">
              <a:spcBef>
                <a:spcPts val="240"/>
              </a:spcBef>
              <a:spcAft>
                <a:spcPts val="0"/>
              </a:spcAft>
              <a:buClr>
                <a:schemeClr val="dk1"/>
              </a:buClr>
              <a:buSzPts val="1200"/>
              <a:buFont typeface="Arial"/>
              <a:buNone/>
              <a:defRPr b="0" i="0" sz="1200" u="none" cap="none" strike="noStrike">
                <a:solidFill>
                  <a:schemeClr val="dk1"/>
                </a:solidFill>
                <a:latin typeface="Rockwell"/>
                <a:ea typeface="Rockwell"/>
                <a:cs typeface="Rockwell"/>
                <a:sym typeface="Rockwell"/>
              </a:defRPr>
            </a:lvl6pPr>
            <a:lvl7pPr lvl="6" marR="0" rtl="0" algn="ctr">
              <a:spcBef>
                <a:spcPts val="240"/>
              </a:spcBef>
              <a:spcAft>
                <a:spcPts val="0"/>
              </a:spcAft>
              <a:buClr>
                <a:schemeClr val="dk1"/>
              </a:buClr>
              <a:buSzPts val="1200"/>
              <a:buFont typeface="Arial"/>
              <a:buNone/>
              <a:defRPr b="0" i="0" sz="1200" u="none" cap="none" strike="noStrike">
                <a:solidFill>
                  <a:schemeClr val="dk1"/>
                </a:solidFill>
                <a:latin typeface="Rockwell"/>
                <a:ea typeface="Rockwell"/>
                <a:cs typeface="Rockwell"/>
                <a:sym typeface="Rockwell"/>
              </a:defRPr>
            </a:lvl7pPr>
            <a:lvl8pPr lvl="7" marR="0" rtl="0" algn="ctr">
              <a:spcBef>
                <a:spcPts val="240"/>
              </a:spcBef>
              <a:spcAft>
                <a:spcPts val="0"/>
              </a:spcAft>
              <a:buClr>
                <a:schemeClr val="dk1"/>
              </a:buClr>
              <a:buSzPts val="1200"/>
              <a:buFont typeface="Arial"/>
              <a:buNone/>
              <a:defRPr b="0" i="0" sz="1200" u="none" cap="none" strike="noStrike">
                <a:solidFill>
                  <a:schemeClr val="dk1"/>
                </a:solidFill>
                <a:latin typeface="Rockwell"/>
                <a:ea typeface="Rockwell"/>
                <a:cs typeface="Rockwell"/>
                <a:sym typeface="Rockwell"/>
              </a:defRPr>
            </a:lvl8pPr>
            <a:lvl9pPr lvl="8" marR="0" rtl="0" algn="ctr">
              <a:spcBef>
                <a:spcPts val="240"/>
              </a:spcBef>
              <a:spcAft>
                <a:spcPts val="0"/>
              </a:spcAft>
              <a:buClr>
                <a:schemeClr val="dk1"/>
              </a:buClr>
              <a:buSzPts val="1200"/>
              <a:buFont typeface="Arial"/>
              <a:buNone/>
              <a:defRPr b="0" i="0" sz="1200" u="none" cap="none" strike="noStrike">
                <a:solidFill>
                  <a:schemeClr val="dk1"/>
                </a:solidFill>
                <a:latin typeface="Rockwell"/>
                <a:ea typeface="Rockwell"/>
                <a:cs typeface="Rockwell"/>
                <a:sym typeface="Rockwell"/>
              </a:defRPr>
            </a:lvl9pPr>
          </a:lstStyle>
          <a:p/>
        </p:txBody>
      </p:sp>
      <p:sp>
        <p:nvSpPr>
          <p:cNvPr id="64" name="Google Shape;64;p3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65" name="Google Shape;65;p3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66" name="Google Shape;66;p3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p:transition spd="slow">
    <p:push dir="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8">
  <p:cSld name="Slide 38">
    <p:spTree>
      <p:nvGrpSpPr>
        <p:cNvPr id="67" name="Shape 67"/>
        <p:cNvGrpSpPr/>
        <p:nvPr/>
      </p:nvGrpSpPr>
      <p:grpSpPr>
        <a:xfrm>
          <a:off x="0" y="0"/>
          <a:ext cx="0" cy="0"/>
          <a:chOff x="0" y="0"/>
          <a:chExt cx="0" cy="0"/>
        </a:xfrm>
      </p:grpSpPr>
    </p:spTree>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p:cSld name="Slide 1">
    <p:spTree>
      <p:nvGrpSpPr>
        <p:cNvPr id="20" name="Shape 20"/>
        <p:cNvGrpSpPr/>
        <p:nvPr/>
      </p:nvGrpSpPr>
      <p:grpSpPr>
        <a:xfrm>
          <a:off x="0" y="0"/>
          <a:ext cx="0" cy="0"/>
          <a:chOff x="0" y="0"/>
          <a:chExt cx="0" cy="0"/>
        </a:xfrm>
      </p:grpSpPr>
      <p:sp>
        <p:nvSpPr>
          <p:cNvPr id="21" name="Google Shape;21;p5"/>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5">
  <p:cSld name="Slide 35">
    <p:spTree>
      <p:nvGrpSpPr>
        <p:cNvPr id="22" name="Shape 22"/>
        <p:cNvGrpSpPr/>
        <p:nvPr/>
      </p:nvGrpSpPr>
      <p:grpSpPr>
        <a:xfrm>
          <a:off x="0" y="0"/>
          <a:ext cx="0" cy="0"/>
          <a:chOff x="0" y="0"/>
          <a:chExt cx="0" cy="0"/>
        </a:xfrm>
      </p:grpSpPr>
    </p:spTree>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6">
  <p:cSld name="Slide 36">
    <p:spTree>
      <p:nvGrpSpPr>
        <p:cNvPr id="23" name="Shape 23"/>
        <p:cNvGrpSpPr/>
        <p:nvPr/>
      </p:nvGrpSpPr>
      <p:grpSpPr>
        <a:xfrm>
          <a:off x="0" y="0"/>
          <a:ext cx="0" cy="0"/>
          <a:chOff x="0" y="0"/>
          <a:chExt cx="0" cy="0"/>
        </a:xfrm>
      </p:grpSpPr>
    </p:spTree>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7">
  <p:cSld name="Slide 37">
    <p:spTree>
      <p:nvGrpSpPr>
        <p:cNvPr id="24" name="Shape 24"/>
        <p:cNvGrpSpPr/>
        <p:nvPr/>
      </p:nvGrpSpPr>
      <p:grpSpPr>
        <a:xfrm>
          <a:off x="0" y="0"/>
          <a:ext cx="0" cy="0"/>
          <a:chOff x="0" y="0"/>
          <a:chExt cx="0" cy="0"/>
        </a:xfrm>
      </p:grpSpPr>
    </p:spTree>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2">
  <p:cSld name="Slide 32">
    <p:spTree>
      <p:nvGrpSpPr>
        <p:cNvPr id="25" name="Shape 25"/>
        <p:cNvGrpSpPr/>
        <p:nvPr/>
      </p:nvGrpSpPr>
      <p:grpSpPr>
        <a:xfrm>
          <a:off x="0" y="0"/>
          <a:ext cx="0" cy="0"/>
          <a:chOff x="0" y="0"/>
          <a:chExt cx="0" cy="0"/>
        </a:xfrm>
      </p:grpSpPr>
    </p:spTree>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cSld name="3">
    <p:spTree>
      <p:nvGrpSpPr>
        <p:cNvPr id="26" name="Shape 26"/>
        <p:cNvGrpSpPr/>
        <p:nvPr/>
      </p:nvGrpSpPr>
      <p:grpSpPr>
        <a:xfrm>
          <a:off x="0" y="0"/>
          <a:ext cx="0" cy="0"/>
          <a:chOff x="0" y="0"/>
          <a:chExt cx="0" cy="0"/>
        </a:xfrm>
      </p:grpSpPr>
      <p:sp>
        <p:nvSpPr>
          <p:cNvPr id="27" name="Google Shape;27;p10"/>
          <p:cNvSpPr txBox="1"/>
          <p:nvPr>
            <p:ph idx="10" type="dt"/>
          </p:nvPr>
        </p:nvSpPr>
        <p:spPr>
          <a:xfrm>
            <a:off x="457201" y="4767266"/>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9pPr>
          </a:lstStyle>
          <a:p/>
        </p:txBody>
      </p:sp>
      <p:sp>
        <p:nvSpPr>
          <p:cNvPr id="28" name="Google Shape;28;p10"/>
          <p:cNvSpPr txBox="1"/>
          <p:nvPr>
            <p:ph idx="11" type="ftr"/>
          </p:nvPr>
        </p:nvSpPr>
        <p:spPr>
          <a:xfrm>
            <a:off x="3124200" y="4767266"/>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9pPr>
          </a:lstStyle>
          <a:p/>
        </p:txBody>
      </p:sp>
      <p:sp>
        <p:nvSpPr>
          <p:cNvPr id="29" name="Google Shape;29;p10"/>
          <p:cNvSpPr txBox="1"/>
          <p:nvPr>
            <p:ph idx="12" type="sldNum"/>
          </p:nvPr>
        </p:nvSpPr>
        <p:spPr>
          <a:xfrm>
            <a:off x="6553200" y="4767266"/>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1800"/>
              <a:buFont typeface="Calibri"/>
              <a:buNone/>
              <a:defRPr b="0" i="0" sz="1349" u="none" cap="none" strike="noStrike">
                <a:solidFill>
                  <a:srgbClr val="888888"/>
                </a:solidFill>
                <a:latin typeface="Calibri"/>
                <a:ea typeface="Calibri"/>
                <a:cs typeface="Calibri"/>
                <a:sym typeface="Calibri"/>
              </a:defRPr>
            </a:lvl1pPr>
            <a:lvl2pPr indent="0" lvl="1" marL="0" marR="0" rtl="0" algn="r">
              <a:spcBef>
                <a:spcPts val="0"/>
              </a:spcBef>
              <a:buClr>
                <a:srgbClr val="888888"/>
              </a:buClr>
              <a:buSzPts val="1800"/>
              <a:buFont typeface="Calibri"/>
              <a:buNone/>
              <a:defRPr b="0" i="0" sz="1349" u="none" cap="none" strike="noStrike">
                <a:solidFill>
                  <a:srgbClr val="888888"/>
                </a:solidFill>
                <a:latin typeface="Calibri"/>
                <a:ea typeface="Calibri"/>
                <a:cs typeface="Calibri"/>
                <a:sym typeface="Calibri"/>
              </a:defRPr>
            </a:lvl2pPr>
            <a:lvl3pPr indent="0" lvl="2" marL="0" marR="0" rtl="0" algn="r">
              <a:spcBef>
                <a:spcPts val="0"/>
              </a:spcBef>
              <a:buClr>
                <a:srgbClr val="888888"/>
              </a:buClr>
              <a:buSzPts val="1800"/>
              <a:buFont typeface="Calibri"/>
              <a:buNone/>
              <a:defRPr b="0" i="0" sz="1349" u="none" cap="none" strike="noStrike">
                <a:solidFill>
                  <a:srgbClr val="888888"/>
                </a:solidFill>
                <a:latin typeface="Calibri"/>
                <a:ea typeface="Calibri"/>
                <a:cs typeface="Calibri"/>
                <a:sym typeface="Calibri"/>
              </a:defRPr>
            </a:lvl3pPr>
            <a:lvl4pPr indent="0" lvl="3" marL="0" marR="0" rtl="0" algn="r">
              <a:spcBef>
                <a:spcPts val="0"/>
              </a:spcBef>
              <a:buClr>
                <a:srgbClr val="888888"/>
              </a:buClr>
              <a:buSzPts val="1800"/>
              <a:buFont typeface="Calibri"/>
              <a:buNone/>
              <a:defRPr b="0" i="0" sz="1349" u="none" cap="none" strike="noStrike">
                <a:solidFill>
                  <a:srgbClr val="888888"/>
                </a:solidFill>
                <a:latin typeface="Calibri"/>
                <a:ea typeface="Calibri"/>
                <a:cs typeface="Calibri"/>
                <a:sym typeface="Calibri"/>
              </a:defRPr>
            </a:lvl4pPr>
            <a:lvl5pPr indent="0" lvl="4" marL="0" marR="0" rtl="0" algn="r">
              <a:spcBef>
                <a:spcPts val="0"/>
              </a:spcBef>
              <a:buClr>
                <a:srgbClr val="888888"/>
              </a:buClr>
              <a:buSzPts val="1800"/>
              <a:buFont typeface="Calibri"/>
              <a:buNone/>
              <a:defRPr b="0" i="0" sz="1349" u="none" cap="none" strike="noStrike">
                <a:solidFill>
                  <a:srgbClr val="888888"/>
                </a:solidFill>
                <a:latin typeface="Calibri"/>
                <a:ea typeface="Calibri"/>
                <a:cs typeface="Calibri"/>
                <a:sym typeface="Calibri"/>
              </a:defRPr>
            </a:lvl5pPr>
            <a:lvl6pPr indent="0" lvl="5" marL="0" marR="0" rtl="0" algn="r">
              <a:spcBef>
                <a:spcPts val="0"/>
              </a:spcBef>
              <a:buClr>
                <a:srgbClr val="888888"/>
              </a:buClr>
              <a:buSzPts val="1800"/>
              <a:buFont typeface="Calibri"/>
              <a:buNone/>
              <a:defRPr b="0" i="0" sz="1349" u="none" cap="none" strike="noStrike">
                <a:solidFill>
                  <a:srgbClr val="888888"/>
                </a:solidFill>
                <a:latin typeface="Calibri"/>
                <a:ea typeface="Calibri"/>
                <a:cs typeface="Calibri"/>
                <a:sym typeface="Calibri"/>
              </a:defRPr>
            </a:lvl6pPr>
            <a:lvl7pPr indent="0" lvl="6" marL="0" marR="0" rtl="0" algn="r">
              <a:spcBef>
                <a:spcPts val="0"/>
              </a:spcBef>
              <a:buClr>
                <a:srgbClr val="888888"/>
              </a:buClr>
              <a:buSzPts val="1800"/>
              <a:buFont typeface="Calibri"/>
              <a:buNone/>
              <a:defRPr b="0" i="0" sz="1349" u="none" cap="none" strike="noStrike">
                <a:solidFill>
                  <a:srgbClr val="888888"/>
                </a:solidFill>
                <a:latin typeface="Calibri"/>
                <a:ea typeface="Calibri"/>
                <a:cs typeface="Calibri"/>
                <a:sym typeface="Calibri"/>
              </a:defRPr>
            </a:lvl7pPr>
            <a:lvl8pPr indent="0" lvl="7" marL="0" marR="0" rtl="0" algn="r">
              <a:spcBef>
                <a:spcPts val="0"/>
              </a:spcBef>
              <a:buClr>
                <a:srgbClr val="888888"/>
              </a:buClr>
              <a:buSzPts val="1800"/>
              <a:buFont typeface="Calibri"/>
              <a:buNone/>
              <a:defRPr b="0" i="0" sz="1349" u="none" cap="none" strike="noStrike">
                <a:solidFill>
                  <a:srgbClr val="888888"/>
                </a:solidFill>
                <a:latin typeface="Calibri"/>
                <a:ea typeface="Calibri"/>
                <a:cs typeface="Calibri"/>
                <a:sym typeface="Calibri"/>
              </a:defRPr>
            </a:lvl8pPr>
            <a:lvl9pPr indent="0" lvl="8" marL="0" marR="0" rtl="0" algn="r">
              <a:spcBef>
                <a:spcPts val="0"/>
              </a:spcBef>
              <a:buClr>
                <a:srgbClr val="888888"/>
              </a:buClr>
              <a:buSzPts val="1800"/>
              <a:buFont typeface="Calibri"/>
              <a:buNone/>
              <a:defRPr b="0" i="0" sz="134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1" Type="http://schemas.openxmlformats.org/officeDocument/2006/relationships/theme" Target="../theme/theme1.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2437" y="0"/>
            <a:ext cx="9139126" cy="5143500"/>
          </a:xfrm>
          <a:prstGeom prst="rect">
            <a:avLst/>
          </a:prstGeom>
          <a:noFill/>
          <a:ln>
            <a:noFill/>
          </a:ln>
        </p:spPr>
      </p:pic>
      <p:grpSp>
        <p:nvGrpSpPr>
          <p:cNvPr id="11" name="Google Shape;11;p1"/>
          <p:cNvGrpSpPr/>
          <p:nvPr/>
        </p:nvGrpSpPr>
        <p:grpSpPr>
          <a:xfrm>
            <a:off x="4" y="213293"/>
            <a:ext cx="3491875" cy="397329"/>
            <a:chOff x="0" y="284389"/>
            <a:chExt cx="1692275" cy="529772"/>
          </a:xfrm>
        </p:grpSpPr>
        <p:sp>
          <p:nvSpPr>
            <p:cNvPr id="12" name="Google Shape;12;p1"/>
            <p:cNvSpPr/>
            <p:nvPr/>
          </p:nvSpPr>
          <p:spPr>
            <a:xfrm>
              <a:off x="0" y="284389"/>
              <a:ext cx="1511300" cy="529772"/>
            </a:xfrm>
            <a:prstGeom prst="rect">
              <a:avLst/>
            </a:prstGeom>
            <a:solidFill>
              <a:srgbClr val="008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3" name="Google Shape;13;p1"/>
            <p:cNvSpPr/>
            <p:nvPr/>
          </p:nvSpPr>
          <p:spPr>
            <a:xfrm>
              <a:off x="1577975" y="284389"/>
              <a:ext cx="114300" cy="529772"/>
            </a:xfrm>
            <a:prstGeom prst="rect">
              <a:avLst/>
            </a:prstGeom>
            <a:solidFill>
              <a:srgbClr val="008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cxnSp>
        <p:nvCxnSpPr>
          <p:cNvPr id="14" name="Google Shape;14;p1"/>
          <p:cNvCxnSpPr/>
          <p:nvPr/>
        </p:nvCxnSpPr>
        <p:spPr>
          <a:xfrm>
            <a:off x="0" y="610621"/>
            <a:ext cx="9144000" cy="0"/>
          </a:xfrm>
          <a:prstGeom prst="straightConnector1">
            <a:avLst/>
          </a:prstGeom>
          <a:noFill/>
          <a:ln cap="flat" cmpd="sng" w="25400">
            <a:solidFill>
              <a:srgbClr val="00C017"/>
            </a:solidFill>
            <a:prstDash val="solid"/>
            <a:round/>
            <a:headEnd len="sm" w="sm" type="none"/>
            <a:tailEnd len="sm" w="sm" type="none"/>
          </a:ln>
        </p:spPr>
      </p:cxnSp>
      <p:sp>
        <p:nvSpPr>
          <p:cNvPr id="15" name="Google Shape;15;p1"/>
          <p:cNvSpPr/>
          <p:nvPr/>
        </p:nvSpPr>
        <p:spPr>
          <a:xfrm>
            <a:off x="0" y="610622"/>
            <a:ext cx="9144000" cy="4532879"/>
          </a:xfrm>
          <a:prstGeom prst="rect">
            <a:avLst/>
          </a:prstGeom>
          <a:solidFill>
            <a:schemeClr val="lt1">
              <a:alpha val="9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16" name="Google Shape;16;p1"/>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2400" u="none" cap="none" strike="noStrike">
                <a:solidFill>
                  <a:schemeClr val="lt1"/>
                </a:solidFill>
                <a:latin typeface="Twentieth Century"/>
                <a:ea typeface="Twentieth Century"/>
                <a:cs typeface="Twentieth Century"/>
                <a:sym typeface="Twentieth Century"/>
              </a:defRPr>
            </a:lvl1pPr>
            <a:lvl2pPr lvl="1" marR="0" rtl="0" algn="ctr">
              <a:spcBef>
                <a:spcPts val="0"/>
              </a:spcBef>
              <a:spcAft>
                <a:spcPts val="0"/>
              </a:spcAft>
              <a:buSzPts val="1400"/>
              <a:buNone/>
              <a:defRPr b="0" i="0" sz="4421"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4421"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4421"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4421" u="none" cap="none" strike="noStrike">
                <a:solidFill>
                  <a:schemeClr val="dk1"/>
                </a:solidFill>
                <a:latin typeface="Arial"/>
                <a:ea typeface="Arial"/>
                <a:cs typeface="Arial"/>
                <a:sym typeface="Arial"/>
              </a:defRPr>
            </a:lvl5pPr>
            <a:lvl6pPr lvl="5" marR="0" rtl="0" algn="ctr">
              <a:spcBef>
                <a:spcPts val="0"/>
              </a:spcBef>
              <a:spcAft>
                <a:spcPts val="0"/>
              </a:spcAft>
              <a:buSzPts val="1400"/>
              <a:buNone/>
              <a:defRPr b="0" i="0" sz="4421" u="none" cap="none" strike="noStrike">
                <a:solidFill>
                  <a:schemeClr val="dk1"/>
                </a:solidFill>
                <a:latin typeface="Arial"/>
                <a:ea typeface="Arial"/>
                <a:cs typeface="Arial"/>
                <a:sym typeface="Arial"/>
              </a:defRPr>
            </a:lvl6pPr>
            <a:lvl7pPr lvl="6" marR="0" rtl="0" algn="ctr">
              <a:spcBef>
                <a:spcPts val="0"/>
              </a:spcBef>
              <a:spcAft>
                <a:spcPts val="0"/>
              </a:spcAft>
              <a:buSzPts val="1400"/>
              <a:buNone/>
              <a:defRPr b="0" i="0" sz="4421" u="none" cap="none" strike="noStrike">
                <a:solidFill>
                  <a:schemeClr val="dk1"/>
                </a:solidFill>
                <a:latin typeface="Arial"/>
                <a:ea typeface="Arial"/>
                <a:cs typeface="Arial"/>
                <a:sym typeface="Arial"/>
              </a:defRPr>
            </a:lvl7pPr>
            <a:lvl8pPr lvl="7" marR="0" rtl="0" algn="ctr">
              <a:spcBef>
                <a:spcPts val="0"/>
              </a:spcBef>
              <a:spcAft>
                <a:spcPts val="0"/>
              </a:spcAft>
              <a:buSzPts val="1400"/>
              <a:buNone/>
              <a:defRPr b="0" i="0" sz="4421" u="none" cap="none" strike="noStrike">
                <a:solidFill>
                  <a:schemeClr val="dk1"/>
                </a:solidFill>
                <a:latin typeface="Arial"/>
                <a:ea typeface="Arial"/>
                <a:cs typeface="Arial"/>
                <a:sym typeface="Arial"/>
              </a:defRPr>
            </a:lvl8pPr>
            <a:lvl9pPr lvl="8" marR="0" rtl="0" algn="ctr">
              <a:spcBef>
                <a:spcPts val="0"/>
              </a:spcBef>
              <a:spcAft>
                <a:spcPts val="0"/>
              </a:spcAft>
              <a:buSzPts val="1400"/>
              <a:buNone/>
              <a:defRPr b="0" i="0" sz="4421"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Lst>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
                                        </p:tgtEl>
                                        <p:attrNameLst>
                                          <p:attrName>style.visibility</p:attrName>
                                        </p:attrNameLst>
                                      </p:cBhvr>
                                      <p:to>
                                        <p:strVal val="visible"/>
                                      </p:to>
                                    </p:set>
                                    <p:animEffect filter="fade" transition="in">
                                      <p:cBhvr>
                                        <p:cTn dur="500"/>
                                        <p:tgtEl>
                                          <p:spTgt spid="14"/>
                                        </p:tgtEl>
                                      </p:cBhvr>
                                    </p:animEffect>
                                  </p:childTnLst>
                                </p:cTn>
                              </p:par>
                              <p:par>
                                <p:cTn fill="hold" nodeType="withEffect" presetClass="entr" presetID="10" presetSubtype="0">
                                  <p:stCondLst>
                                    <p:cond delay="0"/>
                                  </p:stCondLst>
                                  <p:childTnLst>
                                    <p:set>
                                      <p:cBhvr>
                                        <p:cTn dur="1" fill="hold">
                                          <p:stCondLst>
                                            <p:cond delay="0"/>
                                          </p:stCondLst>
                                        </p:cTn>
                                        <p:tgtEl>
                                          <p:spTgt spid="11"/>
                                        </p:tgtEl>
                                        <p:attrNameLst>
                                          <p:attrName>style.visibility</p:attrName>
                                        </p:attrNameLst>
                                      </p:cBhvr>
                                      <p:to>
                                        <p:strVal val="visible"/>
                                      </p:to>
                                    </p:set>
                                    <p:animEffect filter="fade" transition="in">
                                      <p:cBhvr>
                                        <p:cTn dur="500"/>
                                        <p:tgtEl>
                                          <p:spTgt spid="11"/>
                                        </p:tgtEl>
                                      </p:cBhvr>
                                    </p:animEffect>
                                  </p:childTnLst>
                                </p:cTn>
                              </p:par>
                              <p:par>
                                <p:cTn fill="hold" nodeType="withEffect" presetClass="entr" presetID="10" presetSubtype="0">
                                  <p:stCondLst>
                                    <p:cond delay="0"/>
                                  </p:stCondLst>
                                  <p:childTnLst>
                                    <p:set>
                                      <p:cBhvr>
                                        <p:cTn dur="1" fill="hold">
                                          <p:stCondLst>
                                            <p:cond delay="0"/>
                                          </p:stCondLst>
                                        </p:cTn>
                                        <p:tgtEl>
                                          <p:spTgt spid="10"/>
                                        </p:tgtEl>
                                        <p:attrNameLst>
                                          <p:attrName>style.visibility</p:attrName>
                                        </p:attrNameLst>
                                      </p:cBhvr>
                                      <p:to>
                                        <p:strVal val="visible"/>
                                      </p:to>
                                    </p:set>
                                    <p:animEffect filter="fade" transition="in">
                                      <p:cBhvr>
                                        <p:cTn dur="1000"/>
                                        <p:tgtEl>
                                          <p:spTgt spid="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hyperlink" Target="https://googleslides.org/free-templates" TargetMode="External"/><Relationship Id="rId4" Type="http://schemas.openxmlformats.org/officeDocument/2006/relationships/hyperlink" Target="https://googleslides.org/free-templates/abstract-google-slides" TargetMode="External"/><Relationship Id="rId9" Type="http://schemas.openxmlformats.org/officeDocument/2006/relationships/hyperlink" Target="https://googleslides.org/free-templates/christmas-new-year-templates" TargetMode="External"/><Relationship Id="rId5" Type="http://schemas.openxmlformats.org/officeDocument/2006/relationships/hyperlink" Target="https://googleslides.org/free-templates/animal-wildlife-presentation-template" TargetMode="External"/><Relationship Id="rId6" Type="http://schemas.openxmlformats.org/officeDocument/2006/relationships/hyperlink" Target="https://googleslides.org/free-templates/biology-presentation-slides" TargetMode="External"/><Relationship Id="rId7" Type="http://schemas.openxmlformats.org/officeDocument/2006/relationships/hyperlink" Target="https://googleslides.org/free-templates/business-finance-templates" TargetMode="External"/><Relationship Id="rId8" Type="http://schemas.openxmlformats.org/officeDocument/2006/relationships/hyperlink" Target="https://googleslides.org/free-templates/chemistry-google-slides-template" TargetMode="External"/><Relationship Id="rId11" Type="http://schemas.openxmlformats.org/officeDocument/2006/relationships/hyperlink" Target="https://googleslides.org/free-templates/flowers-powerpoint-templates" TargetMode="External"/><Relationship Id="rId10" Type="http://schemas.openxmlformats.org/officeDocument/2006/relationships/hyperlink" Target="https://googleslides.org/free-templates/education-google-slides" TargetMode="External"/><Relationship Id="rId13" Type="http://schemas.openxmlformats.org/officeDocument/2006/relationships/hyperlink" Target="https://googleslides.org/free-templates/games-powerpoint-templates" TargetMode="External"/><Relationship Id="rId12" Type="http://schemas.openxmlformats.org/officeDocument/2006/relationships/hyperlink" Target="https://googleslides.org/free-templates/food-drinks-powerpoint-templates" TargetMode="External"/><Relationship Id="rId15" Type="http://schemas.openxmlformats.org/officeDocument/2006/relationships/hyperlink" Target="https://googleslides.org/free-templates/nature-google-slide-templates" TargetMode="External"/><Relationship Id="rId14" Type="http://schemas.openxmlformats.org/officeDocument/2006/relationships/hyperlink" Target="https://googleslides.org/free-templates/medical-powerpoint-templates" TargetMode="External"/><Relationship Id="rId17" Type="http://schemas.openxmlformats.org/officeDocument/2006/relationships/hyperlink" Target="https://googleslides.org/free-templates/sports-presentation-slides" TargetMode="External"/><Relationship Id="rId16" Type="http://schemas.openxmlformats.org/officeDocument/2006/relationships/hyperlink" Target="https://googleslides.org/free-templates/religion-powerpoint-templates" TargetMode="External"/><Relationship Id="rId19" Type="http://schemas.openxmlformats.org/officeDocument/2006/relationships/hyperlink" Target="https://googleslides.org/free-templates/transportation-google-slides" TargetMode="External"/><Relationship Id="rId18" Type="http://schemas.openxmlformats.org/officeDocument/2006/relationships/hyperlink" Target="https://googleslides.org/free-templates/technology-powerpoint-templat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41"/>
          <p:cNvPicPr preferRelativeResize="0"/>
          <p:nvPr/>
        </p:nvPicPr>
        <p:blipFill rotWithShape="1">
          <a:blip r:embed="rId3">
            <a:alphaModFix/>
          </a:blip>
          <a:srcRect b="0" l="0" r="0" t="0"/>
          <a:stretch/>
        </p:blipFill>
        <p:spPr>
          <a:xfrm>
            <a:off x="2437" y="0"/>
            <a:ext cx="9139126" cy="5143500"/>
          </a:xfrm>
          <a:prstGeom prst="rect">
            <a:avLst/>
          </a:prstGeom>
          <a:noFill/>
          <a:ln>
            <a:noFill/>
          </a:ln>
        </p:spPr>
      </p:pic>
      <p:sp>
        <p:nvSpPr>
          <p:cNvPr id="73" name="Google Shape;73;p41"/>
          <p:cNvSpPr/>
          <p:nvPr/>
        </p:nvSpPr>
        <p:spPr>
          <a:xfrm>
            <a:off x="755576" y="2355727"/>
            <a:ext cx="8422412" cy="1283948"/>
          </a:xfrm>
          <a:prstGeom prst="rect">
            <a:avLst/>
          </a:prstGeom>
          <a:gradFill>
            <a:gsLst>
              <a:gs pos="0">
                <a:srgbClr val="3A9244">
                  <a:alpha val="0"/>
                </a:srgbClr>
              </a:gs>
              <a:gs pos="45000">
                <a:srgbClr val="3A9244"/>
              </a:gs>
              <a:gs pos="100000">
                <a:srgbClr val="3A9244"/>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74" name="Google Shape;74;p41"/>
          <p:cNvSpPr txBox="1"/>
          <p:nvPr/>
        </p:nvSpPr>
        <p:spPr>
          <a:xfrm>
            <a:off x="1115617" y="2472970"/>
            <a:ext cx="7676432" cy="92333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tr-TR" sz="5400" u="none" cap="none" strike="noStrike">
                <a:solidFill>
                  <a:schemeClr val="lt1"/>
                </a:solidFill>
                <a:latin typeface="Rockwell"/>
                <a:ea typeface="Rockwell"/>
                <a:cs typeface="Rockwell"/>
                <a:sym typeface="Rockwell"/>
              </a:rPr>
              <a:t>MEDICAL DOCTOR</a:t>
            </a:r>
            <a:endParaRPr b="1" i="0" sz="5400" u="none" cap="none" strike="noStrike">
              <a:solidFill>
                <a:schemeClr val="lt1"/>
              </a:solidFill>
              <a:latin typeface="Rockwell"/>
              <a:ea typeface="Rockwell"/>
              <a:cs typeface="Rockwell"/>
              <a:sym typeface="Rockwell"/>
            </a:endParaRPr>
          </a:p>
        </p:txBody>
      </p:sp>
      <p:grpSp>
        <p:nvGrpSpPr>
          <p:cNvPr id="75" name="Google Shape;75;p41"/>
          <p:cNvGrpSpPr/>
          <p:nvPr/>
        </p:nvGrpSpPr>
        <p:grpSpPr>
          <a:xfrm>
            <a:off x="2771800" y="3727869"/>
            <a:ext cx="6406188" cy="461665"/>
            <a:chOff x="2771800" y="3727868"/>
            <a:chExt cx="6406188" cy="461665"/>
          </a:xfrm>
        </p:grpSpPr>
        <p:sp>
          <p:nvSpPr>
            <p:cNvPr id="76" name="Google Shape;76;p41"/>
            <p:cNvSpPr/>
            <p:nvPr/>
          </p:nvSpPr>
          <p:spPr>
            <a:xfrm>
              <a:off x="2771800" y="3758167"/>
              <a:ext cx="6406188" cy="427009"/>
            </a:xfrm>
            <a:prstGeom prst="rect">
              <a:avLst/>
            </a:prstGeom>
            <a:gradFill>
              <a:gsLst>
                <a:gs pos="0">
                  <a:srgbClr val="3A9244">
                    <a:alpha val="0"/>
                  </a:srgbClr>
                </a:gs>
                <a:gs pos="45000">
                  <a:srgbClr val="3A9244"/>
                </a:gs>
                <a:gs pos="100000">
                  <a:srgbClr val="3A9244"/>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77" name="Google Shape;77;p41"/>
            <p:cNvSpPr txBox="1"/>
            <p:nvPr/>
          </p:nvSpPr>
          <p:spPr>
            <a:xfrm>
              <a:off x="5144054" y="3727868"/>
              <a:ext cx="4015722"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tr-TR" sz="2400" u="none" cap="none" strike="noStrike">
                  <a:solidFill>
                    <a:schemeClr val="lt1"/>
                  </a:solidFill>
                  <a:latin typeface="Rockwell"/>
                  <a:ea typeface="Rockwell"/>
                  <a:cs typeface="Rockwell"/>
                  <a:sym typeface="Rockwell"/>
                </a:rPr>
                <a:t>Presentation Template</a:t>
              </a:r>
              <a:endParaRPr b="0" i="0" sz="2400" u="none" cap="none" strike="noStrike">
                <a:solidFill>
                  <a:schemeClr val="lt1"/>
                </a:solidFill>
                <a:latin typeface="Rockwell"/>
                <a:ea typeface="Rockwell"/>
                <a:cs typeface="Rockwell"/>
                <a:sym typeface="Rockwell"/>
              </a:endParaRPr>
            </a:p>
          </p:txBody>
        </p:sp>
      </p:grpSp>
      <p:grpSp>
        <p:nvGrpSpPr>
          <p:cNvPr id="78" name="Google Shape;78;p41"/>
          <p:cNvGrpSpPr/>
          <p:nvPr/>
        </p:nvGrpSpPr>
        <p:grpSpPr>
          <a:xfrm>
            <a:off x="2737812" y="4450834"/>
            <a:ext cx="6406188" cy="427009"/>
            <a:chOff x="2771800" y="3758167"/>
            <a:chExt cx="6406188" cy="427009"/>
          </a:xfrm>
        </p:grpSpPr>
        <p:sp>
          <p:nvSpPr>
            <p:cNvPr id="79" name="Google Shape;79;p41"/>
            <p:cNvSpPr/>
            <p:nvPr/>
          </p:nvSpPr>
          <p:spPr>
            <a:xfrm>
              <a:off x="2771800" y="3758167"/>
              <a:ext cx="6406188" cy="427009"/>
            </a:xfrm>
            <a:prstGeom prst="rect">
              <a:avLst/>
            </a:prstGeom>
            <a:gradFill>
              <a:gsLst>
                <a:gs pos="0">
                  <a:srgbClr val="3A9244">
                    <a:alpha val="0"/>
                  </a:srgbClr>
                </a:gs>
                <a:gs pos="45000">
                  <a:srgbClr val="3A9244"/>
                </a:gs>
                <a:gs pos="100000">
                  <a:srgbClr val="3A9244"/>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80" name="Google Shape;80;p41"/>
            <p:cNvSpPr txBox="1"/>
            <p:nvPr/>
          </p:nvSpPr>
          <p:spPr>
            <a:xfrm>
              <a:off x="6733026" y="3830915"/>
              <a:ext cx="209301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tr-TR" sz="1400" u="none" cap="none" strike="noStrike">
                  <a:solidFill>
                    <a:schemeClr val="lt1"/>
                  </a:solidFill>
                  <a:latin typeface="Rockwell"/>
                  <a:ea typeface="Rockwell"/>
                  <a:cs typeface="Rockwell"/>
                  <a:sym typeface="Rockwell"/>
                </a:rPr>
                <a:t>www.</a:t>
              </a:r>
              <a:r>
                <a:rPr b="1" i="0" lang="tr-TR" sz="1400" u="none" cap="none" strike="noStrike">
                  <a:solidFill>
                    <a:schemeClr val="lt1"/>
                  </a:solidFill>
                  <a:latin typeface="Rockwell"/>
                  <a:ea typeface="Rockwell"/>
                  <a:cs typeface="Rockwell"/>
                  <a:sym typeface="Rockwell"/>
                </a:rPr>
                <a:t>googleslides</a:t>
              </a:r>
              <a:r>
                <a:rPr b="0" i="0" lang="tr-TR" sz="1400" u="none" cap="none" strike="noStrike">
                  <a:solidFill>
                    <a:schemeClr val="lt1"/>
                  </a:solidFill>
                  <a:latin typeface="Rockwell"/>
                  <a:ea typeface="Rockwell"/>
                  <a:cs typeface="Rockwell"/>
                  <a:sym typeface="Rockwell"/>
                </a:rPr>
                <a:t>.org</a:t>
              </a:r>
              <a:endParaRPr b="0" i="0" sz="1400" u="none" cap="none" strike="noStrike">
                <a:solidFill>
                  <a:schemeClr val="lt1"/>
                </a:solidFill>
                <a:latin typeface="Rockwell"/>
                <a:ea typeface="Rockwell"/>
                <a:cs typeface="Rockwell"/>
                <a:sym typeface="Rockwell"/>
              </a:endParaRPr>
            </a:p>
          </p:txBody>
        </p:sp>
      </p:gr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750"/>
                                        <p:tgtEl>
                                          <p:spTgt spid="74"/>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500"/>
                                        <p:tgtEl>
                                          <p:spTgt spid="75"/>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5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grpSp>
        <p:nvGrpSpPr>
          <p:cNvPr id="310" name="Google Shape;310;p50"/>
          <p:cNvGrpSpPr/>
          <p:nvPr/>
        </p:nvGrpSpPr>
        <p:grpSpPr>
          <a:xfrm>
            <a:off x="2833985" y="2277603"/>
            <a:ext cx="2430835" cy="2429342"/>
            <a:chOff x="1898" y="1504"/>
            <a:chExt cx="1628" cy="1627"/>
          </a:xfrm>
        </p:grpSpPr>
        <p:sp>
          <p:nvSpPr>
            <p:cNvPr id="311" name="Google Shape;311;p50"/>
            <p:cNvSpPr/>
            <p:nvPr/>
          </p:nvSpPr>
          <p:spPr>
            <a:xfrm>
              <a:off x="1898" y="1504"/>
              <a:ext cx="1628" cy="1627"/>
            </a:xfrm>
            <a:custGeom>
              <a:rect b="b" l="l" r="r" t="t"/>
              <a:pathLst>
                <a:path extrusionOk="0" h="1049" w="1050">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dk2"/>
            </a:solid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chemeClr val="dk1"/>
                </a:buClr>
                <a:buSzPts val="2400"/>
                <a:buFont typeface="Rockwell"/>
                <a:buNone/>
              </a:pPr>
              <a:r>
                <a:t/>
              </a:r>
              <a:endParaRPr b="1" i="0" sz="2400" u="none" cap="none" strike="noStrike">
                <a:solidFill>
                  <a:srgbClr val="000000"/>
                </a:solidFill>
                <a:latin typeface="Twentieth Century"/>
                <a:ea typeface="Twentieth Century"/>
                <a:cs typeface="Twentieth Century"/>
                <a:sym typeface="Twentieth Century"/>
              </a:endParaRPr>
            </a:p>
          </p:txBody>
        </p:sp>
        <p:sp>
          <p:nvSpPr>
            <p:cNvPr id="312" name="Google Shape;312;p50"/>
            <p:cNvSpPr/>
            <p:nvPr/>
          </p:nvSpPr>
          <p:spPr>
            <a:xfrm>
              <a:off x="2149" y="1752"/>
              <a:ext cx="1129" cy="1131"/>
            </a:xfrm>
            <a:prstGeom prst="ellipse">
              <a:avLst/>
            </a:prstGeom>
            <a:solidFill>
              <a:srgbClr val="F2F2F2"/>
            </a:solidFill>
            <a:ln>
              <a:noFill/>
            </a:ln>
          </p:spPr>
          <p:txBody>
            <a:bodyPr anchorCtr="1" anchor="ctr" bIns="45700" lIns="91425" spcFirstLastPara="1" rIns="91425" wrap="square" tIns="45700">
              <a:noAutofit/>
            </a:bodyPr>
            <a:lstStyle/>
            <a:p>
              <a:pPr indent="0" lvl="0" marL="0" marR="0" rtl="0" algn="ctr">
                <a:spcBef>
                  <a:spcPts val="0"/>
                </a:spcBef>
                <a:spcAft>
                  <a:spcPts val="0"/>
                </a:spcAft>
                <a:buNone/>
              </a:pPr>
              <a:r>
                <a:rPr b="1" i="0" lang="tr-TR" sz="2400" u="none" cap="none" strike="noStrike">
                  <a:solidFill>
                    <a:srgbClr val="00A800"/>
                  </a:solidFill>
                  <a:latin typeface="Twentieth Century"/>
                  <a:ea typeface="Twentieth Century"/>
                  <a:cs typeface="Twentieth Century"/>
                  <a:sym typeface="Twentieth Century"/>
                </a:rPr>
                <a:t>TITLE</a:t>
              </a:r>
              <a:endParaRPr b="1" i="0" sz="2400" u="none" cap="none" strike="noStrike">
                <a:solidFill>
                  <a:srgbClr val="C00000"/>
                </a:solidFill>
                <a:latin typeface="Twentieth Century"/>
                <a:ea typeface="Twentieth Century"/>
                <a:cs typeface="Twentieth Century"/>
                <a:sym typeface="Twentieth Century"/>
              </a:endParaRPr>
            </a:p>
          </p:txBody>
        </p:sp>
      </p:grpSp>
      <p:grpSp>
        <p:nvGrpSpPr>
          <p:cNvPr id="313" name="Google Shape;313;p50"/>
          <p:cNvGrpSpPr/>
          <p:nvPr/>
        </p:nvGrpSpPr>
        <p:grpSpPr>
          <a:xfrm>
            <a:off x="4973656" y="1831154"/>
            <a:ext cx="1655894" cy="1654401"/>
            <a:chOff x="3331" y="1205"/>
            <a:chExt cx="1109" cy="1108"/>
          </a:xfrm>
        </p:grpSpPr>
        <p:sp>
          <p:nvSpPr>
            <p:cNvPr id="314" name="Google Shape;314;p50"/>
            <p:cNvSpPr/>
            <p:nvPr/>
          </p:nvSpPr>
          <p:spPr>
            <a:xfrm>
              <a:off x="3331" y="1205"/>
              <a:ext cx="1109" cy="1108"/>
            </a:xfrm>
            <a:custGeom>
              <a:rect b="b" l="l" r="r" t="t"/>
              <a:pathLst>
                <a:path extrusionOk="0" h="638" w="637">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lt2"/>
            </a:solid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chemeClr val="dk1"/>
                </a:buClr>
                <a:buSzPts val="2400"/>
                <a:buFont typeface="Rockwell"/>
                <a:buNone/>
              </a:pPr>
              <a:r>
                <a:t/>
              </a:r>
              <a:endParaRPr b="1" i="0" sz="2400" u="none" cap="none" strike="noStrike">
                <a:solidFill>
                  <a:srgbClr val="000000"/>
                </a:solidFill>
                <a:latin typeface="Twentieth Century"/>
                <a:ea typeface="Twentieth Century"/>
                <a:cs typeface="Twentieth Century"/>
                <a:sym typeface="Twentieth Century"/>
              </a:endParaRPr>
            </a:p>
          </p:txBody>
        </p:sp>
        <p:sp>
          <p:nvSpPr>
            <p:cNvPr id="315" name="Google Shape;315;p50"/>
            <p:cNvSpPr/>
            <p:nvPr/>
          </p:nvSpPr>
          <p:spPr>
            <a:xfrm>
              <a:off x="3551" y="1427"/>
              <a:ext cx="669" cy="664"/>
            </a:xfrm>
            <a:prstGeom prst="ellipse">
              <a:avLst/>
            </a:prstGeom>
            <a:solidFill>
              <a:srgbClr val="F2F2F2"/>
            </a:solidFill>
            <a:ln>
              <a:noFill/>
            </a:ln>
          </p:spPr>
          <p:txBody>
            <a:bodyPr anchorCtr="1" anchor="ctr" bIns="45700" lIns="91425" spcFirstLastPara="1" rIns="91425" wrap="square" tIns="45700">
              <a:noAutofit/>
            </a:bodyPr>
            <a:lstStyle/>
            <a:p>
              <a:pPr indent="0" lvl="0" marL="0" marR="0" rtl="0" algn="ctr">
                <a:spcBef>
                  <a:spcPts val="0"/>
                </a:spcBef>
                <a:spcAft>
                  <a:spcPts val="0"/>
                </a:spcAft>
                <a:buNone/>
              </a:pPr>
              <a:r>
                <a:rPr b="1" i="0" lang="tr-TR" sz="1600" u="none" cap="none" strike="noStrike">
                  <a:solidFill>
                    <a:srgbClr val="00A800"/>
                  </a:solidFill>
                  <a:latin typeface="Twentieth Century"/>
                  <a:ea typeface="Twentieth Century"/>
                  <a:cs typeface="Twentieth Century"/>
                  <a:sym typeface="Twentieth Century"/>
                </a:rPr>
                <a:t>TITLE</a:t>
              </a:r>
              <a:endParaRPr b="1" i="0" sz="1600" u="none" cap="none" strike="noStrike">
                <a:solidFill>
                  <a:srgbClr val="C00000"/>
                </a:solidFill>
                <a:latin typeface="Twentieth Century"/>
                <a:ea typeface="Twentieth Century"/>
                <a:cs typeface="Twentieth Century"/>
                <a:sym typeface="Twentieth Century"/>
              </a:endParaRPr>
            </a:p>
          </p:txBody>
        </p:sp>
      </p:grpSp>
      <p:grpSp>
        <p:nvGrpSpPr>
          <p:cNvPr id="316" name="Google Shape;316;p50"/>
          <p:cNvGrpSpPr/>
          <p:nvPr/>
        </p:nvGrpSpPr>
        <p:grpSpPr>
          <a:xfrm>
            <a:off x="1049681" y="2079015"/>
            <a:ext cx="1918687" cy="1923167"/>
            <a:chOff x="703" y="1371"/>
            <a:chExt cx="1285" cy="1288"/>
          </a:xfrm>
        </p:grpSpPr>
        <p:sp>
          <p:nvSpPr>
            <p:cNvPr id="317" name="Google Shape;317;p50"/>
            <p:cNvSpPr/>
            <p:nvPr/>
          </p:nvSpPr>
          <p:spPr>
            <a:xfrm>
              <a:off x="703" y="1371"/>
              <a:ext cx="1285" cy="1288"/>
            </a:xfrm>
            <a:custGeom>
              <a:rect b="b" l="l" r="r" t="t"/>
              <a:pathLst>
                <a:path extrusionOk="0" h="810" w="808">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lt2"/>
            </a:solid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chemeClr val="dk1"/>
                </a:buClr>
                <a:buSzPts val="2400"/>
                <a:buFont typeface="Rockwell"/>
                <a:buNone/>
              </a:pPr>
              <a:r>
                <a:t/>
              </a:r>
              <a:endParaRPr b="1" i="0" sz="2400" u="none" cap="none" strike="noStrike">
                <a:solidFill>
                  <a:srgbClr val="000000"/>
                </a:solidFill>
                <a:latin typeface="Twentieth Century"/>
                <a:ea typeface="Twentieth Century"/>
                <a:cs typeface="Twentieth Century"/>
                <a:sym typeface="Twentieth Century"/>
              </a:endParaRPr>
            </a:p>
          </p:txBody>
        </p:sp>
        <p:sp>
          <p:nvSpPr>
            <p:cNvPr id="318" name="Google Shape;318;p50"/>
            <p:cNvSpPr/>
            <p:nvPr/>
          </p:nvSpPr>
          <p:spPr>
            <a:xfrm>
              <a:off x="918" y="1588"/>
              <a:ext cx="853" cy="853"/>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tr-TR" sz="1800" u="none" cap="none" strike="noStrike">
                  <a:solidFill>
                    <a:srgbClr val="00A800"/>
                  </a:solidFill>
                  <a:latin typeface="Twentieth Century"/>
                  <a:ea typeface="Twentieth Century"/>
                  <a:cs typeface="Twentieth Century"/>
                  <a:sym typeface="Twentieth Century"/>
                </a:rPr>
                <a:t>TITLE</a:t>
              </a:r>
              <a:endParaRPr b="1" i="0" sz="1800" u="none" cap="none" strike="noStrike">
                <a:solidFill>
                  <a:srgbClr val="00A800"/>
                </a:solidFill>
                <a:latin typeface="Twentieth Century"/>
                <a:ea typeface="Twentieth Century"/>
                <a:cs typeface="Twentieth Century"/>
                <a:sym typeface="Twentieth Century"/>
              </a:endParaRPr>
            </a:p>
          </p:txBody>
        </p:sp>
      </p:grpSp>
      <p:sp>
        <p:nvSpPr>
          <p:cNvPr id="319" name="Google Shape;319;p50"/>
          <p:cNvSpPr txBox="1"/>
          <p:nvPr/>
        </p:nvSpPr>
        <p:spPr>
          <a:xfrm>
            <a:off x="1234829" y="1668401"/>
            <a:ext cx="1596168" cy="327340"/>
          </a:xfrm>
          <a:prstGeom prst="rect">
            <a:avLst/>
          </a:prstGeom>
          <a:noFill/>
          <a:ln>
            <a:noFill/>
          </a:ln>
        </p:spPr>
        <p:txBody>
          <a:bodyPr anchorCtr="0" anchor="t" bIns="47400" lIns="94800" spcFirstLastPara="1" rIns="94800" wrap="square" tIns="47400">
            <a:noAutofit/>
          </a:bodyPr>
          <a:lstStyle/>
          <a:p>
            <a:pPr indent="0" lvl="0" marL="0" marR="0" rtl="0" algn="ctr">
              <a:spcBef>
                <a:spcPts val="0"/>
              </a:spcBef>
              <a:spcAft>
                <a:spcPts val="0"/>
              </a:spcAft>
              <a:buNone/>
            </a:pPr>
            <a:r>
              <a:rPr b="1" i="0" lang="tr-TR" sz="1505" u="none" cap="none" strike="noStrike">
                <a:solidFill>
                  <a:srgbClr val="00A800"/>
                </a:solidFill>
                <a:latin typeface="Twentieth Century"/>
                <a:ea typeface="Twentieth Century"/>
                <a:cs typeface="Twentieth Century"/>
                <a:sym typeface="Twentieth Century"/>
              </a:rPr>
              <a:t>OPTION HERE</a:t>
            </a:r>
            <a:endParaRPr b="0" i="0" sz="1505" u="none" cap="none" strike="noStrike">
              <a:solidFill>
                <a:srgbClr val="00A800"/>
              </a:solidFill>
              <a:latin typeface="Twentieth Century"/>
              <a:ea typeface="Twentieth Century"/>
              <a:cs typeface="Twentieth Century"/>
              <a:sym typeface="Twentieth Century"/>
            </a:endParaRPr>
          </a:p>
        </p:txBody>
      </p:sp>
      <p:sp>
        <p:nvSpPr>
          <p:cNvPr id="320" name="Google Shape;320;p50"/>
          <p:cNvSpPr txBox="1"/>
          <p:nvPr/>
        </p:nvSpPr>
        <p:spPr>
          <a:xfrm>
            <a:off x="3284914" y="1828166"/>
            <a:ext cx="1599155" cy="327340"/>
          </a:xfrm>
          <a:prstGeom prst="rect">
            <a:avLst/>
          </a:prstGeom>
          <a:noFill/>
          <a:ln>
            <a:noFill/>
          </a:ln>
        </p:spPr>
        <p:txBody>
          <a:bodyPr anchorCtr="0" anchor="t" bIns="47400" lIns="94800" spcFirstLastPara="1" rIns="94800" wrap="square" tIns="47400">
            <a:noAutofit/>
          </a:bodyPr>
          <a:lstStyle/>
          <a:p>
            <a:pPr indent="0" lvl="0" marL="0" marR="0" rtl="0" algn="ctr">
              <a:spcBef>
                <a:spcPts val="0"/>
              </a:spcBef>
              <a:spcAft>
                <a:spcPts val="0"/>
              </a:spcAft>
              <a:buNone/>
            </a:pPr>
            <a:r>
              <a:rPr b="1" i="0" lang="tr-TR" sz="1505" u="none" cap="none" strike="noStrike">
                <a:solidFill>
                  <a:srgbClr val="009900"/>
                </a:solidFill>
                <a:latin typeface="Twentieth Century"/>
                <a:ea typeface="Twentieth Century"/>
                <a:cs typeface="Twentieth Century"/>
                <a:sym typeface="Twentieth Century"/>
              </a:rPr>
              <a:t>OPTION HERE</a:t>
            </a:r>
            <a:endParaRPr b="0" i="0" sz="1505" u="none" cap="none" strike="noStrike">
              <a:solidFill>
                <a:srgbClr val="009900"/>
              </a:solidFill>
              <a:latin typeface="Twentieth Century"/>
              <a:ea typeface="Twentieth Century"/>
              <a:cs typeface="Twentieth Century"/>
              <a:sym typeface="Twentieth Century"/>
            </a:endParaRPr>
          </a:p>
        </p:txBody>
      </p:sp>
      <p:sp>
        <p:nvSpPr>
          <p:cNvPr id="321" name="Google Shape;321;p50"/>
          <p:cNvSpPr txBox="1"/>
          <p:nvPr/>
        </p:nvSpPr>
        <p:spPr>
          <a:xfrm>
            <a:off x="6301059" y="2239357"/>
            <a:ext cx="1801620" cy="327340"/>
          </a:xfrm>
          <a:prstGeom prst="rect">
            <a:avLst/>
          </a:prstGeom>
          <a:noFill/>
          <a:ln>
            <a:noFill/>
          </a:ln>
        </p:spPr>
        <p:txBody>
          <a:bodyPr anchorCtr="0" anchor="t" bIns="47400" lIns="94800" spcFirstLastPara="1" rIns="94800" wrap="square" tIns="47400">
            <a:noAutofit/>
          </a:bodyPr>
          <a:lstStyle/>
          <a:p>
            <a:pPr indent="0" lvl="0" marL="0" marR="0" rtl="0" algn="ctr">
              <a:spcBef>
                <a:spcPts val="0"/>
              </a:spcBef>
              <a:spcAft>
                <a:spcPts val="0"/>
              </a:spcAft>
              <a:buNone/>
            </a:pPr>
            <a:r>
              <a:rPr b="1" i="0" lang="tr-TR" sz="1505" u="none" cap="none" strike="noStrike">
                <a:solidFill>
                  <a:srgbClr val="009900"/>
                </a:solidFill>
                <a:latin typeface="Twentieth Century"/>
                <a:ea typeface="Twentieth Century"/>
                <a:cs typeface="Twentieth Century"/>
                <a:sym typeface="Twentieth Century"/>
              </a:rPr>
              <a:t>OPTION HERE</a:t>
            </a:r>
            <a:endParaRPr b="1" i="0" sz="1505" u="none" cap="none" strike="noStrike">
              <a:solidFill>
                <a:srgbClr val="009900"/>
              </a:solidFill>
              <a:latin typeface="Twentieth Century"/>
              <a:ea typeface="Twentieth Century"/>
              <a:cs typeface="Twentieth Century"/>
              <a:sym typeface="Twentieth Century"/>
            </a:endParaRPr>
          </a:p>
        </p:txBody>
      </p:sp>
      <p:grpSp>
        <p:nvGrpSpPr>
          <p:cNvPr id="322" name="Google Shape;322;p50"/>
          <p:cNvGrpSpPr/>
          <p:nvPr/>
        </p:nvGrpSpPr>
        <p:grpSpPr>
          <a:xfrm>
            <a:off x="6363772" y="2683736"/>
            <a:ext cx="1530471" cy="1534950"/>
            <a:chOff x="4262" y="1776"/>
            <a:chExt cx="1025" cy="1028"/>
          </a:xfrm>
        </p:grpSpPr>
        <p:sp>
          <p:nvSpPr>
            <p:cNvPr id="323" name="Google Shape;323;p50"/>
            <p:cNvSpPr/>
            <p:nvPr/>
          </p:nvSpPr>
          <p:spPr>
            <a:xfrm>
              <a:off x="4262" y="1776"/>
              <a:ext cx="1025" cy="1028"/>
            </a:xfrm>
            <a:custGeom>
              <a:rect b="b" l="l" r="r" t="t"/>
              <a:pathLst>
                <a:path extrusionOk="0" h="810" w="808">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dk2"/>
            </a:solid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chemeClr val="dk1"/>
                </a:buClr>
                <a:buSzPts val="2400"/>
                <a:buFont typeface="Rockwell"/>
                <a:buNone/>
              </a:pPr>
              <a:r>
                <a:t/>
              </a:r>
              <a:endParaRPr b="1" i="0" sz="2400" u="none" cap="none" strike="noStrike">
                <a:solidFill>
                  <a:srgbClr val="000000"/>
                </a:solidFill>
                <a:latin typeface="Twentieth Century"/>
                <a:ea typeface="Twentieth Century"/>
                <a:cs typeface="Twentieth Century"/>
                <a:sym typeface="Twentieth Century"/>
              </a:endParaRPr>
            </a:p>
          </p:txBody>
        </p:sp>
        <p:sp>
          <p:nvSpPr>
            <p:cNvPr id="324" name="Google Shape;324;p50"/>
            <p:cNvSpPr/>
            <p:nvPr/>
          </p:nvSpPr>
          <p:spPr>
            <a:xfrm>
              <a:off x="4433" y="1949"/>
              <a:ext cx="681" cy="681"/>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tr-TR" sz="1600" u="none" cap="none" strike="noStrike">
                  <a:solidFill>
                    <a:srgbClr val="00A800"/>
                  </a:solidFill>
                  <a:latin typeface="Twentieth Century"/>
                  <a:ea typeface="Twentieth Century"/>
                  <a:cs typeface="Twentieth Century"/>
                  <a:sym typeface="Twentieth Century"/>
                </a:rPr>
                <a:t>TITLE</a:t>
              </a:r>
              <a:endParaRPr b="1" i="0" sz="1600" u="none" cap="none" strike="noStrike">
                <a:solidFill>
                  <a:srgbClr val="00A800"/>
                </a:solidFill>
                <a:latin typeface="Twentieth Century"/>
                <a:ea typeface="Twentieth Century"/>
                <a:cs typeface="Twentieth Century"/>
                <a:sym typeface="Twentieth Century"/>
              </a:endParaRPr>
            </a:p>
          </p:txBody>
        </p:sp>
      </p:grpSp>
      <p:sp>
        <p:nvSpPr>
          <p:cNvPr id="325" name="Google Shape;325;p50"/>
          <p:cNvSpPr txBox="1"/>
          <p:nvPr/>
        </p:nvSpPr>
        <p:spPr>
          <a:xfrm>
            <a:off x="5045327" y="1420540"/>
            <a:ext cx="1599154" cy="327340"/>
          </a:xfrm>
          <a:prstGeom prst="rect">
            <a:avLst/>
          </a:prstGeom>
          <a:noFill/>
          <a:ln>
            <a:noFill/>
          </a:ln>
        </p:spPr>
        <p:txBody>
          <a:bodyPr anchorCtr="0" anchor="t" bIns="47400" lIns="94800" spcFirstLastPara="1" rIns="94800" wrap="square" tIns="47400">
            <a:noAutofit/>
          </a:bodyPr>
          <a:lstStyle/>
          <a:p>
            <a:pPr indent="0" lvl="0" marL="0" marR="0" rtl="0" algn="ctr">
              <a:spcBef>
                <a:spcPts val="0"/>
              </a:spcBef>
              <a:spcAft>
                <a:spcPts val="0"/>
              </a:spcAft>
              <a:buNone/>
            </a:pPr>
            <a:r>
              <a:rPr b="1" i="0" lang="tr-TR" sz="1505" u="none" cap="none" strike="noStrike">
                <a:solidFill>
                  <a:srgbClr val="00A800"/>
                </a:solidFill>
                <a:latin typeface="Twentieth Century"/>
                <a:ea typeface="Twentieth Century"/>
                <a:cs typeface="Twentieth Century"/>
                <a:sym typeface="Twentieth Century"/>
              </a:rPr>
              <a:t>OPTION HERE</a:t>
            </a:r>
            <a:endParaRPr b="1" i="0" sz="1505" u="none" cap="none" strike="noStrike">
              <a:solidFill>
                <a:srgbClr val="00A800"/>
              </a:solidFill>
              <a:latin typeface="Twentieth Century"/>
              <a:ea typeface="Twentieth Century"/>
              <a:cs typeface="Twentieth Century"/>
              <a:sym typeface="Twentieth Century"/>
            </a:endParaRPr>
          </a:p>
        </p:txBody>
      </p:sp>
      <p:sp>
        <p:nvSpPr>
          <p:cNvPr id="326" name="Google Shape;326;p50"/>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grpSp>
        <p:nvGrpSpPr>
          <p:cNvPr id="332" name="Google Shape;332;p51"/>
          <p:cNvGrpSpPr/>
          <p:nvPr/>
        </p:nvGrpSpPr>
        <p:grpSpPr>
          <a:xfrm>
            <a:off x="1075063" y="1433977"/>
            <a:ext cx="2069494" cy="2317356"/>
            <a:chOff x="1075056" y="1491630"/>
            <a:chExt cx="2070054" cy="2345183"/>
          </a:xfrm>
        </p:grpSpPr>
        <p:sp>
          <p:nvSpPr>
            <p:cNvPr id="333" name="Google Shape;333;p51"/>
            <p:cNvSpPr/>
            <p:nvPr/>
          </p:nvSpPr>
          <p:spPr>
            <a:xfrm flipH="1" rot="10800000">
              <a:off x="1075056" y="1491630"/>
              <a:ext cx="2070054" cy="2345183"/>
            </a:xfrm>
            <a:custGeom>
              <a:rect b="b" l="l" r="r" t="t"/>
              <a:pathLst>
                <a:path extrusionOk="0" h="2365776" w="2088232">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334" name="Google Shape;334;p51"/>
            <p:cNvSpPr txBox="1"/>
            <p:nvPr/>
          </p:nvSpPr>
          <p:spPr>
            <a:xfrm>
              <a:off x="1800875" y="2121092"/>
              <a:ext cx="618415" cy="342198"/>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b="1" i="0" lang="tr-TR" sz="1600" u="none" cap="none" strike="noStrike">
                  <a:solidFill>
                    <a:srgbClr val="FFFFFF"/>
                  </a:solidFill>
                  <a:latin typeface="Twentieth Century"/>
                  <a:ea typeface="Twentieth Century"/>
                  <a:cs typeface="Twentieth Century"/>
                  <a:sym typeface="Twentieth Century"/>
                </a:rPr>
                <a:t>TITLE</a:t>
              </a:r>
              <a:endParaRPr b="1" i="0" sz="1600" u="none" cap="none" strike="noStrike">
                <a:solidFill>
                  <a:srgbClr val="FFFFFF"/>
                </a:solidFill>
                <a:latin typeface="Twentieth Century"/>
                <a:ea typeface="Twentieth Century"/>
                <a:cs typeface="Twentieth Century"/>
                <a:sym typeface="Twentieth Century"/>
              </a:endParaRPr>
            </a:p>
          </p:txBody>
        </p:sp>
        <p:sp>
          <p:nvSpPr>
            <p:cNvPr descr="FD1DDF730CE4456e89755B07FE1653D0# #Rectangle 13" id="335" name="Google Shape;335;p51"/>
            <p:cNvSpPr/>
            <p:nvPr/>
          </p:nvSpPr>
          <p:spPr>
            <a:xfrm>
              <a:off x="1255775" y="2487426"/>
              <a:ext cx="1708616" cy="591376"/>
            </a:xfrm>
            <a:prstGeom prst="rect">
              <a:avLst/>
            </a:prstGeom>
            <a:noFill/>
            <a:ln>
              <a:noFill/>
            </a:ln>
          </p:spPr>
          <p:txBody>
            <a:bodyPr anchorCtr="0" anchor="t" bIns="45500" lIns="91025" spcFirstLastPara="1" rIns="91025" wrap="square" tIns="45500">
              <a:noAutofit/>
            </a:bodyPr>
            <a:lstStyle/>
            <a:p>
              <a:pPr indent="0" lvl="0" marL="0" marR="0" rtl="0" algn="ctr">
                <a:spcBef>
                  <a:spcPts val="0"/>
                </a:spcBef>
                <a:spcAft>
                  <a:spcPts val="0"/>
                </a:spcAft>
                <a:buNone/>
              </a:pPr>
              <a:r>
                <a:rPr b="1" i="0" lang="tr-TR" sz="1600" u="none" cap="none" strike="noStrike">
                  <a:solidFill>
                    <a:srgbClr val="FFFFFF"/>
                  </a:solidFill>
                  <a:latin typeface="Twentieth Century"/>
                  <a:ea typeface="Twentieth Century"/>
                  <a:cs typeface="Twentieth Century"/>
                  <a:sym typeface="Twentieth Century"/>
                </a:rPr>
                <a:t>DESCRIPTION HERE</a:t>
              </a:r>
              <a:endParaRPr b="1" i="0" sz="1600" u="none" cap="none" strike="noStrike">
                <a:solidFill>
                  <a:srgbClr val="FFFFFF"/>
                </a:solidFill>
                <a:latin typeface="Twentieth Century"/>
                <a:ea typeface="Twentieth Century"/>
                <a:cs typeface="Twentieth Century"/>
                <a:sym typeface="Twentieth Century"/>
              </a:endParaRPr>
            </a:p>
          </p:txBody>
        </p:sp>
      </p:grpSp>
      <p:sp>
        <p:nvSpPr>
          <p:cNvPr descr="FD1DDF730CE4456e89755B07FE1653D0# #Rectangle 13" id="336" name="Google Shape;336;p51"/>
          <p:cNvSpPr/>
          <p:nvPr/>
        </p:nvSpPr>
        <p:spPr>
          <a:xfrm>
            <a:off x="1043707" y="3820019"/>
            <a:ext cx="2132206" cy="671050"/>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b="0" i="0" lang="tr-TR" sz="941" u="none" cap="none" strike="noStrike">
                <a:solidFill>
                  <a:srgbClr val="808080"/>
                </a:solidFill>
                <a:latin typeface="Twentieth Century"/>
                <a:ea typeface="Twentieth Century"/>
                <a:cs typeface="Twentieth Century"/>
                <a:sym typeface="Twentieth Century"/>
              </a:rPr>
              <a:t>A complex idea can be conveyed with just a single still image, namely making it possible to absorb large amounts of data quickly.</a:t>
            </a:r>
            <a:endParaRPr b="0" i="0" sz="941" u="none" cap="none" strike="noStrike">
              <a:solidFill>
                <a:srgbClr val="808080"/>
              </a:solidFill>
              <a:latin typeface="Twentieth Century"/>
              <a:ea typeface="Twentieth Century"/>
              <a:cs typeface="Twentieth Century"/>
              <a:sym typeface="Twentieth Century"/>
            </a:endParaRPr>
          </a:p>
        </p:txBody>
      </p:sp>
      <p:grpSp>
        <p:nvGrpSpPr>
          <p:cNvPr id="337" name="Google Shape;337;p51"/>
          <p:cNvGrpSpPr/>
          <p:nvPr/>
        </p:nvGrpSpPr>
        <p:grpSpPr>
          <a:xfrm>
            <a:off x="3846334" y="1595236"/>
            <a:ext cx="1712634" cy="1917194"/>
            <a:chOff x="3845797" y="1655066"/>
            <a:chExt cx="1713148" cy="1940841"/>
          </a:xfrm>
        </p:grpSpPr>
        <p:sp>
          <p:nvSpPr>
            <p:cNvPr id="338" name="Google Shape;338;p51"/>
            <p:cNvSpPr/>
            <p:nvPr/>
          </p:nvSpPr>
          <p:spPr>
            <a:xfrm flipH="1" rot="10800000">
              <a:off x="3845797" y="1655066"/>
              <a:ext cx="1713148" cy="1940841"/>
            </a:xfrm>
            <a:custGeom>
              <a:rect b="b" l="l" r="r" t="t"/>
              <a:pathLst>
                <a:path extrusionOk="0" h="2365776" w="2088232">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339" name="Google Shape;339;p51"/>
            <p:cNvSpPr txBox="1"/>
            <p:nvPr/>
          </p:nvSpPr>
          <p:spPr>
            <a:xfrm>
              <a:off x="4393154" y="2115395"/>
              <a:ext cx="618434" cy="342309"/>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b="1" i="0" lang="tr-TR" sz="1600" u="none" cap="none" strike="noStrike">
                  <a:solidFill>
                    <a:srgbClr val="FFFFFF"/>
                  </a:solidFill>
                  <a:latin typeface="Twentieth Century"/>
                  <a:ea typeface="Twentieth Century"/>
                  <a:cs typeface="Twentieth Century"/>
                  <a:sym typeface="Twentieth Century"/>
                </a:rPr>
                <a:t>TITLE</a:t>
              </a:r>
              <a:endParaRPr b="1" i="0" sz="1600" u="none" cap="none" strike="noStrike">
                <a:solidFill>
                  <a:srgbClr val="FFFFFF"/>
                </a:solidFill>
                <a:latin typeface="Twentieth Century"/>
                <a:ea typeface="Twentieth Century"/>
                <a:cs typeface="Twentieth Century"/>
                <a:sym typeface="Twentieth Century"/>
              </a:endParaRPr>
            </a:p>
          </p:txBody>
        </p:sp>
        <p:sp>
          <p:nvSpPr>
            <p:cNvPr descr="FD1DDF730CE4456e89755B07FE1653D0# #Rectangle 13" id="340" name="Google Shape;340;p51"/>
            <p:cNvSpPr/>
            <p:nvPr/>
          </p:nvSpPr>
          <p:spPr>
            <a:xfrm>
              <a:off x="3945868" y="2457704"/>
              <a:ext cx="1513006" cy="529252"/>
            </a:xfrm>
            <a:prstGeom prst="rect">
              <a:avLst/>
            </a:prstGeom>
            <a:noFill/>
            <a:ln>
              <a:noFill/>
            </a:ln>
          </p:spPr>
          <p:txBody>
            <a:bodyPr anchorCtr="0" anchor="t" bIns="45500" lIns="91025" spcFirstLastPara="1" rIns="91025" wrap="square" tIns="45500">
              <a:noAutofit/>
            </a:bodyPr>
            <a:lstStyle/>
            <a:p>
              <a:pPr indent="0" lvl="0" marL="0" marR="0" rtl="0" algn="ctr">
                <a:spcBef>
                  <a:spcPts val="0"/>
                </a:spcBef>
                <a:spcAft>
                  <a:spcPts val="0"/>
                </a:spcAft>
                <a:buNone/>
              </a:pPr>
              <a:r>
                <a:rPr b="1" i="0" lang="tr-TR" sz="1400" u="none" cap="none" strike="noStrike">
                  <a:solidFill>
                    <a:srgbClr val="FFFFFF"/>
                  </a:solidFill>
                  <a:latin typeface="Twentieth Century"/>
                  <a:ea typeface="Twentieth Century"/>
                  <a:cs typeface="Twentieth Century"/>
                  <a:sym typeface="Twentieth Century"/>
                </a:rPr>
                <a:t>DESCRIPTION HERE</a:t>
              </a:r>
              <a:endParaRPr b="1" i="0" sz="1400" u="none" cap="none" strike="noStrike">
                <a:solidFill>
                  <a:srgbClr val="FFFFFF"/>
                </a:solidFill>
                <a:latin typeface="Twentieth Century"/>
                <a:ea typeface="Twentieth Century"/>
                <a:cs typeface="Twentieth Century"/>
                <a:sym typeface="Twentieth Century"/>
              </a:endParaRPr>
            </a:p>
          </p:txBody>
        </p:sp>
      </p:grpSp>
      <p:grpSp>
        <p:nvGrpSpPr>
          <p:cNvPr id="341" name="Google Shape;341;p51"/>
          <p:cNvGrpSpPr/>
          <p:nvPr/>
        </p:nvGrpSpPr>
        <p:grpSpPr>
          <a:xfrm>
            <a:off x="6323458" y="1686317"/>
            <a:ext cx="1511059" cy="1691730"/>
            <a:chOff x="6322551" y="1747101"/>
            <a:chExt cx="1512168" cy="1713148"/>
          </a:xfrm>
        </p:grpSpPr>
        <p:sp>
          <p:nvSpPr>
            <p:cNvPr id="342" name="Google Shape;342;p51"/>
            <p:cNvSpPr/>
            <p:nvPr/>
          </p:nvSpPr>
          <p:spPr>
            <a:xfrm flipH="1" rot="10800000">
              <a:off x="6322551" y="1747101"/>
              <a:ext cx="1512168" cy="1713148"/>
            </a:xfrm>
            <a:custGeom>
              <a:rect b="b" l="l" r="r" t="t"/>
              <a:pathLst>
                <a:path extrusionOk="0" h="2365776" w="2088232">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343" name="Google Shape;343;p51"/>
            <p:cNvSpPr txBox="1"/>
            <p:nvPr/>
          </p:nvSpPr>
          <p:spPr>
            <a:xfrm>
              <a:off x="6782732" y="2121434"/>
              <a:ext cx="618702" cy="342419"/>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b="1" i="0" lang="tr-TR" sz="1600" u="none" cap="none" strike="noStrike">
                  <a:solidFill>
                    <a:srgbClr val="FFFFFF"/>
                  </a:solidFill>
                  <a:latin typeface="Twentieth Century"/>
                  <a:ea typeface="Twentieth Century"/>
                  <a:cs typeface="Twentieth Century"/>
                  <a:sym typeface="Twentieth Century"/>
                </a:rPr>
                <a:t>TITLE</a:t>
              </a:r>
              <a:endParaRPr b="1" i="0" sz="1600" u="none" cap="none" strike="noStrike">
                <a:solidFill>
                  <a:srgbClr val="FFFFFF"/>
                </a:solidFill>
                <a:latin typeface="Twentieth Century"/>
                <a:ea typeface="Twentieth Century"/>
                <a:cs typeface="Twentieth Century"/>
                <a:sym typeface="Twentieth Century"/>
              </a:endParaRPr>
            </a:p>
          </p:txBody>
        </p:sp>
        <p:sp>
          <p:nvSpPr>
            <p:cNvPr descr="FD1DDF730CE4456e89755B07FE1653D0# #Rectangle 13" id="344" name="Google Shape;344;p51"/>
            <p:cNvSpPr/>
            <p:nvPr/>
          </p:nvSpPr>
          <p:spPr>
            <a:xfrm>
              <a:off x="6394274" y="2457763"/>
              <a:ext cx="1368722" cy="529423"/>
            </a:xfrm>
            <a:prstGeom prst="rect">
              <a:avLst/>
            </a:prstGeom>
            <a:noFill/>
            <a:ln>
              <a:noFill/>
            </a:ln>
          </p:spPr>
          <p:txBody>
            <a:bodyPr anchorCtr="0" anchor="t" bIns="45500" lIns="91025" spcFirstLastPara="1" rIns="91025" wrap="square" tIns="45500">
              <a:noAutofit/>
            </a:bodyPr>
            <a:lstStyle/>
            <a:p>
              <a:pPr indent="0" lvl="0" marL="0" marR="0" rtl="0" algn="ctr">
                <a:spcBef>
                  <a:spcPts val="0"/>
                </a:spcBef>
                <a:spcAft>
                  <a:spcPts val="0"/>
                </a:spcAft>
                <a:buNone/>
              </a:pPr>
              <a:r>
                <a:rPr b="1" i="0" lang="tr-TR" sz="1400" u="none" cap="none" strike="noStrike">
                  <a:solidFill>
                    <a:srgbClr val="FFFFFF"/>
                  </a:solidFill>
                  <a:latin typeface="Twentieth Century"/>
                  <a:ea typeface="Twentieth Century"/>
                  <a:cs typeface="Twentieth Century"/>
                  <a:sym typeface="Twentieth Century"/>
                </a:rPr>
                <a:t>DESCRIPTION HERE</a:t>
              </a:r>
              <a:endParaRPr b="1" i="0" sz="1400" u="none" cap="none" strike="noStrike">
                <a:solidFill>
                  <a:srgbClr val="FFFFFF"/>
                </a:solidFill>
                <a:latin typeface="Twentieth Century"/>
                <a:ea typeface="Twentieth Century"/>
                <a:cs typeface="Twentieth Century"/>
                <a:sym typeface="Twentieth Century"/>
              </a:endParaRPr>
            </a:p>
          </p:txBody>
        </p:sp>
      </p:grpSp>
      <p:sp>
        <p:nvSpPr>
          <p:cNvPr descr="FD1DDF730CE4456e89755B07FE1653D0# #Rectangle 13" id="345" name="Google Shape;345;p51"/>
          <p:cNvSpPr/>
          <p:nvPr/>
        </p:nvSpPr>
        <p:spPr>
          <a:xfrm>
            <a:off x="3635803" y="3676678"/>
            <a:ext cx="2133699" cy="671050"/>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b="0" i="0" lang="tr-TR" sz="941" u="none" cap="none" strike="noStrike">
                <a:solidFill>
                  <a:srgbClr val="808080"/>
                </a:solidFill>
                <a:latin typeface="Twentieth Century"/>
                <a:ea typeface="Twentieth Century"/>
                <a:cs typeface="Twentieth Century"/>
                <a:sym typeface="Twentieth Century"/>
              </a:rPr>
              <a:t>A complex idea can be conveyed with just a single still image, namely making it possible to absorb large amounts of data quickly.</a:t>
            </a:r>
            <a:endParaRPr b="0" i="0" sz="941" u="none" cap="none" strike="noStrike">
              <a:solidFill>
                <a:srgbClr val="808080"/>
              </a:solidFill>
              <a:latin typeface="Twentieth Century"/>
              <a:ea typeface="Twentieth Century"/>
              <a:cs typeface="Twentieth Century"/>
              <a:sym typeface="Twentieth Century"/>
            </a:endParaRPr>
          </a:p>
        </p:txBody>
      </p:sp>
      <p:sp>
        <p:nvSpPr>
          <p:cNvPr descr="FD1DDF730CE4456e89755B07FE1653D0# #Rectangle 13" id="346" name="Google Shape;346;p51"/>
          <p:cNvSpPr/>
          <p:nvPr/>
        </p:nvSpPr>
        <p:spPr>
          <a:xfrm>
            <a:off x="6084556" y="3545281"/>
            <a:ext cx="2015741" cy="671050"/>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b="0" i="0" lang="tr-TR" sz="941" u="none" cap="none" strike="noStrike">
                <a:solidFill>
                  <a:srgbClr val="808080"/>
                </a:solidFill>
                <a:latin typeface="Twentieth Century"/>
                <a:ea typeface="Twentieth Century"/>
                <a:cs typeface="Twentieth Century"/>
                <a:sym typeface="Twentieth Century"/>
              </a:rPr>
              <a:t>A complex idea can be conveyed with just a single still image, namely making it possible to absorb large amounts of data quickly.</a:t>
            </a:r>
            <a:endParaRPr b="0" i="0" sz="941" u="none" cap="none" strike="noStrike">
              <a:solidFill>
                <a:srgbClr val="808080"/>
              </a:solidFill>
              <a:latin typeface="Twentieth Century"/>
              <a:ea typeface="Twentieth Century"/>
              <a:cs typeface="Twentieth Century"/>
              <a:sym typeface="Twentieth Century"/>
            </a:endParaRPr>
          </a:p>
        </p:txBody>
      </p:sp>
      <p:sp>
        <p:nvSpPr>
          <p:cNvPr id="347" name="Google Shape;347;p51"/>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2"/>
          <p:cNvSpPr txBox="1"/>
          <p:nvPr/>
        </p:nvSpPr>
        <p:spPr>
          <a:xfrm>
            <a:off x="1559985" y="192029"/>
            <a:ext cx="260008" cy="461480"/>
          </a:xfrm>
          <a:prstGeom prst="rect">
            <a:avLst/>
          </a:prstGeom>
          <a:noFill/>
          <a:ln>
            <a:noFill/>
          </a:ln>
        </p:spPr>
        <p:txBody>
          <a:bodyPr anchorCtr="0" anchor="t" bIns="91400" lIns="91425" spcFirstLastPara="1" rIns="91425" wrap="square" tIns="91400">
            <a:noAutofit/>
          </a:bodyPr>
          <a:lstStyle/>
          <a:p>
            <a:pPr indent="0" lvl="0" marL="0" marR="0" rtl="0" algn="ctr">
              <a:lnSpc>
                <a:spcPct val="90000"/>
              </a:lnSpc>
              <a:spcBef>
                <a:spcPts val="0"/>
              </a:spcBef>
              <a:spcAft>
                <a:spcPts val="0"/>
              </a:spcAft>
              <a:buClr>
                <a:srgbClr val="000000"/>
              </a:buClr>
              <a:buSzPts val="1799"/>
              <a:buFont typeface="Twentieth Century"/>
              <a:buNone/>
            </a:pPr>
            <a:r>
              <a:rPr b="0" i="0" lang="tr-TR" sz="1999" u="none" cap="none" strike="noStrike">
                <a:solidFill>
                  <a:srgbClr val="000000"/>
                </a:solidFill>
                <a:latin typeface="Twentieth Century"/>
                <a:ea typeface="Twentieth Century"/>
                <a:cs typeface="Twentieth Century"/>
                <a:sym typeface="Twentieth Century"/>
              </a:rPr>
              <a:t> </a:t>
            </a:r>
            <a:endParaRPr/>
          </a:p>
        </p:txBody>
      </p:sp>
      <p:sp>
        <p:nvSpPr>
          <p:cNvPr id="354" name="Google Shape;354;p52"/>
          <p:cNvSpPr/>
          <p:nvPr/>
        </p:nvSpPr>
        <p:spPr>
          <a:xfrm>
            <a:off x="3050058" y="1426722"/>
            <a:ext cx="387230" cy="2786790"/>
          </a:xfrm>
          <a:custGeom>
            <a:rect b="b" l="l" r="r" t="t"/>
            <a:pathLst>
              <a:path extrusionOk="0" h="2178" w="227">
                <a:moveTo>
                  <a:pt x="0" y="0"/>
                </a:moveTo>
                <a:lnTo>
                  <a:pt x="227" y="0"/>
                </a:lnTo>
                <a:lnTo>
                  <a:pt x="227" y="2178"/>
                </a:lnTo>
                <a:lnTo>
                  <a:pt x="0" y="2178"/>
                </a:lnTo>
              </a:path>
            </a:pathLst>
          </a:custGeom>
          <a:noFill/>
          <a:ln cap="flat" cmpd="sng" w="19050">
            <a:solidFill>
              <a:srgbClr val="5F5F5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cxnSp>
        <p:nvCxnSpPr>
          <p:cNvPr id="355" name="Google Shape;355;p52"/>
          <p:cNvCxnSpPr/>
          <p:nvPr/>
        </p:nvCxnSpPr>
        <p:spPr>
          <a:xfrm flipH="1" rot="10800000">
            <a:off x="3065928" y="3216871"/>
            <a:ext cx="918878" cy="1587"/>
          </a:xfrm>
          <a:prstGeom prst="straightConnector1">
            <a:avLst/>
          </a:prstGeom>
          <a:noFill/>
          <a:ln cap="flat" cmpd="sng" w="19050">
            <a:solidFill>
              <a:srgbClr val="5F5F5F"/>
            </a:solidFill>
            <a:prstDash val="solid"/>
            <a:round/>
            <a:headEnd len="med" w="med" type="none"/>
            <a:tailEnd len="med" w="med" type="none"/>
          </a:ln>
        </p:spPr>
      </p:cxnSp>
      <p:cxnSp>
        <p:nvCxnSpPr>
          <p:cNvPr id="356" name="Google Shape;356;p52"/>
          <p:cNvCxnSpPr/>
          <p:nvPr/>
        </p:nvCxnSpPr>
        <p:spPr>
          <a:xfrm>
            <a:off x="3050058" y="2355123"/>
            <a:ext cx="387230" cy="0"/>
          </a:xfrm>
          <a:prstGeom prst="straightConnector1">
            <a:avLst/>
          </a:prstGeom>
          <a:noFill/>
          <a:ln cap="flat" cmpd="sng" w="19050">
            <a:solidFill>
              <a:srgbClr val="5F5F5F"/>
            </a:solidFill>
            <a:prstDash val="solid"/>
            <a:round/>
            <a:headEnd len="med" w="med" type="none"/>
            <a:tailEnd len="med" w="med" type="none"/>
          </a:ln>
        </p:spPr>
      </p:cxnSp>
      <p:sp>
        <p:nvSpPr>
          <p:cNvPr id="357" name="Google Shape;357;p52"/>
          <p:cNvSpPr/>
          <p:nvPr/>
        </p:nvSpPr>
        <p:spPr>
          <a:xfrm rot="10800000">
            <a:off x="5801935" y="1374351"/>
            <a:ext cx="385643" cy="2786790"/>
          </a:xfrm>
          <a:custGeom>
            <a:rect b="b" l="l" r="r" t="t"/>
            <a:pathLst>
              <a:path extrusionOk="0" h="2178" w="227">
                <a:moveTo>
                  <a:pt x="0" y="0"/>
                </a:moveTo>
                <a:lnTo>
                  <a:pt x="227" y="0"/>
                </a:lnTo>
                <a:lnTo>
                  <a:pt x="227" y="2178"/>
                </a:lnTo>
                <a:lnTo>
                  <a:pt x="0" y="2178"/>
                </a:lnTo>
              </a:path>
            </a:pathLst>
          </a:custGeom>
          <a:noFill/>
          <a:ln cap="flat" cmpd="sng" w="19050">
            <a:solidFill>
              <a:srgbClr val="5F5F5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cxnSp>
        <p:nvCxnSpPr>
          <p:cNvPr id="358" name="Google Shape;358;p52"/>
          <p:cNvCxnSpPr/>
          <p:nvPr/>
        </p:nvCxnSpPr>
        <p:spPr>
          <a:xfrm rot="10800000">
            <a:off x="5103651" y="3226392"/>
            <a:ext cx="1110907" cy="0"/>
          </a:xfrm>
          <a:prstGeom prst="straightConnector1">
            <a:avLst/>
          </a:prstGeom>
          <a:noFill/>
          <a:ln cap="flat" cmpd="sng" w="19050">
            <a:solidFill>
              <a:srgbClr val="5F5F5F"/>
            </a:solidFill>
            <a:prstDash val="solid"/>
            <a:round/>
            <a:headEnd len="med" w="med" type="none"/>
            <a:tailEnd len="med" w="med" type="none"/>
          </a:ln>
        </p:spPr>
      </p:cxnSp>
      <p:cxnSp>
        <p:nvCxnSpPr>
          <p:cNvPr id="359" name="Google Shape;359;p52"/>
          <p:cNvCxnSpPr/>
          <p:nvPr/>
        </p:nvCxnSpPr>
        <p:spPr>
          <a:xfrm rot="10800000">
            <a:off x="5801935" y="2302752"/>
            <a:ext cx="385643" cy="0"/>
          </a:xfrm>
          <a:prstGeom prst="straightConnector1">
            <a:avLst/>
          </a:prstGeom>
          <a:noFill/>
          <a:ln cap="flat" cmpd="sng" w="19050">
            <a:solidFill>
              <a:srgbClr val="5F5F5F"/>
            </a:solidFill>
            <a:prstDash val="solid"/>
            <a:round/>
            <a:headEnd len="med" w="med" type="none"/>
            <a:tailEnd len="med" w="med" type="none"/>
          </a:ln>
        </p:spPr>
      </p:cxnSp>
      <p:sp>
        <p:nvSpPr>
          <p:cNvPr id="360" name="Google Shape;360;p52"/>
          <p:cNvSpPr/>
          <p:nvPr/>
        </p:nvSpPr>
        <p:spPr>
          <a:xfrm>
            <a:off x="6241535" y="1953611"/>
            <a:ext cx="2334492" cy="677653"/>
          </a:xfrm>
          <a:prstGeom prst="rect">
            <a:avLst/>
          </a:prstGeom>
          <a:gradFill>
            <a:gsLst>
              <a:gs pos="0">
                <a:srgbClr val="FFFFFF"/>
              </a:gs>
              <a:gs pos="100000">
                <a:srgbClr val="DDDDDD"/>
              </a:gs>
            </a:gsLst>
            <a:lin ang="2700000" scaled="0"/>
          </a:gradFill>
          <a:ln cap="flat" cmpd="sng" w="9525">
            <a:solidFill>
              <a:srgbClr val="C0C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We hope that this</a:t>
            </a:r>
            <a:endParaRPr b="0" i="0" sz="140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 template will return </a:t>
            </a:r>
            <a:endParaRPr b="0" i="0" sz="1400" u="none" cap="none" strike="noStrike">
              <a:solidFill>
                <a:srgbClr val="000000"/>
              </a:solidFill>
              <a:latin typeface="Twentieth Century"/>
              <a:ea typeface="Twentieth Century"/>
              <a:cs typeface="Twentieth Century"/>
              <a:sym typeface="Twentieth Century"/>
            </a:endParaRPr>
          </a:p>
        </p:txBody>
      </p:sp>
      <p:sp>
        <p:nvSpPr>
          <p:cNvPr id="361" name="Google Shape;361;p52"/>
          <p:cNvSpPr/>
          <p:nvPr/>
        </p:nvSpPr>
        <p:spPr>
          <a:xfrm>
            <a:off x="6241535" y="1034732"/>
            <a:ext cx="2334492" cy="679240"/>
          </a:xfrm>
          <a:prstGeom prst="rect">
            <a:avLst/>
          </a:prstGeom>
          <a:gradFill>
            <a:gsLst>
              <a:gs pos="0">
                <a:srgbClr val="FFFFFF"/>
              </a:gs>
              <a:gs pos="100000">
                <a:srgbClr val="DDDDDD"/>
              </a:gs>
            </a:gsLst>
            <a:lin ang="2700000" scaled="0"/>
          </a:gradFill>
          <a:ln cap="flat" cmpd="sng" w="9525">
            <a:solidFill>
              <a:srgbClr val="C0C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Go ahead and replace it</a:t>
            </a:r>
            <a:endParaRPr b="0" i="0" sz="140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 with your own text.</a:t>
            </a:r>
            <a:endParaRPr b="0" i="0" sz="1400" u="none" cap="none" strike="noStrike">
              <a:solidFill>
                <a:srgbClr val="000000"/>
              </a:solidFill>
              <a:latin typeface="Twentieth Century"/>
              <a:ea typeface="Twentieth Century"/>
              <a:cs typeface="Twentieth Century"/>
              <a:sym typeface="Twentieth Century"/>
            </a:endParaRPr>
          </a:p>
        </p:txBody>
      </p:sp>
      <p:sp>
        <p:nvSpPr>
          <p:cNvPr id="362" name="Google Shape;362;p52"/>
          <p:cNvSpPr/>
          <p:nvPr/>
        </p:nvSpPr>
        <p:spPr>
          <a:xfrm>
            <a:off x="6241535" y="2877251"/>
            <a:ext cx="2334492" cy="679240"/>
          </a:xfrm>
          <a:prstGeom prst="rect">
            <a:avLst/>
          </a:prstGeom>
          <a:gradFill>
            <a:gsLst>
              <a:gs pos="0">
                <a:srgbClr val="FFFFFF"/>
              </a:gs>
              <a:gs pos="100000">
                <a:srgbClr val="DDDDDD"/>
              </a:gs>
            </a:gsLst>
            <a:lin ang="2700000" scaled="0"/>
          </a:gradFill>
          <a:ln cap="flat" cmpd="sng" w="9525">
            <a:solidFill>
              <a:srgbClr val="C0C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Go ahead and replace it</a:t>
            </a:r>
            <a:endParaRPr b="0" i="0" sz="140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 with your own text.</a:t>
            </a:r>
            <a:endParaRPr/>
          </a:p>
        </p:txBody>
      </p:sp>
      <p:sp>
        <p:nvSpPr>
          <p:cNvPr id="363" name="Google Shape;363;p52"/>
          <p:cNvSpPr/>
          <p:nvPr/>
        </p:nvSpPr>
        <p:spPr>
          <a:xfrm>
            <a:off x="6241535" y="3821520"/>
            <a:ext cx="2334492" cy="679240"/>
          </a:xfrm>
          <a:prstGeom prst="rect">
            <a:avLst/>
          </a:prstGeom>
          <a:gradFill>
            <a:gsLst>
              <a:gs pos="0">
                <a:srgbClr val="FFFFFF"/>
              </a:gs>
              <a:gs pos="100000">
                <a:srgbClr val="DDDDDD"/>
              </a:gs>
            </a:gsLst>
            <a:lin ang="2700000" scaled="0"/>
          </a:gradFill>
          <a:ln cap="flat" cmpd="sng" w="9525">
            <a:solidFill>
              <a:srgbClr val="C0C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We hope that this</a:t>
            </a:r>
            <a:endParaRPr b="0" i="0" sz="140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 template will return </a:t>
            </a:r>
            <a:endParaRPr/>
          </a:p>
        </p:txBody>
      </p:sp>
      <p:sp>
        <p:nvSpPr>
          <p:cNvPr id="364" name="Google Shape;364;p52"/>
          <p:cNvSpPr/>
          <p:nvPr/>
        </p:nvSpPr>
        <p:spPr>
          <a:xfrm>
            <a:off x="685415" y="1087103"/>
            <a:ext cx="2334491" cy="679240"/>
          </a:xfrm>
          <a:prstGeom prst="rect">
            <a:avLst/>
          </a:prstGeom>
          <a:gradFill>
            <a:gsLst>
              <a:gs pos="0">
                <a:srgbClr val="FFFFFF"/>
              </a:gs>
              <a:gs pos="100000">
                <a:srgbClr val="DDDDDD"/>
              </a:gs>
            </a:gsLst>
            <a:lin ang="2700000" scaled="0"/>
          </a:gradFill>
          <a:ln cap="flat" cmpd="sng" w="9525">
            <a:solidFill>
              <a:srgbClr val="C0C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We hope that this</a:t>
            </a:r>
            <a:endParaRPr b="0" i="0" sz="140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 template will return </a:t>
            </a:r>
            <a:endParaRPr/>
          </a:p>
        </p:txBody>
      </p:sp>
      <p:sp>
        <p:nvSpPr>
          <p:cNvPr id="365" name="Google Shape;365;p52"/>
          <p:cNvSpPr/>
          <p:nvPr/>
        </p:nvSpPr>
        <p:spPr>
          <a:xfrm>
            <a:off x="685415" y="2005981"/>
            <a:ext cx="2334491" cy="677654"/>
          </a:xfrm>
          <a:prstGeom prst="rect">
            <a:avLst/>
          </a:prstGeom>
          <a:gradFill>
            <a:gsLst>
              <a:gs pos="0">
                <a:srgbClr val="FFFFFF"/>
              </a:gs>
              <a:gs pos="100000">
                <a:srgbClr val="DDDDDD"/>
              </a:gs>
            </a:gsLst>
            <a:lin ang="2700000" scaled="0"/>
          </a:gradFill>
          <a:ln cap="flat" cmpd="sng" w="9525">
            <a:solidFill>
              <a:srgbClr val="C0C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We hope that this</a:t>
            </a:r>
            <a:endParaRPr b="0" i="0" sz="140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 template will return </a:t>
            </a:r>
            <a:endParaRPr/>
          </a:p>
        </p:txBody>
      </p:sp>
      <p:sp>
        <p:nvSpPr>
          <p:cNvPr id="366" name="Google Shape;366;p52"/>
          <p:cNvSpPr/>
          <p:nvPr/>
        </p:nvSpPr>
        <p:spPr>
          <a:xfrm>
            <a:off x="685415" y="2929622"/>
            <a:ext cx="2334491" cy="679240"/>
          </a:xfrm>
          <a:prstGeom prst="rect">
            <a:avLst/>
          </a:prstGeom>
          <a:gradFill>
            <a:gsLst>
              <a:gs pos="0">
                <a:srgbClr val="FFFFFF"/>
              </a:gs>
              <a:gs pos="100000">
                <a:srgbClr val="DDDDDD"/>
              </a:gs>
            </a:gsLst>
            <a:lin ang="2700000" scaled="0"/>
          </a:gradFill>
          <a:ln cap="flat" cmpd="sng" w="9525">
            <a:solidFill>
              <a:srgbClr val="C0C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Go ahead and replace it</a:t>
            </a:r>
            <a:endParaRPr b="0" i="0" sz="140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 with your own text.</a:t>
            </a:r>
            <a:endParaRPr/>
          </a:p>
        </p:txBody>
      </p:sp>
      <p:sp>
        <p:nvSpPr>
          <p:cNvPr id="367" name="Google Shape;367;p52"/>
          <p:cNvSpPr/>
          <p:nvPr/>
        </p:nvSpPr>
        <p:spPr>
          <a:xfrm>
            <a:off x="685415" y="3873893"/>
            <a:ext cx="2334491" cy="679240"/>
          </a:xfrm>
          <a:prstGeom prst="rect">
            <a:avLst/>
          </a:prstGeom>
          <a:gradFill>
            <a:gsLst>
              <a:gs pos="0">
                <a:srgbClr val="FFFFFF"/>
              </a:gs>
              <a:gs pos="100000">
                <a:srgbClr val="DDDDDD"/>
              </a:gs>
            </a:gsLst>
            <a:lin ang="2700000" scaled="0"/>
          </a:gradFill>
          <a:ln cap="flat" cmpd="sng" w="9525">
            <a:solidFill>
              <a:srgbClr val="C0C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Go ahead and replace it</a:t>
            </a:r>
            <a:endParaRPr b="0" i="0" sz="140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400" u="none" cap="none" strike="noStrike">
                <a:solidFill>
                  <a:srgbClr val="000000"/>
                </a:solidFill>
                <a:latin typeface="Twentieth Century"/>
                <a:ea typeface="Twentieth Century"/>
                <a:cs typeface="Twentieth Century"/>
                <a:sym typeface="Twentieth Century"/>
              </a:rPr>
              <a:t> with your own text.</a:t>
            </a:r>
            <a:endParaRPr/>
          </a:p>
        </p:txBody>
      </p:sp>
      <p:grpSp>
        <p:nvGrpSpPr>
          <p:cNvPr id="368" name="Google Shape;368;p52"/>
          <p:cNvGrpSpPr/>
          <p:nvPr/>
        </p:nvGrpSpPr>
        <p:grpSpPr>
          <a:xfrm>
            <a:off x="3902105" y="3511629"/>
            <a:ext cx="1460569" cy="584227"/>
            <a:chOff x="2394" y="2545"/>
            <a:chExt cx="956" cy="382"/>
          </a:xfrm>
        </p:grpSpPr>
        <p:sp>
          <p:nvSpPr>
            <p:cNvPr id="369" name="Google Shape;369;p52"/>
            <p:cNvSpPr/>
            <p:nvPr/>
          </p:nvSpPr>
          <p:spPr>
            <a:xfrm rot="-6834294">
              <a:off x="2991" y="2437"/>
              <a:ext cx="138" cy="574"/>
            </a:xfrm>
            <a:prstGeom prst="moon">
              <a:avLst>
                <a:gd fmla="val 49773" name="adj"/>
              </a:avLst>
            </a:prstGeom>
            <a:solidFill>
              <a:srgbClr val="F8F8F8">
                <a:alpha val="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370" name="Google Shape;370;p52"/>
            <p:cNvSpPr/>
            <p:nvPr/>
          </p:nvSpPr>
          <p:spPr>
            <a:xfrm rot="-6019144">
              <a:off x="2902" y="2472"/>
              <a:ext cx="138" cy="573"/>
            </a:xfrm>
            <a:prstGeom prst="moon">
              <a:avLst>
                <a:gd fmla="val 49773" name="adj"/>
              </a:avLst>
            </a:prstGeom>
            <a:solidFill>
              <a:srgbClr val="F8F8F8">
                <a:alpha val="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371" name="Google Shape;371;p52"/>
            <p:cNvSpPr/>
            <p:nvPr/>
          </p:nvSpPr>
          <p:spPr>
            <a:xfrm rot="-5723498">
              <a:off x="2847" y="2480"/>
              <a:ext cx="138" cy="574"/>
            </a:xfrm>
            <a:prstGeom prst="moon">
              <a:avLst>
                <a:gd fmla="val 49773" name="adj"/>
              </a:avLst>
            </a:prstGeom>
            <a:solidFill>
              <a:srgbClr val="F8F8F8">
                <a:alpha val="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372" name="Google Shape;372;p52"/>
            <p:cNvSpPr/>
            <p:nvPr/>
          </p:nvSpPr>
          <p:spPr>
            <a:xfrm rot="-5191113">
              <a:off x="2782" y="2487"/>
              <a:ext cx="138" cy="574"/>
            </a:xfrm>
            <a:prstGeom prst="moon">
              <a:avLst>
                <a:gd fmla="val 49773" name="adj"/>
              </a:avLst>
            </a:prstGeom>
            <a:solidFill>
              <a:srgbClr val="F8F8F8">
                <a:alpha val="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373" name="Google Shape;373;p52"/>
            <p:cNvSpPr/>
            <p:nvPr/>
          </p:nvSpPr>
          <p:spPr>
            <a:xfrm rot="-5480754">
              <a:off x="2824" y="2487"/>
              <a:ext cx="138" cy="574"/>
            </a:xfrm>
            <a:prstGeom prst="moon">
              <a:avLst>
                <a:gd fmla="val 49773" name="adj"/>
              </a:avLst>
            </a:prstGeom>
            <a:solidFill>
              <a:srgbClr val="F8F8F8">
                <a:alpha val="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374" name="Google Shape;374;p52"/>
            <p:cNvSpPr/>
            <p:nvPr/>
          </p:nvSpPr>
          <p:spPr>
            <a:xfrm rot="-4665603">
              <a:off x="2729" y="2486"/>
              <a:ext cx="138" cy="573"/>
            </a:xfrm>
            <a:prstGeom prst="moon">
              <a:avLst>
                <a:gd fmla="val 49773" name="adj"/>
              </a:avLst>
            </a:prstGeom>
            <a:solidFill>
              <a:srgbClr val="F8F8F8">
                <a:alpha val="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375" name="Google Shape;375;p52"/>
            <p:cNvSpPr/>
            <p:nvPr/>
          </p:nvSpPr>
          <p:spPr>
            <a:xfrm rot="-4369958">
              <a:off x="2674" y="2472"/>
              <a:ext cx="139" cy="574"/>
            </a:xfrm>
            <a:prstGeom prst="moon">
              <a:avLst>
                <a:gd fmla="val 49773" name="adj"/>
              </a:avLst>
            </a:prstGeom>
            <a:solidFill>
              <a:srgbClr val="F8F8F8">
                <a:alpha val="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376" name="Google Shape;376;p52"/>
            <p:cNvSpPr/>
            <p:nvPr/>
          </p:nvSpPr>
          <p:spPr>
            <a:xfrm rot="-3837573">
              <a:off x="2613" y="2452"/>
              <a:ext cx="138" cy="574"/>
            </a:xfrm>
            <a:prstGeom prst="moon">
              <a:avLst>
                <a:gd fmla="val 49773" name="adj"/>
              </a:avLst>
            </a:prstGeom>
            <a:solidFill>
              <a:srgbClr val="F8F8F8">
                <a:alpha val="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grpSp>
      <p:sp>
        <p:nvSpPr>
          <p:cNvPr id="377" name="Google Shape;377;p52"/>
          <p:cNvSpPr/>
          <p:nvPr/>
        </p:nvSpPr>
        <p:spPr>
          <a:xfrm>
            <a:off x="3886413" y="3807238"/>
            <a:ext cx="1345785" cy="345968"/>
          </a:xfrm>
          <a:prstGeom prst="ellipse">
            <a:avLst/>
          </a:prstGeom>
          <a:gradFill>
            <a:gsLst>
              <a:gs pos="0">
                <a:srgbClr val="000000">
                  <a:alpha val="49803"/>
                </a:srgbClr>
              </a:gs>
              <a:gs pos="100000">
                <a:srgbClr val="445E7A">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378" name="Google Shape;378;p52"/>
          <p:cNvSpPr/>
          <p:nvPr/>
        </p:nvSpPr>
        <p:spPr>
          <a:xfrm>
            <a:off x="3854672" y="2634438"/>
            <a:ext cx="161716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50"/>
              <a:buFont typeface="Twentieth Century"/>
              <a:buNone/>
            </a:pPr>
            <a:r>
              <a:rPr b="0" i="0" lang="tr-TR" sz="1350" u="none" cap="none" strike="noStrike">
                <a:solidFill>
                  <a:srgbClr val="FFFFFF"/>
                </a:solidFill>
                <a:latin typeface="Twentieth Century"/>
                <a:ea typeface="Twentieth Century"/>
                <a:cs typeface="Twentieth Century"/>
                <a:sym typeface="Twentieth Century"/>
              </a:rPr>
              <a:t>1）发票分</a:t>
            </a:r>
            <a:endParaRPr b="0" i="0" sz="1350" u="none" cap="none" strike="noStrike">
              <a:solidFill>
                <a:srgbClr val="FFFFFF"/>
              </a:solidFill>
              <a:latin typeface="Twentieth Century"/>
              <a:ea typeface="Twentieth Century"/>
              <a:cs typeface="Twentieth Century"/>
              <a:sym typeface="Twentieth Century"/>
            </a:endParaRPr>
          </a:p>
          <a:p>
            <a:pPr indent="0" lvl="0" marL="0" marR="0" rtl="0" algn="ctr">
              <a:lnSpc>
                <a:spcPct val="100000"/>
              </a:lnSpc>
              <a:spcBef>
                <a:spcPts val="0"/>
              </a:spcBef>
              <a:spcAft>
                <a:spcPts val="0"/>
              </a:spcAft>
              <a:buClr>
                <a:srgbClr val="FFFFFF"/>
              </a:buClr>
              <a:buSzPts val="1350"/>
              <a:buFont typeface="Twentieth Century"/>
              <a:buNone/>
            </a:pPr>
            <a:r>
              <a:rPr b="0" i="0" lang="tr-TR" sz="1350" u="none" cap="none" strike="noStrike">
                <a:solidFill>
                  <a:srgbClr val="FFFFFF"/>
                </a:solidFill>
                <a:latin typeface="Twentieth Century"/>
                <a:ea typeface="Twentieth Century"/>
                <a:cs typeface="Twentieth Century"/>
                <a:sym typeface="Twentieth Century"/>
              </a:rPr>
              <a:t>析步骤：</a:t>
            </a:r>
            <a:endParaRPr/>
          </a:p>
        </p:txBody>
      </p:sp>
      <p:grpSp>
        <p:nvGrpSpPr>
          <p:cNvPr id="379" name="Google Shape;379;p52"/>
          <p:cNvGrpSpPr/>
          <p:nvPr/>
        </p:nvGrpSpPr>
        <p:grpSpPr>
          <a:xfrm>
            <a:off x="3606069" y="1800777"/>
            <a:ext cx="1927661" cy="1896957"/>
            <a:chOff x="3274993" y="2470565"/>
            <a:chExt cx="2495000" cy="2455971"/>
          </a:xfrm>
        </p:grpSpPr>
        <p:grpSp>
          <p:nvGrpSpPr>
            <p:cNvPr id="380" name="Google Shape;380;p52"/>
            <p:cNvGrpSpPr/>
            <p:nvPr/>
          </p:nvGrpSpPr>
          <p:grpSpPr>
            <a:xfrm>
              <a:off x="3274993" y="2470565"/>
              <a:ext cx="2411432" cy="2455971"/>
              <a:chOff x="5135278" y="2954145"/>
              <a:chExt cx="1198322" cy="1220455"/>
            </a:xfrm>
          </p:grpSpPr>
          <p:sp>
            <p:nvSpPr>
              <p:cNvPr id="381" name="Google Shape;381;p52"/>
              <p:cNvSpPr/>
              <p:nvPr/>
            </p:nvSpPr>
            <p:spPr>
              <a:xfrm>
                <a:off x="5217600" y="3058600"/>
                <a:ext cx="1116000" cy="1116000"/>
              </a:xfrm>
              <a:prstGeom prst="ellipse">
                <a:avLst/>
              </a:prstGeom>
              <a:solidFill>
                <a:srgbClr val="009D2D"/>
              </a:solidFill>
              <a:ln>
                <a:noFill/>
              </a:ln>
              <a:effectLst>
                <a:outerShdw blurRad="225425" algn="ctr" dir="5220000" dist="381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120"/>
                  <a:buFont typeface="Rockwell"/>
                  <a:buNone/>
                </a:pPr>
                <a:r>
                  <a:t/>
                </a:r>
                <a:endParaRPr b="0" i="0" sz="1600" u="none" cap="none" strike="noStrike">
                  <a:solidFill>
                    <a:srgbClr val="FFFFFF"/>
                  </a:solidFill>
                  <a:latin typeface="Twentieth Century"/>
                  <a:ea typeface="Twentieth Century"/>
                  <a:cs typeface="Twentieth Century"/>
                  <a:sym typeface="Twentieth Century"/>
                </a:endParaRPr>
              </a:p>
            </p:txBody>
          </p:sp>
          <p:sp>
            <p:nvSpPr>
              <p:cNvPr id="382" name="Google Shape;382;p52"/>
              <p:cNvSpPr/>
              <p:nvPr/>
            </p:nvSpPr>
            <p:spPr>
              <a:xfrm rot="-2211361">
                <a:off x="5221683" y="3127010"/>
                <a:ext cx="756374" cy="540132"/>
              </a:xfrm>
              <a:prstGeom prst="ellipse">
                <a:avLst/>
              </a:prstGeom>
              <a:gradFill>
                <a:gsLst>
                  <a:gs pos="0">
                    <a:schemeClr val="lt1"/>
                  </a:gs>
                  <a:gs pos="45000">
                    <a:srgbClr val="FFFFFF">
                      <a:alpha val="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Arial"/>
                  <a:buNone/>
                </a:pPr>
                <a:r>
                  <a:t/>
                </a:r>
                <a:endParaRPr b="1" i="0" sz="1350" u="none" cap="none" strike="noStrike">
                  <a:solidFill>
                    <a:srgbClr val="FFFFFF"/>
                  </a:solidFill>
                  <a:latin typeface="Twentieth Century"/>
                  <a:ea typeface="Twentieth Century"/>
                  <a:cs typeface="Twentieth Century"/>
                  <a:sym typeface="Twentieth Century"/>
                </a:endParaRPr>
              </a:p>
            </p:txBody>
          </p:sp>
          <p:sp>
            <p:nvSpPr>
              <p:cNvPr id="383" name="Google Shape;383;p52"/>
              <p:cNvSpPr/>
              <p:nvPr/>
            </p:nvSpPr>
            <p:spPr>
              <a:xfrm>
                <a:off x="5327131" y="3179241"/>
                <a:ext cx="846138" cy="849318"/>
              </a:xfrm>
              <a:prstGeom prst="ellipse">
                <a:avLst/>
              </a:prstGeom>
              <a:gradFill>
                <a:gsLst>
                  <a:gs pos="0">
                    <a:srgbClr val="FFC000">
                      <a:alpha val="60000"/>
                    </a:srgbClr>
                  </a:gs>
                  <a:gs pos="10000">
                    <a:srgbClr val="FFC000">
                      <a:alpha val="60000"/>
                    </a:srgbClr>
                  </a:gs>
                  <a:gs pos="70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rgbClr val="FFFFFF"/>
                  </a:solidFill>
                  <a:latin typeface="Twentieth Century"/>
                  <a:ea typeface="Twentieth Century"/>
                  <a:cs typeface="Twentieth Century"/>
                  <a:sym typeface="Twentieth Century"/>
                </a:endParaRPr>
              </a:p>
            </p:txBody>
          </p:sp>
        </p:grpSp>
        <p:sp>
          <p:nvSpPr>
            <p:cNvPr id="384" name="Google Shape;384;p52"/>
            <p:cNvSpPr txBox="1"/>
            <p:nvPr/>
          </p:nvSpPr>
          <p:spPr>
            <a:xfrm>
              <a:off x="3464942" y="3545267"/>
              <a:ext cx="2305051" cy="43832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tr-TR" sz="1600" u="none" cap="none" strike="noStrike">
                  <a:solidFill>
                    <a:srgbClr val="FFFFFF"/>
                  </a:solidFill>
                  <a:latin typeface="Twentieth Century"/>
                  <a:ea typeface="Twentieth Century"/>
                  <a:cs typeface="Twentieth Century"/>
                  <a:sym typeface="Twentieth Century"/>
                </a:rPr>
                <a:t>OPTION HERE</a:t>
              </a:r>
              <a:endParaRPr b="1" i="0" sz="1600" u="none" cap="none" strike="noStrike">
                <a:solidFill>
                  <a:srgbClr val="FFFFFF"/>
                </a:solidFill>
                <a:latin typeface="Twentieth Century"/>
                <a:ea typeface="Twentieth Century"/>
                <a:cs typeface="Twentieth Century"/>
                <a:sym typeface="Twentieth Century"/>
              </a:endParaRPr>
            </a:p>
          </p:txBody>
        </p:sp>
      </p:grpSp>
      <p:sp>
        <p:nvSpPr>
          <p:cNvPr id="385" name="Google Shape;385;p52"/>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500"/>
                                        <p:tgtEl>
                                          <p:spTgt spid="353"/>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750"/>
                                        <p:tgtEl>
                                          <p:spTgt spid="377"/>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75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75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75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75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75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75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75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75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75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75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750"/>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75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75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750"/>
                                        <p:tgtEl>
                                          <p:spTgt spid="36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75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cxnSp>
        <p:nvCxnSpPr>
          <p:cNvPr id="390" name="Google Shape;390;p53"/>
          <p:cNvCxnSpPr/>
          <p:nvPr/>
        </p:nvCxnSpPr>
        <p:spPr>
          <a:xfrm rot="10800000">
            <a:off x="2566712" y="2877845"/>
            <a:ext cx="1870906" cy="0"/>
          </a:xfrm>
          <a:prstGeom prst="straightConnector1">
            <a:avLst/>
          </a:prstGeom>
          <a:noFill/>
          <a:ln cap="flat" cmpd="sng" w="19050">
            <a:solidFill>
              <a:schemeClr val="dk2"/>
            </a:solidFill>
            <a:prstDash val="solid"/>
            <a:miter lim="800000"/>
            <a:headEnd len="med" w="med" type="oval"/>
            <a:tailEnd len="med" w="med" type="oval"/>
          </a:ln>
        </p:spPr>
      </p:cxnSp>
      <p:sp>
        <p:nvSpPr>
          <p:cNvPr id="391" name="Google Shape;391;p53"/>
          <p:cNvSpPr/>
          <p:nvPr/>
        </p:nvSpPr>
        <p:spPr>
          <a:xfrm>
            <a:off x="3413324" y="2797216"/>
            <a:ext cx="176191" cy="176191"/>
          </a:xfrm>
          <a:prstGeom prst="ellipse">
            <a:avLst/>
          </a:prstGeom>
          <a:solidFill>
            <a:schemeClr val="dk2"/>
          </a:solidFill>
          <a:ln cap="flat" cmpd="sng" w="571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762"/>
              <a:buFont typeface="Rockwell"/>
              <a:buNone/>
            </a:pPr>
            <a:r>
              <a:t/>
            </a:r>
            <a:endParaRPr b="0" i="0" sz="3762" u="none" cap="none" strike="noStrike">
              <a:solidFill>
                <a:srgbClr val="FFFFFF"/>
              </a:solidFill>
              <a:latin typeface="Twentieth Century"/>
              <a:ea typeface="Twentieth Century"/>
              <a:cs typeface="Twentieth Century"/>
              <a:sym typeface="Twentieth Century"/>
            </a:endParaRPr>
          </a:p>
        </p:txBody>
      </p:sp>
      <p:cxnSp>
        <p:nvCxnSpPr>
          <p:cNvPr id="392" name="Google Shape;392;p53"/>
          <p:cNvCxnSpPr/>
          <p:nvPr/>
        </p:nvCxnSpPr>
        <p:spPr>
          <a:xfrm rot="10800000">
            <a:off x="4503318" y="2877845"/>
            <a:ext cx="1870907" cy="0"/>
          </a:xfrm>
          <a:prstGeom prst="straightConnector1">
            <a:avLst/>
          </a:prstGeom>
          <a:noFill/>
          <a:ln cap="flat" cmpd="sng" w="19050">
            <a:solidFill>
              <a:schemeClr val="dk2"/>
            </a:solidFill>
            <a:prstDash val="solid"/>
            <a:miter lim="800000"/>
            <a:headEnd len="med" w="med" type="oval"/>
            <a:tailEnd len="med" w="med" type="oval"/>
          </a:ln>
        </p:spPr>
      </p:cxnSp>
      <p:sp>
        <p:nvSpPr>
          <p:cNvPr id="393" name="Google Shape;393;p53"/>
          <p:cNvSpPr/>
          <p:nvPr/>
        </p:nvSpPr>
        <p:spPr>
          <a:xfrm>
            <a:off x="5351422" y="2797216"/>
            <a:ext cx="176191" cy="176191"/>
          </a:xfrm>
          <a:prstGeom prst="ellipse">
            <a:avLst/>
          </a:prstGeom>
          <a:solidFill>
            <a:schemeClr val="dk2"/>
          </a:solidFill>
          <a:ln cap="flat" cmpd="sng" w="571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762"/>
              <a:buFont typeface="Rockwell"/>
              <a:buNone/>
            </a:pPr>
            <a:r>
              <a:t/>
            </a:r>
            <a:endParaRPr b="0" i="0" sz="3762" u="none" cap="none" strike="noStrike">
              <a:solidFill>
                <a:srgbClr val="FFFFFF"/>
              </a:solidFill>
              <a:latin typeface="Twentieth Century"/>
              <a:ea typeface="Twentieth Century"/>
              <a:cs typeface="Twentieth Century"/>
              <a:sym typeface="Twentieth Century"/>
            </a:endParaRPr>
          </a:p>
        </p:txBody>
      </p:sp>
      <p:cxnSp>
        <p:nvCxnSpPr>
          <p:cNvPr id="394" name="Google Shape;394;p53"/>
          <p:cNvCxnSpPr/>
          <p:nvPr/>
        </p:nvCxnSpPr>
        <p:spPr>
          <a:xfrm rot="10800000">
            <a:off x="6442907" y="2877845"/>
            <a:ext cx="1872400" cy="0"/>
          </a:xfrm>
          <a:prstGeom prst="straightConnector1">
            <a:avLst/>
          </a:prstGeom>
          <a:noFill/>
          <a:ln cap="flat" cmpd="sng" w="19050">
            <a:solidFill>
              <a:schemeClr val="dk2"/>
            </a:solidFill>
            <a:prstDash val="solid"/>
            <a:miter lim="800000"/>
            <a:headEnd len="med" w="med" type="oval"/>
            <a:tailEnd len="med" w="med" type="oval"/>
          </a:ln>
        </p:spPr>
      </p:cxnSp>
      <p:sp>
        <p:nvSpPr>
          <p:cNvPr id="395" name="Google Shape;395;p53"/>
          <p:cNvSpPr/>
          <p:nvPr/>
        </p:nvSpPr>
        <p:spPr>
          <a:xfrm>
            <a:off x="7291012" y="2797216"/>
            <a:ext cx="174697" cy="176191"/>
          </a:xfrm>
          <a:prstGeom prst="ellipse">
            <a:avLst/>
          </a:prstGeom>
          <a:solidFill>
            <a:schemeClr val="dk2"/>
          </a:solidFill>
          <a:ln cap="flat" cmpd="sng" w="571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762"/>
              <a:buFont typeface="Rockwell"/>
              <a:buNone/>
            </a:pPr>
            <a:r>
              <a:t/>
            </a:r>
            <a:endParaRPr b="0" i="0" sz="3762" u="none" cap="none" strike="noStrike">
              <a:solidFill>
                <a:srgbClr val="FFFFFF"/>
              </a:solidFill>
              <a:latin typeface="Twentieth Century"/>
              <a:ea typeface="Twentieth Century"/>
              <a:cs typeface="Twentieth Century"/>
              <a:sym typeface="Twentieth Century"/>
            </a:endParaRPr>
          </a:p>
        </p:txBody>
      </p:sp>
      <p:cxnSp>
        <p:nvCxnSpPr>
          <p:cNvPr id="396" name="Google Shape;396;p53"/>
          <p:cNvCxnSpPr/>
          <p:nvPr/>
        </p:nvCxnSpPr>
        <p:spPr>
          <a:xfrm rot="10800000">
            <a:off x="609202" y="2877845"/>
            <a:ext cx="1872400" cy="0"/>
          </a:xfrm>
          <a:prstGeom prst="straightConnector1">
            <a:avLst/>
          </a:prstGeom>
          <a:noFill/>
          <a:ln cap="flat" cmpd="sng" w="19050">
            <a:solidFill>
              <a:schemeClr val="dk2"/>
            </a:solidFill>
            <a:prstDash val="solid"/>
            <a:miter lim="800000"/>
            <a:headEnd len="med" w="med" type="oval"/>
            <a:tailEnd len="med" w="med" type="oval"/>
          </a:ln>
        </p:spPr>
      </p:cxnSp>
      <p:sp>
        <p:nvSpPr>
          <p:cNvPr id="397" name="Google Shape;397;p53"/>
          <p:cNvSpPr/>
          <p:nvPr/>
        </p:nvSpPr>
        <p:spPr>
          <a:xfrm>
            <a:off x="1458800" y="2797216"/>
            <a:ext cx="174697" cy="176191"/>
          </a:xfrm>
          <a:prstGeom prst="ellipse">
            <a:avLst/>
          </a:prstGeom>
          <a:solidFill>
            <a:schemeClr val="dk2"/>
          </a:solidFill>
          <a:ln cap="flat" cmpd="sng" w="571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762"/>
              <a:buFont typeface="Rockwell"/>
              <a:buNone/>
            </a:pPr>
            <a:r>
              <a:t/>
            </a:r>
            <a:endParaRPr b="0" i="0" sz="3762" u="none" cap="none" strike="noStrike">
              <a:solidFill>
                <a:srgbClr val="FFFFFF"/>
              </a:solidFill>
              <a:latin typeface="Twentieth Century"/>
              <a:ea typeface="Twentieth Century"/>
              <a:cs typeface="Twentieth Century"/>
              <a:sym typeface="Twentieth Century"/>
            </a:endParaRPr>
          </a:p>
        </p:txBody>
      </p:sp>
      <p:grpSp>
        <p:nvGrpSpPr>
          <p:cNvPr id="398" name="Google Shape;398;p53"/>
          <p:cNvGrpSpPr/>
          <p:nvPr/>
        </p:nvGrpSpPr>
        <p:grpSpPr>
          <a:xfrm>
            <a:off x="2602550" y="1572841"/>
            <a:ext cx="2027686" cy="871996"/>
            <a:chOff x="1743" y="1005"/>
            <a:chExt cx="1358" cy="584"/>
          </a:xfrm>
        </p:grpSpPr>
        <p:sp>
          <p:nvSpPr>
            <p:cNvPr id="399" name="Google Shape;399;p53"/>
            <p:cNvSpPr txBox="1"/>
            <p:nvPr/>
          </p:nvSpPr>
          <p:spPr>
            <a:xfrm>
              <a:off x="1912" y="1005"/>
              <a:ext cx="1189" cy="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800" u="none" cap="none" strike="noStrike">
                  <a:solidFill>
                    <a:srgbClr val="808080"/>
                  </a:solidFill>
                  <a:latin typeface="Twentieth Century"/>
                  <a:ea typeface="Twentieth Century"/>
                  <a:cs typeface="Twentieth Century"/>
                  <a:sym typeface="Twentieth Century"/>
                </a:rPr>
                <a:t>TITLE HERE</a:t>
              </a:r>
              <a:endParaRPr b="1" i="0" sz="1800" u="none" cap="none" strike="noStrike">
                <a:solidFill>
                  <a:srgbClr val="808080"/>
                </a:solidFill>
                <a:latin typeface="Twentieth Century"/>
                <a:ea typeface="Twentieth Century"/>
                <a:cs typeface="Twentieth Century"/>
                <a:sym typeface="Twentieth Century"/>
              </a:endParaRPr>
            </a:p>
          </p:txBody>
        </p:sp>
        <p:sp>
          <p:nvSpPr>
            <p:cNvPr id="400" name="Google Shape;400;p53"/>
            <p:cNvSpPr txBox="1"/>
            <p:nvPr/>
          </p:nvSpPr>
          <p:spPr>
            <a:xfrm>
              <a:off x="1743" y="1187"/>
              <a:ext cx="1189" cy="40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Go ahead and replace it with your own text.</a:t>
              </a:r>
              <a:endParaRPr b="0" i="0" sz="1100" u="none" cap="none" strike="noStrike">
                <a:solidFill>
                  <a:srgbClr val="808080"/>
                </a:solidFill>
                <a:latin typeface="Twentieth Century"/>
                <a:ea typeface="Twentieth Century"/>
                <a:cs typeface="Twentieth Century"/>
                <a:sym typeface="Twentieth Century"/>
              </a:endParaRPr>
            </a:p>
          </p:txBody>
        </p:sp>
      </p:grpSp>
      <p:grpSp>
        <p:nvGrpSpPr>
          <p:cNvPr id="401" name="Google Shape;401;p53"/>
          <p:cNvGrpSpPr/>
          <p:nvPr/>
        </p:nvGrpSpPr>
        <p:grpSpPr>
          <a:xfrm>
            <a:off x="1225872" y="2074535"/>
            <a:ext cx="642051" cy="642051"/>
            <a:chOff x="821" y="1341"/>
            <a:chExt cx="430" cy="430"/>
          </a:xfrm>
        </p:grpSpPr>
        <p:sp>
          <p:nvSpPr>
            <p:cNvPr id="402" name="Google Shape;402;p53"/>
            <p:cNvSpPr/>
            <p:nvPr/>
          </p:nvSpPr>
          <p:spPr>
            <a:xfrm>
              <a:off x="821" y="1341"/>
              <a:ext cx="430" cy="430"/>
            </a:xfrm>
            <a:prstGeom prst="ellipse">
              <a:avLst/>
            </a:prstGeom>
            <a:noFill/>
            <a:ln cap="flat" cmpd="sng" w="571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762"/>
                <a:buFont typeface="Rockwell"/>
                <a:buNone/>
              </a:pPr>
              <a:r>
                <a:t/>
              </a:r>
              <a:endParaRPr b="0" i="0" sz="3762" u="none" cap="none" strike="noStrike">
                <a:solidFill>
                  <a:srgbClr val="FFFFFF"/>
                </a:solidFill>
                <a:latin typeface="Twentieth Century"/>
                <a:ea typeface="Twentieth Century"/>
                <a:cs typeface="Twentieth Century"/>
                <a:sym typeface="Twentieth Century"/>
              </a:endParaRPr>
            </a:p>
          </p:txBody>
        </p:sp>
        <p:sp>
          <p:nvSpPr>
            <p:cNvPr id="403" name="Google Shape;403;p53"/>
            <p:cNvSpPr txBox="1"/>
            <p:nvPr/>
          </p:nvSpPr>
          <p:spPr>
            <a:xfrm>
              <a:off x="872" y="1429"/>
              <a:ext cx="376" cy="271"/>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tr-TR" sz="1317" u="none" cap="none" strike="noStrike">
                  <a:solidFill>
                    <a:srgbClr val="00A800"/>
                  </a:solidFill>
                  <a:latin typeface="Twentieth Century"/>
                  <a:ea typeface="Twentieth Century"/>
                  <a:cs typeface="Twentieth Century"/>
                  <a:sym typeface="Twentieth Century"/>
                </a:rPr>
                <a:t>TITLE HERE</a:t>
              </a:r>
              <a:endParaRPr b="1" i="0" sz="1317" u="none" cap="none" strike="noStrike">
                <a:solidFill>
                  <a:srgbClr val="00A800"/>
                </a:solidFill>
                <a:latin typeface="Twentieth Century"/>
                <a:ea typeface="Twentieth Century"/>
                <a:cs typeface="Twentieth Century"/>
                <a:sym typeface="Twentieth Century"/>
              </a:endParaRPr>
            </a:p>
          </p:txBody>
        </p:sp>
      </p:grpSp>
      <p:grpSp>
        <p:nvGrpSpPr>
          <p:cNvPr id="404" name="Google Shape;404;p53"/>
          <p:cNvGrpSpPr/>
          <p:nvPr/>
        </p:nvGrpSpPr>
        <p:grpSpPr>
          <a:xfrm>
            <a:off x="706259" y="3192904"/>
            <a:ext cx="1775345" cy="900366"/>
            <a:chOff x="473" y="2090"/>
            <a:chExt cx="1189" cy="603"/>
          </a:xfrm>
        </p:grpSpPr>
        <p:sp>
          <p:nvSpPr>
            <p:cNvPr id="405" name="Google Shape;405;p53"/>
            <p:cNvSpPr txBox="1"/>
            <p:nvPr/>
          </p:nvSpPr>
          <p:spPr>
            <a:xfrm>
              <a:off x="598" y="2090"/>
              <a:ext cx="945" cy="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800" u="none" cap="none" strike="noStrike">
                  <a:solidFill>
                    <a:srgbClr val="808080"/>
                  </a:solidFill>
                  <a:latin typeface="Twentieth Century"/>
                  <a:ea typeface="Twentieth Century"/>
                  <a:cs typeface="Twentieth Century"/>
                  <a:sym typeface="Twentieth Century"/>
                </a:rPr>
                <a:t>TITLE HERE</a:t>
              </a:r>
              <a:endParaRPr b="1" i="0" sz="1800" u="none" cap="none" strike="noStrike">
                <a:solidFill>
                  <a:srgbClr val="808080"/>
                </a:solidFill>
                <a:latin typeface="Twentieth Century"/>
                <a:ea typeface="Twentieth Century"/>
                <a:cs typeface="Twentieth Century"/>
                <a:sym typeface="Twentieth Century"/>
              </a:endParaRPr>
            </a:p>
          </p:txBody>
        </p:sp>
        <p:sp>
          <p:nvSpPr>
            <p:cNvPr id="406" name="Google Shape;406;p53"/>
            <p:cNvSpPr txBox="1"/>
            <p:nvPr/>
          </p:nvSpPr>
          <p:spPr>
            <a:xfrm>
              <a:off x="473" y="2291"/>
              <a:ext cx="1189" cy="40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Go ahead and replace it with your own text.</a:t>
              </a:r>
              <a:endParaRPr b="0" i="0" sz="1100" u="none" cap="none" strike="noStrike">
                <a:solidFill>
                  <a:srgbClr val="808080"/>
                </a:solidFill>
                <a:latin typeface="Twentieth Century"/>
                <a:ea typeface="Twentieth Century"/>
                <a:cs typeface="Twentieth Century"/>
                <a:sym typeface="Twentieth Century"/>
              </a:endParaRPr>
            </a:p>
          </p:txBody>
        </p:sp>
      </p:grpSp>
      <p:grpSp>
        <p:nvGrpSpPr>
          <p:cNvPr id="407" name="Google Shape;407;p53"/>
          <p:cNvGrpSpPr/>
          <p:nvPr/>
        </p:nvGrpSpPr>
        <p:grpSpPr>
          <a:xfrm>
            <a:off x="4630235" y="3206341"/>
            <a:ext cx="1775345" cy="863037"/>
            <a:chOff x="3101" y="2099"/>
            <a:chExt cx="1189" cy="578"/>
          </a:xfrm>
        </p:grpSpPr>
        <p:sp>
          <p:nvSpPr>
            <p:cNvPr id="408" name="Google Shape;408;p53"/>
            <p:cNvSpPr txBox="1"/>
            <p:nvPr/>
          </p:nvSpPr>
          <p:spPr>
            <a:xfrm>
              <a:off x="3183" y="2099"/>
              <a:ext cx="918" cy="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800" u="none" cap="none" strike="noStrike">
                  <a:solidFill>
                    <a:srgbClr val="808080"/>
                  </a:solidFill>
                  <a:latin typeface="Twentieth Century"/>
                  <a:ea typeface="Twentieth Century"/>
                  <a:cs typeface="Twentieth Century"/>
                  <a:sym typeface="Twentieth Century"/>
                </a:rPr>
                <a:t>TITLE HERE</a:t>
              </a:r>
              <a:endParaRPr b="1" i="0" sz="1800" u="none" cap="none" strike="noStrike">
                <a:solidFill>
                  <a:srgbClr val="808080"/>
                </a:solidFill>
                <a:latin typeface="Twentieth Century"/>
                <a:ea typeface="Twentieth Century"/>
                <a:cs typeface="Twentieth Century"/>
                <a:sym typeface="Twentieth Century"/>
              </a:endParaRPr>
            </a:p>
          </p:txBody>
        </p:sp>
        <p:sp>
          <p:nvSpPr>
            <p:cNvPr id="409" name="Google Shape;409;p53"/>
            <p:cNvSpPr txBox="1"/>
            <p:nvPr/>
          </p:nvSpPr>
          <p:spPr>
            <a:xfrm>
              <a:off x="3101" y="2275"/>
              <a:ext cx="1189" cy="40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Go ahead and replace it with your own text.</a:t>
              </a:r>
              <a:endParaRPr b="0" i="0" sz="1100" u="none" cap="none" strike="noStrike">
                <a:solidFill>
                  <a:srgbClr val="808080"/>
                </a:solidFill>
                <a:latin typeface="Twentieth Century"/>
                <a:ea typeface="Twentieth Century"/>
                <a:cs typeface="Twentieth Century"/>
                <a:sym typeface="Twentieth Century"/>
              </a:endParaRPr>
            </a:p>
          </p:txBody>
        </p:sp>
      </p:grpSp>
      <p:grpSp>
        <p:nvGrpSpPr>
          <p:cNvPr id="410" name="Google Shape;410;p53"/>
          <p:cNvGrpSpPr/>
          <p:nvPr/>
        </p:nvGrpSpPr>
        <p:grpSpPr>
          <a:xfrm>
            <a:off x="6598196" y="1557911"/>
            <a:ext cx="1775345" cy="886928"/>
            <a:chOff x="4419" y="995"/>
            <a:chExt cx="1189" cy="594"/>
          </a:xfrm>
        </p:grpSpPr>
        <p:sp>
          <p:nvSpPr>
            <p:cNvPr id="411" name="Google Shape;411;p53"/>
            <p:cNvSpPr txBox="1"/>
            <p:nvPr/>
          </p:nvSpPr>
          <p:spPr>
            <a:xfrm>
              <a:off x="4554" y="995"/>
              <a:ext cx="918" cy="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800" u="none" cap="none" strike="noStrike">
                  <a:solidFill>
                    <a:srgbClr val="808080"/>
                  </a:solidFill>
                  <a:latin typeface="Twentieth Century"/>
                  <a:ea typeface="Twentieth Century"/>
                  <a:cs typeface="Twentieth Century"/>
                  <a:sym typeface="Twentieth Century"/>
                </a:rPr>
                <a:t>TITLE HERE</a:t>
              </a:r>
              <a:endParaRPr b="1" i="0" sz="1800" u="none" cap="none" strike="noStrike">
                <a:solidFill>
                  <a:srgbClr val="808080"/>
                </a:solidFill>
                <a:latin typeface="Twentieth Century"/>
                <a:ea typeface="Twentieth Century"/>
                <a:cs typeface="Twentieth Century"/>
                <a:sym typeface="Twentieth Century"/>
              </a:endParaRPr>
            </a:p>
          </p:txBody>
        </p:sp>
        <p:sp>
          <p:nvSpPr>
            <p:cNvPr id="412" name="Google Shape;412;p53"/>
            <p:cNvSpPr txBox="1"/>
            <p:nvPr/>
          </p:nvSpPr>
          <p:spPr>
            <a:xfrm>
              <a:off x="4419" y="1187"/>
              <a:ext cx="1189" cy="40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Go ahead and replace it with your own text.</a:t>
              </a:r>
              <a:endParaRPr b="0" i="0" sz="1100" u="none" cap="none" strike="noStrike">
                <a:solidFill>
                  <a:srgbClr val="808080"/>
                </a:solidFill>
                <a:latin typeface="Twentieth Century"/>
                <a:ea typeface="Twentieth Century"/>
                <a:cs typeface="Twentieth Century"/>
                <a:sym typeface="Twentieth Century"/>
              </a:endParaRPr>
            </a:p>
          </p:txBody>
        </p:sp>
      </p:grpSp>
      <p:grpSp>
        <p:nvGrpSpPr>
          <p:cNvPr id="413" name="Google Shape;413;p53"/>
          <p:cNvGrpSpPr/>
          <p:nvPr/>
        </p:nvGrpSpPr>
        <p:grpSpPr>
          <a:xfrm>
            <a:off x="3174422" y="3052544"/>
            <a:ext cx="642051" cy="642051"/>
            <a:chOff x="2126" y="1996"/>
            <a:chExt cx="430" cy="430"/>
          </a:xfrm>
        </p:grpSpPr>
        <p:sp>
          <p:nvSpPr>
            <p:cNvPr id="414" name="Google Shape;414;p53"/>
            <p:cNvSpPr/>
            <p:nvPr/>
          </p:nvSpPr>
          <p:spPr>
            <a:xfrm>
              <a:off x="2126" y="1996"/>
              <a:ext cx="430" cy="430"/>
            </a:xfrm>
            <a:prstGeom prst="ellipse">
              <a:avLst/>
            </a:prstGeom>
            <a:noFill/>
            <a:ln cap="flat" cmpd="sng" w="571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762"/>
                <a:buFont typeface="Rockwell"/>
                <a:buNone/>
              </a:pPr>
              <a:r>
                <a:t/>
              </a:r>
              <a:endParaRPr b="0" i="0" sz="3762" u="none" cap="none" strike="noStrike">
                <a:solidFill>
                  <a:srgbClr val="FFFFFF"/>
                </a:solidFill>
                <a:latin typeface="Twentieth Century"/>
                <a:ea typeface="Twentieth Century"/>
                <a:cs typeface="Twentieth Century"/>
                <a:sym typeface="Twentieth Century"/>
              </a:endParaRPr>
            </a:p>
          </p:txBody>
        </p:sp>
        <p:sp>
          <p:nvSpPr>
            <p:cNvPr id="415" name="Google Shape;415;p53"/>
            <p:cNvSpPr txBox="1"/>
            <p:nvPr/>
          </p:nvSpPr>
          <p:spPr>
            <a:xfrm>
              <a:off x="2155" y="2064"/>
              <a:ext cx="376" cy="271"/>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tr-TR" sz="1317" u="none" cap="none" strike="noStrike">
                  <a:solidFill>
                    <a:srgbClr val="00A800"/>
                  </a:solidFill>
                  <a:latin typeface="Twentieth Century"/>
                  <a:ea typeface="Twentieth Century"/>
                  <a:cs typeface="Twentieth Century"/>
                  <a:sym typeface="Twentieth Century"/>
                </a:rPr>
                <a:t>TITLE HERE</a:t>
              </a:r>
              <a:endParaRPr b="1" i="0" sz="1317" u="none" cap="none" strike="noStrike">
                <a:solidFill>
                  <a:srgbClr val="00A800"/>
                </a:solidFill>
                <a:latin typeface="Twentieth Century"/>
                <a:ea typeface="Twentieth Century"/>
                <a:cs typeface="Twentieth Century"/>
                <a:sym typeface="Twentieth Century"/>
              </a:endParaRPr>
            </a:p>
          </p:txBody>
        </p:sp>
      </p:grpSp>
      <p:grpSp>
        <p:nvGrpSpPr>
          <p:cNvPr id="416" name="Google Shape;416;p53"/>
          <p:cNvGrpSpPr/>
          <p:nvPr/>
        </p:nvGrpSpPr>
        <p:grpSpPr>
          <a:xfrm>
            <a:off x="5118492" y="2074535"/>
            <a:ext cx="642051" cy="642051"/>
            <a:chOff x="3428" y="1341"/>
            <a:chExt cx="430" cy="430"/>
          </a:xfrm>
        </p:grpSpPr>
        <p:sp>
          <p:nvSpPr>
            <p:cNvPr id="417" name="Google Shape;417;p53"/>
            <p:cNvSpPr/>
            <p:nvPr/>
          </p:nvSpPr>
          <p:spPr>
            <a:xfrm>
              <a:off x="3428" y="1341"/>
              <a:ext cx="430" cy="430"/>
            </a:xfrm>
            <a:prstGeom prst="ellipse">
              <a:avLst/>
            </a:prstGeom>
            <a:noFill/>
            <a:ln cap="flat" cmpd="sng" w="571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762"/>
                <a:buFont typeface="Rockwell"/>
                <a:buNone/>
              </a:pPr>
              <a:r>
                <a:t/>
              </a:r>
              <a:endParaRPr b="0" i="0" sz="3762" u="none" cap="none" strike="noStrike">
                <a:solidFill>
                  <a:srgbClr val="FFFFFF"/>
                </a:solidFill>
                <a:latin typeface="Twentieth Century"/>
                <a:ea typeface="Twentieth Century"/>
                <a:cs typeface="Twentieth Century"/>
                <a:sym typeface="Twentieth Century"/>
              </a:endParaRPr>
            </a:p>
          </p:txBody>
        </p:sp>
        <p:sp>
          <p:nvSpPr>
            <p:cNvPr id="418" name="Google Shape;418;p53"/>
            <p:cNvSpPr txBox="1"/>
            <p:nvPr/>
          </p:nvSpPr>
          <p:spPr>
            <a:xfrm>
              <a:off x="3457" y="1429"/>
              <a:ext cx="376" cy="271"/>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tr-TR" sz="1317" u="none" cap="none" strike="noStrike">
                  <a:solidFill>
                    <a:srgbClr val="00A800"/>
                  </a:solidFill>
                  <a:latin typeface="Twentieth Century"/>
                  <a:ea typeface="Twentieth Century"/>
                  <a:cs typeface="Twentieth Century"/>
                  <a:sym typeface="Twentieth Century"/>
                </a:rPr>
                <a:t>TITLE HERE</a:t>
              </a:r>
              <a:endParaRPr b="1" i="0" sz="1317" u="none" cap="none" strike="noStrike">
                <a:solidFill>
                  <a:srgbClr val="00A800"/>
                </a:solidFill>
                <a:latin typeface="Twentieth Century"/>
                <a:ea typeface="Twentieth Century"/>
                <a:cs typeface="Twentieth Century"/>
                <a:sym typeface="Twentieth Century"/>
              </a:endParaRPr>
            </a:p>
          </p:txBody>
        </p:sp>
      </p:grpSp>
      <p:grpSp>
        <p:nvGrpSpPr>
          <p:cNvPr id="419" name="Google Shape;419;p53"/>
          <p:cNvGrpSpPr/>
          <p:nvPr/>
        </p:nvGrpSpPr>
        <p:grpSpPr>
          <a:xfrm>
            <a:off x="7058083" y="3052544"/>
            <a:ext cx="642051" cy="642051"/>
            <a:chOff x="4727" y="1996"/>
            <a:chExt cx="430" cy="430"/>
          </a:xfrm>
        </p:grpSpPr>
        <p:sp>
          <p:nvSpPr>
            <p:cNvPr id="420" name="Google Shape;420;p53"/>
            <p:cNvSpPr/>
            <p:nvPr/>
          </p:nvSpPr>
          <p:spPr>
            <a:xfrm>
              <a:off x="4727" y="1996"/>
              <a:ext cx="430" cy="430"/>
            </a:xfrm>
            <a:prstGeom prst="ellipse">
              <a:avLst/>
            </a:prstGeom>
            <a:noFill/>
            <a:ln cap="flat" cmpd="sng" w="571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762"/>
                <a:buFont typeface="Rockwell"/>
                <a:buNone/>
              </a:pPr>
              <a:r>
                <a:t/>
              </a:r>
              <a:endParaRPr b="0" i="0" sz="3762" u="none" cap="none" strike="noStrike">
                <a:solidFill>
                  <a:srgbClr val="FFFFFF"/>
                </a:solidFill>
                <a:latin typeface="Twentieth Century"/>
                <a:ea typeface="Twentieth Century"/>
                <a:cs typeface="Twentieth Century"/>
                <a:sym typeface="Twentieth Century"/>
              </a:endParaRPr>
            </a:p>
          </p:txBody>
        </p:sp>
        <p:sp>
          <p:nvSpPr>
            <p:cNvPr id="421" name="Google Shape;421;p53"/>
            <p:cNvSpPr txBox="1"/>
            <p:nvPr/>
          </p:nvSpPr>
          <p:spPr>
            <a:xfrm>
              <a:off x="4773" y="2064"/>
              <a:ext cx="376" cy="271"/>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tr-TR" sz="1317" u="none" cap="none" strike="noStrike">
                  <a:solidFill>
                    <a:srgbClr val="00A800"/>
                  </a:solidFill>
                  <a:latin typeface="Twentieth Century"/>
                  <a:ea typeface="Twentieth Century"/>
                  <a:cs typeface="Twentieth Century"/>
                  <a:sym typeface="Twentieth Century"/>
                </a:rPr>
                <a:t>TITLE HERE</a:t>
              </a:r>
              <a:endParaRPr b="1" i="0" sz="1317" u="none" cap="none" strike="noStrike">
                <a:solidFill>
                  <a:srgbClr val="00A800"/>
                </a:solidFill>
                <a:latin typeface="Twentieth Century"/>
                <a:ea typeface="Twentieth Century"/>
                <a:cs typeface="Twentieth Century"/>
                <a:sym typeface="Twentieth Century"/>
              </a:endParaRPr>
            </a:p>
          </p:txBody>
        </p:sp>
      </p:grpSp>
      <p:sp>
        <p:nvSpPr>
          <p:cNvPr id="422" name="Google Shape;422;p53"/>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ppt_w</p:attrName>
                                        </p:attrNameLst>
                                      </p:cBhvr>
                                      <p:tavLst>
                                        <p:tav fmla="" tm="0">
                                          <p:val>
                                            <p:strVal val="0"/>
                                          </p:val>
                                        </p:tav>
                                        <p:tav fmla="" tm="100000">
                                          <p:val>
                                            <p:strVal val="#ppt_w"/>
                                          </p:val>
                                        </p:tav>
                                      </p:tavLst>
                                    </p:anim>
                                    <p:anim calcmode="lin" valueType="num">
                                      <p:cBhvr additive="base">
                                        <p:cTn dur="500"/>
                                        <p:tgtEl>
                                          <p:spTgt spid="397"/>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500"/>
                                        <p:tgtEl>
                                          <p:spTgt spid="391"/>
                                        </p:tgtEl>
                                        <p:attrNameLst>
                                          <p:attrName>ppt_w</p:attrName>
                                        </p:attrNameLst>
                                      </p:cBhvr>
                                      <p:tavLst>
                                        <p:tav fmla="" tm="0">
                                          <p:val>
                                            <p:strVal val="0"/>
                                          </p:val>
                                        </p:tav>
                                        <p:tav fmla="" tm="100000">
                                          <p:val>
                                            <p:strVal val="#ppt_w"/>
                                          </p:val>
                                        </p:tav>
                                      </p:tavLst>
                                    </p:anim>
                                    <p:anim calcmode="lin" valueType="num">
                                      <p:cBhvr additive="base">
                                        <p:cTn dur="500"/>
                                        <p:tgtEl>
                                          <p:spTgt spid="391"/>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500"/>
                                        <p:tgtEl>
                                          <p:spTgt spid="393"/>
                                        </p:tgtEl>
                                        <p:attrNameLst>
                                          <p:attrName>ppt_w</p:attrName>
                                        </p:attrNameLst>
                                      </p:cBhvr>
                                      <p:tavLst>
                                        <p:tav fmla="" tm="0">
                                          <p:val>
                                            <p:strVal val="0"/>
                                          </p:val>
                                        </p:tav>
                                        <p:tav fmla="" tm="100000">
                                          <p:val>
                                            <p:strVal val="#ppt_w"/>
                                          </p:val>
                                        </p:tav>
                                      </p:tavLst>
                                    </p:anim>
                                    <p:anim calcmode="lin" valueType="num">
                                      <p:cBhvr additive="base">
                                        <p:cTn dur="500"/>
                                        <p:tgtEl>
                                          <p:spTgt spid="393"/>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500"/>
                                        <p:tgtEl>
                                          <p:spTgt spid="395"/>
                                        </p:tgtEl>
                                        <p:attrNameLst>
                                          <p:attrName>ppt_w</p:attrName>
                                        </p:attrNameLst>
                                      </p:cBhvr>
                                      <p:tavLst>
                                        <p:tav fmla="" tm="0">
                                          <p:val>
                                            <p:strVal val="0"/>
                                          </p:val>
                                        </p:tav>
                                        <p:tav fmla="" tm="100000">
                                          <p:val>
                                            <p:strVal val="#ppt_w"/>
                                          </p:val>
                                        </p:tav>
                                      </p:tavLst>
                                    </p:anim>
                                    <p:anim calcmode="lin" valueType="num">
                                      <p:cBhvr additive="base">
                                        <p:cTn dur="500"/>
                                        <p:tgtEl>
                                          <p:spTgt spid="395"/>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4"/>
          <p:cNvSpPr/>
          <p:nvPr/>
        </p:nvSpPr>
        <p:spPr>
          <a:xfrm>
            <a:off x="3149037" y="1442936"/>
            <a:ext cx="3381966" cy="2937009"/>
          </a:xfrm>
          <a:custGeom>
            <a:rect b="b" l="l" r="r" t="t"/>
            <a:pathLst>
              <a:path extrusionOk="0" h="4738742" w="5387360">
                <a:moveTo>
                  <a:pt x="65388" y="2340260"/>
                </a:moveTo>
                <a:cubicBezTo>
                  <a:pt x="-313862" y="2157014"/>
                  <a:pt x="1074836" y="2066325"/>
                  <a:pt x="1203137" y="1790523"/>
                </a:cubicBezTo>
                <a:lnTo>
                  <a:pt x="835197" y="685446"/>
                </a:lnTo>
                <a:cubicBezTo>
                  <a:pt x="712550" y="317087"/>
                  <a:pt x="1766536" y="1127306"/>
                  <a:pt x="2076283" y="1013065"/>
                </a:cubicBezTo>
                <a:cubicBezTo>
                  <a:pt x="2386030" y="898824"/>
                  <a:pt x="2487881" y="0"/>
                  <a:pt x="2693680" y="0"/>
                </a:cubicBezTo>
                <a:cubicBezTo>
                  <a:pt x="2899479" y="0"/>
                  <a:pt x="3001330" y="898824"/>
                  <a:pt x="3311077" y="1013065"/>
                </a:cubicBezTo>
                <a:lnTo>
                  <a:pt x="4552163" y="685446"/>
                </a:lnTo>
                <a:cubicBezTo>
                  <a:pt x="4965858" y="576240"/>
                  <a:pt x="4055922" y="1514721"/>
                  <a:pt x="4184223" y="1790523"/>
                </a:cubicBezTo>
                <a:lnTo>
                  <a:pt x="5321972" y="2340260"/>
                </a:lnTo>
                <a:cubicBezTo>
                  <a:pt x="5701222" y="2523506"/>
                  <a:pt x="4312524" y="2614195"/>
                  <a:pt x="4184223" y="2889997"/>
                </a:cubicBezTo>
                <a:lnTo>
                  <a:pt x="4552163" y="3995074"/>
                </a:lnTo>
                <a:cubicBezTo>
                  <a:pt x="4674810" y="4363433"/>
                  <a:pt x="3620824" y="3553214"/>
                  <a:pt x="3311077" y="3667455"/>
                </a:cubicBezTo>
                <a:lnTo>
                  <a:pt x="2693680" y="4680520"/>
                </a:lnTo>
                <a:cubicBezTo>
                  <a:pt x="2487881" y="5018208"/>
                  <a:pt x="2386030" y="3781696"/>
                  <a:pt x="2076283" y="3667455"/>
                </a:cubicBezTo>
                <a:lnTo>
                  <a:pt x="835197" y="3995074"/>
                </a:lnTo>
                <a:cubicBezTo>
                  <a:pt x="421502" y="4104280"/>
                  <a:pt x="1331438" y="3165799"/>
                  <a:pt x="1203137" y="2889997"/>
                </a:cubicBezTo>
                <a:lnTo>
                  <a:pt x="65388" y="2340260"/>
                </a:lnTo>
                <a:close/>
              </a:path>
            </a:pathLst>
          </a:custGeom>
          <a:noFill/>
          <a:ln cap="flat" cmpd="sng" w="25400">
            <a:solidFill>
              <a:srgbClr val="FFFFF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93"/>
              <a:buFont typeface="Rockwell"/>
              <a:buNone/>
            </a:pPr>
            <a:r>
              <a:t/>
            </a:r>
            <a:endParaRPr b="0" i="0" sz="1693" u="none" cap="none" strike="noStrike">
              <a:solidFill>
                <a:srgbClr val="FFFFFF"/>
              </a:solidFill>
              <a:latin typeface="Twentieth Century"/>
              <a:ea typeface="Twentieth Century"/>
              <a:cs typeface="Twentieth Century"/>
              <a:sym typeface="Twentieth Century"/>
            </a:endParaRPr>
          </a:p>
        </p:txBody>
      </p:sp>
      <p:sp>
        <p:nvSpPr>
          <p:cNvPr id="429" name="Google Shape;429;p54"/>
          <p:cNvSpPr txBox="1"/>
          <p:nvPr/>
        </p:nvSpPr>
        <p:spPr>
          <a:xfrm>
            <a:off x="3823938" y="2730025"/>
            <a:ext cx="2106823" cy="578204"/>
          </a:xfrm>
          <a:prstGeom prst="rect">
            <a:avLst/>
          </a:prstGeom>
          <a:noFill/>
          <a:ln>
            <a:noFill/>
          </a:ln>
        </p:spPr>
        <p:txBody>
          <a:bodyPr anchorCtr="0" anchor="t" bIns="45500" lIns="91025" spcFirstLastPara="1" rIns="91025" wrap="square" tIns="45500">
            <a:noAutofit/>
          </a:bodyPr>
          <a:lstStyle/>
          <a:p>
            <a:pPr indent="0" lvl="0" marL="0" marR="0" rtl="0" algn="ctr">
              <a:lnSpc>
                <a:spcPct val="80000"/>
              </a:lnSpc>
              <a:spcBef>
                <a:spcPts val="0"/>
              </a:spcBef>
              <a:spcAft>
                <a:spcPts val="0"/>
              </a:spcAft>
              <a:buNone/>
            </a:pPr>
            <a:r>
              <a:rPr b="0" i="0" lang="tr-TR" sz="1975" u="none" cap="none" strike="noStrike">
                <a:solidFill>
                  <a:srgbClr val="808080"/>
                </a:solidFill>
                <a:latin typeface="Twentieth Century"/>
                <a:ea typeface="Twentieth Century"/>
                <a:cs typeface="Twentieth Century"/>
                <a:sym typeface="Twentieth Century"/>
              </a:rPr>
              <a:t>DESCRIPTION HERE</a:t>
            </a:r>
            <a:endParaRPr b="0" i="0" sz="1975" u="none" cap="none" strike="noStrike">
              <a:solidFill>
                <a:srgbClr val="808080"/>
              </a:solidFill>
              <a:latin typeface="Twentieth Century"/>
              <a:ea typeface="Twentieth Century"/>
              <a:cs typeface="Twentieth Century"/>
              <a:sym typeface="Twentieth Century"/>
            </a:endParaRPr>
          </a:p>
        </p:txBody>
      </p:sp>
      <p:sp>
        <p:nvSpPr>
          <p:cNvPr id="430" name="Google Shape;430;p54"/>
          <p:cNvSpPr txBox="1"/>
          <p:nvPr/>
        </p:nvSpPr>
        <p:spPr>
          <a:xfrm>
            <a:off x="622643" y="2674778"/>
            <a:ext cx="1400567" cy="599748"/>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Go ahead and replace it with your own text.</a:t>
            </a:r>
            <a:endParaRPr b="0" i="0" sz="1100" u="none" cap="none" strike="noStrike">
              <a:solidFill>
                <a:srgbClr val="808080"/>
              </a:solidFill>
              <a:latin typeface="Twentieth Century"/>
              <a:ea typeface="Twentieth Century"/>
              <a:cs typeface="Twentieth Century"/>
              <a:sym typeface="Twentieth Century"/>
            </a:endParaRPr>
          </a:p>
        </p:txBody>
      </p:sp>
      <p:grpSp>
        <p:nvGrpSpPr>
          <p:cNvPr id="431" name="Google Shape;431;p54"/>
          <p:cNvGrpSpPr/>
          <p:nvPr/>
        </p:nvGrpSpPr>
        <p:grpSpPr>
          <a:xfrm>
            <a:off x="2157590" y="2258193"/>
            <a:ext cx="1175102" cy="1167637"/>
            <a:chOff x="2156937" y="2254859"/>
            <a:chExt cx="1174912" cy="1181409"/>
          </a:xfrm>
        </p:grpSpPr>
        <p:sp>
          <p:nvSpPr>
            <p:cNvPr id="432" name="Google Shape;432;p54"/>
            <p:cNvSpPr/>
            <p:nvPr/>
          </p:nvSpPr>
          <p:spPr>
            <a:xfrm>
              <a:off x="2156937" y="2254859"/>
              <a:ext cx="1174912" cy="1181409"/>
            </a:xfrm>
            <a:prstGeom prst="ellipse">
              <a:avLst/>
            </a:prstGeom>
            <a:solidFill>
              <a:schemeClr val="lt2"/>
            </a:solidFill>
            <a:ln>
              <a:noFill/>
            </a:ln>
          </p:spPr>
          <p:txBody>
            <a:bodyPr anchorCtr="0" anchor="ctr" bIns="45500" lIns="91025" spcFirstLastPara="1" rIns="91025" wrap="square" tIns="45500">
              <a:noAutofit/>
            </a:bodyPr>
            <a:lstStyle/>
            <a:p>
              <a:pPr indent="0" lvl="0" marL="0" marR="0" rtl="0" algn="ctr">
                <a:lnSpc>
                  <a:spcPct val="100000"/>
                </a:lnSpc>
                <a:spcBef>
                  <a:spcPts val="0"/>
                </a:spcBef>
                <a:spcAft>
                  <a:spcPts val="0"/>
                </a:spcAft>
                <a:buClr>
                  <a:schemeClr val="dk1"/>
                </a:buClr>
                <a:buSzPts val="1270"/>
                <a:buFont typeface="Rockwell"/>
                <a:buNone/>
              </a:pPr>
              <a:r>
                <a:t/>
              </a:r>
              <a:endParaRPr b="0" i="0" sz="1270" u="none" cap="none" strike="noStrike">
                <a:solidFill>
                  <a:srgbClr val="FFFFFF"/>
                </a:solidFill>
                <a:latin typeface="Twentieth Century"/>
                <a:ea typeface="Twentieth Century"/>
                <a:cs typeface="Twentieth Century"/>
                <a:sym typeface="Twentieth Century"/>
              </a:endParaRPr>
            </a:p>
          </p:txBody>
        </p:sp>
        <p:sp>
          <p:nvSpPr>
            <p:cNvPr id="433" name="Google Shape;433;p54"/>
            <p:cNvSpPr txBox="1"/>
            <p:nvPr/>
          </p:nvSpPr>
          <p:spPr>
            <a:xfrm flipH="1">
              <a:off x="2401225" y="2661527"/>
              <a:ext cx="686337" cy="491342"/>
            </a:xfrm>
            <a:prstGeom prst="rect">
              <a:avLst/>
            </a:prstGeom>
            <a:solidFill>
              <a:schemeClr val="lt2"/>
            </a:solidFill>
            <a:ln>
              <a:noFill/>
            </a:ln>
          </p:spPr>
          <p:txBody>
            <a:bodyPr anchorCtr="0" anchor="t" bIns="45500" lIns="91025" spcFirstLastPara="1" rIns="91025" wrap="square" tIns="45500">
              <a:noAutofit/>
            </a:bodyPr>
            <a:lstStyle/>
            <a:p>
              <a:pPr indent="0" lvl="0" marL="0" marR="0" rtl="0" algn="ctr">
                <a:lnSpc>
                  <a:spcPct val="80000"/>
                </a:lnSpc>
                <a:spcBef>
                  <a:spcPts val="0"/>
                </a:spcBef>
                <a:spcAft>
                  <a:spcPts val="0"/>
                </a:spcAft>
                <a:buClr>
                  <a:srgbClr val="FFFFFF"/>
                </a:buClr>
                <a:buSzPts val="3198"/>
                <a:buFont typeface="Twentieth Century"/>
                <a:buNone/>
              </a:pPr>
              <a:r>
                <a:rPr b="0" i="0" lang="tr-TR" sz="3198" u="none" cap="none" strike="noStrike">
                  <a:solidFill>
                    <a:srgbClr val="FFFFFF"/>
                  </a:solidFill>
                  <a:latin typeface="Twentieth Century"/>
                  <a:ea typeface="Twentieth Century"/>
                  <a:cs typeface="Twentieth Century"/>
                  <a:sym typeface="Twentieth Century"/>
                </a:rPr>
                <a:t>01</a:t>
              </a:r>
              <a:endParaRPr b="0" i="0" sz="3198" u="none" cap="none" strike="noStrike">
                <a:solidFill>
                  <a:srgbClr val="FFFFFF"/>
                </a:solidFill>
                <a:latin typeface="Twentieth Century"/>
                <a:ea typeface="Twentieth Century"/>
                <a:cs typeface="Twentieth Century"/>
                <a:sym typeface="Twentieth Century"/>
              </a:endParaRPr>
            </a:p>
          </p:txBody>
        </p:sp>
      </p:grpSp>
      <p:grpSp>
        <p:nvGrpSpPr>
          <p:cNvPr id="434" name="Google Shape;434;p54"/>
          <p:cNvGrpSpPr/>
          <p:nvPr/>
        </p:nvGrpSpPr>
        <p:grpSpPr>
          <a:xfrm>
            <a:off x="3098272" y="1130869"/>
            <a:ext cx="916789" cy="909324"/>
            <a:chOff x="3099327" y="1113459"/>
            <a:chExt cx="914917" cy="919977"/>
          </a:xfrm>
        </p:grpSpPr>
        <p:sp>
          <p:nvSpPr>
            <p:cNvPr id="435" name="Google Shape;435;p54"/>
            <p:cNvSpPr/>
            <p:nvPr/>
          </p:nvSpPr>
          <p:spPr>
            <a:xfrm>
              <a:off x="3099327" y="1113459"/>
              <a:ext cx="914917" cy="919977"/>
            </a:xfrm>
            <a:prstGeom prst="ellipse">
              <a:avLst/>
            </a:prstGeom>
            <a:solidFill>
              <a:schemeClr val="dk2"/>
            </a:solidFill>
            <a:ln>
              <a:noFill/>
            </a:ln>
          </p:spPr>
          <p:txBody>
            <a:bodyPr anchorCtr="0" anchor="ctr" bIns="45500" lIns="91025" spcFirstLastPara="1" rIns="91025" wrap="square" tIns="45500">
              <a:noAutofit/>
            </a:bodyPr>
            <a:lstStyle/>
            <a:p>
              <a:pPr indent="0" lvl="0" marL="0" marR="0" rtl="0" algn="ctr">
                <a:lnSpc>
                  <a:spcPct val="100000"/>
                </a:lnSpc>
                <a:spcBef>
                  <a:spcPts val="0"/>
                </a:spcBef>
                <a:spcAft>
                  <a:spcPts val="0"/>
                </a:spcAft>
                <a:buClr>
                  <a:schemeClr val="dk1"/>
                </a:buClr>
                <a:buSzPts val="1270"/>
                <a:buFont typeface="Rockwell"/>
                <a:buNone/>
              </a:pPr>
              <a:r>
                <a:t/>
              </a:r>
              <a:endParaRPr b="0" i="0" sz="1270" u="none" cap="none" strike="noStrike">
                <a:solidFill>
                  <a:srgbClr val="FFFFFF"/>
                </a:solidFill>
                <a:latin typeface="Twentieth Century"/>
                <a:ea typeface="Twentieth Century"/>
                <a:cs typeface="Twentieth Century"/>
                <a:sym typeface="Twentieth Century"/>
              </a:endParaRPr>
            </a:p>
          </p:txBody>
        </p:sp>
        <p:sp>
          <p:nvSpPr>
            <p:cNvPr id="436" name="Google Shape;436;p54"/>
            <p:cNvSpPr txBox="1"/>
            <p:nvPr/>
          </p:nvSpPr>
          <p:spPr>
            <a:xfrm flipH="1">
              <a:off x="3213617" y="1414033"/>
              <a:ext cx="686337" cy="444467"/>
            </a:xfrm>
            <a:prstGeom prst="rect">
              <a:avLst/>
            </a:prstGeom>
            <a:solidFill>
              <a:schemeClr val="dk2"/>
            </a:solidFill>
            <a:ln>
              <a:noFill/>
            </a:ln>
          </p:spPr>
          <p:txBody>
            <a:bodyPr anchorCtr="0" anchor="t" bIns="45500" lIns="91025" spcFirstLastPara="1" rIns="91025" wrap="square" tIns="45500">
              <a:noAutofit/>
            </a:bodyPr>
            <a:lstStyle/>
            <a:p>
              <a:pPr indent="0" lvl="0" marL="0" marR="0" rtl="0" algn="ctr">
                <a:lnSpc>
                  <a:spcPct val="80000"/>
                </a:lnSpc>
                <a:spcBef>
                  <a:spcPts val="0"/>
                </a:spcBef>
                <a:spcAft>
                  <a:spcPts val="0"/>
                </a:spcAft>
                <a:buClr>
                  <a:srgbClr val="FFFFFF"/>
                </a:buClr>
                <a:buSzPts val="2822"/>
                <a:buFont typeface="Twentieth Century"/>
                <a:buNone/>
              </a:pPr>
              <a:r>
                <a:rPr b="0" i="0" lang="tr-TR" sz="2822" u="none" cap="none" strike="noStrike">
                  <a:solidFill>
                    <a:srgbClr val="FFFFFF"/>
                  </a:solidFill>
                  <a:latin typeface="Twentieth Century"/>
                  <a:ea typeface="Twentieth Century"/>
                  <a:cs typeface="Twentieth Century"/>
                  <a:sym typeface="Twentieth Century"/>
                </a:rPr>
                <a:t>02</a:t>
              </a:r>
              <a:endParaRPr b="0" i="0" sz="2822" u="none" cap="none" strike="noStrike">
                <a:solidFill>
                  <a:srgbClr val="FFFFFF"/>
                </a:solidFill>
                <a:latin typeface="Twentieth Century"/>
                <a:ea typeface="Twentieth Century"/>
                <a:cs typeface="Twentieth Century"/>
                <a:sym typeface="Twentieth Century"/>
              </a:endParaRPr>
            </a:p>
          </p:txBody>
        </p:sp>
      </p:grpSp>
      <p:grpSp>
        <p:nvGrpSpPr>
          <p:cNvPr id="437" name="Google Shape;437;p54"/>
          <p:cNvGrpSpPr/>
          <p:nvPr/>
        </p:nvGrpSpPr>
        <p:grpSpPr>
          <a:xfrm>
            <a:off x="4518249" y="891967"/>
            <a:ext cx="710735" cy="706257"/>
            <a:chOff x="4518253" y="871343"/>
            <a:chExt cx="710523" cy="714453"/>
          </a:xfrm>
        </p:grpSpPr>
        <p:sp>
          <p:nvSpPr>
            <p:cNvPr id="438" name="Google Shape;438;p54"/>
            <p:cNvSpPr/>
            <p:nvPr/>
          </p:nvSpPr>
          <p:spPr>
            <a:xfrm>
              <a:off x="4518253" y="871343"/>
              <a:ext cx="710523" cy="714453"/>
            </a:xfrm>
            <a:prstGeom prst="ellipse">
              <a:avLst/>
            </a:prstGeom>
            <a:solidFill>
              <a:schemeClr val="lt2"/>
            </a:solidFill>
            <a:ln>
              <a:noFill/>
            </a:ln>
          </p:spPr>
          <p:txBody>
            <a:bodyPr anchorCtr="0" anchor="ctr" bIns="45500" lIns="91025" spcFirstLastPara="1" rIns="91025" wrap="square" tIns="45500">
              <a:noAutofit/>
            </a:bodyPr>
            <a:lstStyle/>
            <a:p>
              <a:pPr indent="0" lvl="0" marL="0" marR="0" rtl="0" algn="ctr">
                <a:lnSpc>
                  <a:spcPct val="100000"/>
                </a:lnSpc>
                <a:spcBef>
                  <a:spcPts val="0"/>
                </a:spcBef>
                <a:spcAft>
                  <a:spcPts val="0"/>
                </a:spcAft>
                <a:buClr>
                  <a:schemeClr val="dk1"/>
                </a:buClr>
                <a:buSzPts val="1270"/>
                <a:buFont typeface="Rockwell"/>
                <a:buNone/>
              </a:pPr>
              <a:r>
                <a:t/>
              </a:r>
              <a:endParaRPr b="0" i="0" sz="1270" u="none" cap="none" strike="noStrike">
                <a:solidFill>
                  <a:srgbClr val="FFFFFF"/>
                </a:solidFill>
                <a:latin typeface="Twentieth Century"/>
                <a:ea typeface="Twentieth Century"/>
                <a:cs typeface="Twentieth Century"/>
                <a:sym typeface="Twentieth Century"/>
              </a:endParaRPr>
            </a:p>
          </p:txBody>
        </p:sp>
        <p:sp>
          <p:nvSpPr>
            <p:cNvPr id="439" name="Google Shape;439;p54"/>
            <p:cNvSpPr txBox="1"/>
            <p:nvPr/>
          </p:nvSpPr>
          <p:spPr>
            <a:xfrm flipH="1">
              <a:off x="4530195" y="1093382"/>
              <a:ext cx="686639" cy="385910"/>
            </a:xfrm>
            <a:prstGeom prst="rect">
              <a:avLst/>
            </a:prstGeom>
            <a:noFill/>
            <a:ln>
              <a:noFill/>
            </a:ln>
          </p:spPr>
          <p:txBody>
            <a:bodyPr anchorCtr="0" anchor="t" bIns="45500" lIns="91025" spcFirstLastPara="1" rIns="91025" wrap="square" tIns="45500">
              <a:noAutofit/>
            </a:bodyPr>
            <a:lstStyle/>
            <a:p>
              <a:pPr indent="0" lvl="0" marL="0" marR="0" rtl="0" algn="ctr">
                <a:lnSpc>
                  <a:spcPct val="80000"/>
                </a:lnSpc>
                <a:spcBef>
                  <a:spcPts val="0"/>
                </a:spcBef>
                <a:spcAft>
                  <a:spcPts val="0"/>
                </a:spcAft>
                <a:buClr>
                  <a:srgbClr val="FFFFFF"/>
                </a:buClr>
                <a:buSzPts val="2352"/>
                <a:buFont typeface="Twentieth Century"/>
                <a:buNone/>
              </a:pPr>
              <a:r>
                <a:rPr b="0" i="0" lang="tr-TR" sz="2352" u="none" cap="none" strike="noStrike">
                  <a:solidFill>
                    <a:srgbClr val="FFFFFF"/>
                  </a:solidFill>
                  <a:latin typeface="Twentieth Century"/>
                  <a:ea typeface="Twentieth Century"/>
                  <a:cs typeface="Twentieth Century"/>
                  <a:sym typeface="Twentieth Century"/>
                </a:rPr>
                <a:t>03</a:t>
              </a:r>
              <a:endParaRPr b="0" i="0" sz="2352" u="none" cap="none" strike="noStrike">
                <a:solidFill>
                  <a:srgbClr val="FFFFFF"/>
                </a:solidFill>
                <a:latin typeface="Twentieth Century"/>
                <a:ea typeface="Twentieth Century"/>
                <a:cs typeface="Twentieth Century"/>
                <a:sym typeface="Twentieth Century"/>
              </a:endParaRPr>
            </a:p>
          </p:txBody>
        </p:sp>
      </p:grpSp>
      <p:grpSp>
        <p:nvGrpSpPr>
          <p:cNvPr id="440" name="Google Shape;440;p54"/>
          <p:cNvGrpSpPr/>
          <p:nvPr/>
        </p:nvGrpSpPr>
        <p:grpSpPr>
          <a:xfrm>
            <a:off x="5863570" y="1532525"/>
            <a:ext cx="686845" cy="506175"/>
            <a:chOff x="5864168" y="1519432"/>
            <a:chExt cx="686337" cy="512529"/>
          </a:xfrm>
        </p:grpSpPr>
        <p:sp>
          <p:nvSpPr>
            <p:cNvPr id="441" name="Google Shape;441;p54"/>
            <p:cNvSpPr/>
            <p:nvPr/>
          </p:nvSpPr>
          <p:spPr>
            <a:xfrm>
              <a:off x="5951799" y="1519432"/>
              <a:ext cx="512529" cy="512529"/>
            </a:xfrm>
            <a:prstGeom prst="ellipse">
              <a:avLst/>
            </a:prstGeom>
            <a:solidFill>
              <a:schemeClr val="dk2"/>
            </a:solidFill>
            <a:ln>
              <a:noFill/>
            </a:ln>
          </p:spPr>
          <p:txBody>
            <a:bodyPr anchorCtr="0" anchor="ctr" bIns="45500" lIns="91025" spcFirstLastPara="1" rIns="91025" wrap="square" tIns="45500">
              <a:noAutofit/>
            </a:bodyPr>
            <a:lstStyle/>
            <a:p>
              <a:pPr indent="0" lvl="0" marL="0" marR="0" rtl="0" algn="ctr">
                <a:lnSpc>
                  <a:spcPct val="100000"/>
                </a:lnSpc>
                <a:spcBef>
                  <a:spcPts val="0"/>
                </a:spcBef>
                <a:spcAft>
                  <a:spcPts val="0"/>
                </a:spcAft>
                <a:buClr>
                  <a:schemeClr val="dk1"/>
                </a:buClr>
                <a:buSzPts val="1270"/>
                <a:buFont typeface="Rockwell"/>
                <a:buNone/>
              </a:pPr>
              <a:r>
                <a:t/>
              </a:r>
              <a:endParaRPr b="0" i="0" sz="1270" u="none" cap="none" strike="noStrike">
                <a:solidFill>
                  <a:srgbClr val="FFFFFF"/>
                </a:solidFill>
                <a:latin typeface="Twentieth Century"/>
                <a:ea typeface="Twentieth Century"/>
                <a:cs typeface="Twentieth Century"/>
                <a:sym typeface="Twentieth Century"/>
              </a:endParaRPr>
            </a:p>
          </p:txBody>
        </p:sp>
        <p:sp>
          <p:nvSpPr>
            <p:cNvPr id="442" name="Google Shape;442;p54"/>
            <p:cNvSpPr txBox="1"/>
            <p:nvPr/>
          </p:nvSpPr>
          <p:spPr>
            <a:xfrm flipH="1">
              <a:off x="5864168" y="1652478"/>
              <a:ext cx="686337" cy="339266"/>
            </a:xfrm>
            <a:prstGeom prst="rect">
              <a:avLst/>
            </a:prstGeom>
            <a:noFill/>
            <a:ln>
              <a:noFill/>
            </a:ln>
          </p:spPr>
          <p:txBody>
            <a:bodyPr anchorCtr="0" anchor="t" bIns="45500" lIns="91025" spcFirstLastPara="1" rIns="91025" wrap="square" tIns="45500">
              <a:noAutofit/>
            </a:bodyPr>
            <a:lstStyle/>
            <a:p>
              <a:pPr indent="0" lvl="0" marL="0" marR="0" rtl="0" algn="ctr">
                <a:lnSpc>
                  <a:spcPct val="80000"/>
                </a:lnSpc>
                <a:spcBef>
                  <a:spcPts val="0"/>
                </a:spcBef>
                <a:spcAft>
                  <a:spcPts val="0"/>
                </a:spcAft>
                <a:buClr>
                  <a:srgbClr val="FFFFFF"/>
                </a:buClr>
                <a:buSzPts val="1975"/>
                <a:buFont typeface="Twentieth Century"/>
                <a:buNone/>
              </a:pPr>
              <a:r>
                <a:rPr b="0" i="0" lang="tr-TR" sz="1975" u="none" cap="none" strike="noStrike">
                  <a:solidFill>
                    <a:srgbClr val="FFFFFF"/>
                  </a:solidFill>
                  <a:latin typeface="Twentieth Century"/>
                  <a:ea typeface="Twentieth Century"/>
                  <a:cs typeface="Twentieth Century"/>
                  <a:sym typeface="Twentieth Century"/>
                </a:rPr>
                <a:t>04</a:t>
              </a:r>
              <a:endParaRPr b="0" i="0" sz="1975" u="none" cap="none" strike="noStrike">
                <a:solidFill>
                  <a:srgbClr val="FFFFFF"/>
                </a:solidFill>
                <a:latin typeface="Twentieth Century"/>
                <a:ea typeface="Twentieth Century"/>
                <a:cs typeface="Twentieth Century"/>
                <a:sym typeface="Twentieth Century"/>
              </a:endParaRPr>
            </a:p>
          </p:txBody>
        </p:sp>
      </p:grpSp>
      <p:grpSp>
        <p:nvGrpSpPr>
          <p:cNvPr id="443" name="Google Shape;443;p54"/>
          <p:cNvGrpSpPr/>
          <p:nvPr/>
        </p:nvGrpSpPr>
        <p:grpSpPr>
          <a:xfrm>
            <a:off x="6344362" y="2755407"/>
            <a:ext cx="468847" cy="386724"/>
            <a:chOff x="6343372" y="2757801"/>
            <a:chExt cx="469916" cy="392414"/>
          </a:xfrm>
        </p:grpSpPr>
        <p:sp>
          <p:nvSpPr>
            <p:cNvPr id="444" name="Google Shape;444;p54"/>
            <p:cNvSpPr/>
            <p:nvPr/>
          </p:nvSpPr>
          <p:spPr>
            <a:xfrm>
              <a:off x="6372784" y="2757801"/>
              <a:ext cx="392414" cy="392414"/>
            </a:xfrm>
            <a:prstGeom prst="ellipse">
              <a:avLst/>
            </a:prstGeom>
            <a:solidFill>
              <a:schemeClr val="lt2"/>
            </a:solidFill>
            <a:ln>
              <a:noFill/>
            </a:ln>
          </p:spPr>
          <p:txBody>
            <a:bodyPr anchorCtr="0" anchor="ctr" bIns="45500" lIns="91025" spcFirstLastPara="1" rIns="91025" wrap="square" tIns="45500">
              <a:noAutofit/>
            </a:bodyPr>
            <a:lstStyle/>
            <a:p>
              <a:pPr indent="0" lvl="0" marL="0" marR="0" rtl="0" algn="ctr">
                <a:lnSpc>
                  <a:spcPct val="100000"/>
                </a:lnSpc>
                <a:spcBef>
                  <a:spcPts val="0"/>
                </a:spcBef>
                <a:spcAft>
                  <a:spcPts val="0"/>
                </a:spcAft>
                <a:buClr>
                  <a:schemeClr val="dk1"/>
                </a:buClr>
                <a:buSzPts val="1270"/>
                <a:buFont typeface="Rockwell"/>
                <a:buNone/>
              </a:pPr>
              <a:r>
                <a:t/>
              </a:r>
              <a:endParaRPr b="0" i="0" sz="1270" u="none" cap="none" strike="noStrike">
                <a:solidFill>
                  <a:srgbClr val="FFFFFF"/>
                </a:solidFill>
                <a:latin typeface="Twentieth Century"/>
                <a:ea typeface="Twentieth Century"/>
                <a:cs typeface="Twentieth Century"/>
                <a:sym typeface="Twentieth Century"/>
              </a:endParaRPr>
            </a:p>
          </p:txBody>
        </p:sp>
        <p:sp>
          <p:nvSpPr>
            <p:cNvPr id="445" name="Google Shape;445;p54"/>
            <p:cNvSpPr txBox="1"/>
            <p:nvPr/>
          </p:nvSpPr>
          <p:spPr>
            <a:xfrm flipH="1">
              <a:off x="6343372" y="2837112"/>
              <a:ext cx="469916" cy="269527"/>
            </a:xfrm>
            <a:prstGeom prst="rect">
              <a:avLst/>
            </a:prstGeom>
            <a:noFill/>
            <a:ln>
              <a:noFill/>
            </a:ln>
          </p:spPr>
          <p:txBody>
            <a:bodyPr anchorCtr="0" anchor="t" bIns="45500" lIns="91025" spcFirstLastPara="1" rIns="91025" wrap="square" tIns="45500">
              <a:noAutofit/>
            </a:bodyPr>
            <a:lstStyle/>
            <a:p>
              <a:pPr indent="0" lvl="0" marL="0" marR="0" rtl="0" algn="ctr">
                <a:lnSpc>
                  <a:spcPct val="80000"/>
                </a:lnSpc>
                <a:spcBef>
                  <a:spcPts val="0"/>
                </a:spcBef>
                <a:spcAft>
                  <a:spcPts val="0"/>
                </a:spcAft>
                <a:buClr>
                  <a:srgbClr val="FFFFFF"/>
                </a:buClr>
                <a:buSzPts val="1411"/>
                <a:buFont typeface="Twentieth Century"/>
                <a:buNone/>
              </a:pPr>
              <a:r>
                <a:rPr b="0" i="0" lang="tr-TR" sz="1411" u="none" cap="none" strike="noStrike">
                  <a:solidFill>
                    <a:srgbClr val="FFFFFF"/>
                  </a:solidFill>
                  <a:latin typeface="Twentieth Century"/>
                  <a:ea typeface="Twentieth Century"/>
                  <a:cs typeface="Twentieth Century"/>
                  <a:sym typeface="Twentieth Century"/>
                </a:rPr>
                <a:t>05</a:t>
              </a:r>
              <a:endParaRPr b="0" i="0" sz="1411" u="none" cap="none" strike="noStrike">
                <a:solidFill>
                  <a:srgbClr val="FFFFFF"/>
                </a:solidFill>
                <a:latin typeface="Twentieth Century"/>
                <a:ea typeface="Twentieth Century"/>
                <a:cs typeface="Twentieth Century"/>
                <a:sym typeface="Twentieth Century"/>
              </a:endParaRPr>
            </a:p>
          </p:txBody>
        </p:sp>
      </p:grpSp>
      <p:grpSp>
        <p:nvGrpSpPr>
          <p:cNvPr id="446" name="Google Shape;446;p54"/>
          <p:cNvGrpSpPr/>
          <p:nvPr/>
        </p:nvGrpSpPr>
        <p:grpSpPr>
          <a:xfrm>
            <a:off x="5778461" y="3830479"/>
            <a:ext cx="416587" cy="324859"/>
            <a:chOff x="5778650" y="3846661"/>
            <a:chExt cx="415986" cy="328459"/>
          </a:xfrm>
        </p:grpSpPr>
        <p:sp>
          <p:nvSpPr>
            <p:cNvPr id="447" name="Google Shape;447;p54"/>
            <p:cNvSpPr/>
            <p:nvPr/>
          </p:nvSpPr>
          <p:spPr>
            <a:xfrm>
              <a:off x="5816232" y="3846661"/>
              <a:ext cx="316322" cy="316322"/>
            </a:xfrm>
            <a:prstGeom prst="ellipse">
              <a:avLst/>
            </a:prstGeom>
            <a:solidFill>
              <a:schemeClr val="dk2"/>
            </a:solidFill>
            <a:ln>
              <a:noFill/>
            </a:ln>
          </p:spPr>
          <p:txBody>
            <a:bodyPr anchorCtr="0" anchor="ctr" bIns="45500" lIns="91025" spcFirstLastPara="1" rIns="91025" wrap="square" tIns="45500">
              <a:noAutofit/>
            </a:bodyPr>
            <a:lstStyle/>
            <a:p>
              <a:pPr indent="0" lvl="0" marL="0" marR="0" rtl="0" algn="ctr">
                <a:lnSpc>
                  <a:spcPct val="100000"/>
                </a:lnSpc>
                <a:spcBef>
                  <a:spcPts val="0"/>
                </a:spcBef>
                <a:spcAft>
                  <a:spcPts val="0"/>
                </a:spcAft>
                <a:buClr>
                  <a:schemeClr val="dk1"/>
                </a:buClr>
                <a:buSzPts val="1270"/>
                <a:buFont typeface="Rockwell"/>
                <a:buNone/>
              </a:pPr>
              <a:r>
                <a:t/>
              </a:r>
              <a:endParaRPr b="0" i="0" sz="1270" u="none" cap="none" strike="noStrike">
                <a:solidFill>
                  <a:srgbClr val="FFFFFF"/>
                </a:solidFill>
                <a:latin typeface="Twentieth Century"/>
                <a:ea typeface="Twentieth Century"/>
                <a:cs typeface="Twentieth Century"/>
                <a:sym typeface="Twentieth Century"/>
              </a:endParaRPr>
            </a:p>
          </p:txBody>
        </p:sp>
        <p:sp>
          <p:nvSpPr>
            <p:cNvPr id="448" name="Google Shape;448;p54"/>
            <p:cNvSpPr txBox="1"/>
            <p:nvPr/>
          </p:nvSpPr>
          <p:spPr>
            <a:xfrm flipH="1">
              <a:off x="5778650" y="3906557"/>
              <a:ext cx="415986" cy="268563"/>
            </a:xfrm>
            <a:prstGeom prst="rect">
              <a:avLst/>
            </a:prstGeom>
            <a:noFill/>
            <a:ln>
              <a:noFill/>
            </a:ln>
          </p:spPr>
          <p:txBody>
            <a:bodyPr anchorCtr="0" anchor="t" bIns="45500" lIns="91025" spcFirstLastPara="1" rIns="91025" wrap="square" tIns="45500">
              <a:noAutofit/>
            </a:bodyPr>
            <a:lstStyle/>
            <a:p>
              <a:pPr indent="0" lvl="0" marL="0" marR="0" rtl="0" algn="ctr">
                <a:lnSpc>
                  <a:spcPct val="80000"/>
                </a:lnSpc>
                <a:spcBef>
                  <a:spcPts val="0"/>
                </a:spcBef>
                <a:spcAft>
                  <a:spcPts val="0"/>
                </a:spcAft>
                <a:buClr>
                  <a:srgbClr val="FFFFFF"/>
                </a:buClr>
                <a:buSzPts val="1411"/>
                <a:buFont typeface="Twentieth Century"/>
                <a:buNone/>
              </a:pPr>
              <a:r>
                <a:rPr b="0" i="0" lang="tr-TR" sz="1411" u="none" cap="none" strike="noStrike">
                  <a:solidFill>
                    <a:srgbClr val="FFFFFF"/>
                  </a:solidFill>
                  <a:latin typeface="Twentieth Century"/>
                  <a:ea typeface="Twentieth Century"/>
                  <a:cs typeface="Twentieth Century"/>
                  <a:sym typeface="Twentieth Century"/>
                </a:rPr>
                <a:t>06</a:t>
              </a:r>
              <a:endParaRPr b="0" i="0" sz="1411" u="none" cap="none" strike="noStrike">
                <a:solidFill>
                  <a:srgbClr val="FFFFFF"/>
                </a:solidFill>
                <a:latin typeface="Twentieth Century"/>
                <a:ea typeface="Twentieth Century"/>
                <a:cs typeface="Twentieth Century"/>
                <a:sym typeface="Twentieth Century"/>
              </a:endParaRPr>
            </a:p>
          </p:txBody>
        </p:sp>
      </p:grpSp>
      <p:grpSp>
        <p:nvGrpSpPr>
          <p:cNvPr id="449" name="Google Shape;449;p54"/>
          <p:cNvGrpSpPr/>
          <p:nvPr/>
        </p:nvGrpSpPr>
        <p:grpSpPr>
          <a:xfrm>
            <a:off x="4582453" y="4209717"/>
            <a:ext cx="437490" cy="277777"/>
            <a:chOff x="4582797" y="4230767"/>
            <a:chExt cx="437416" cy="280261"/>
          </a:xfrm>
        </p:grpSpPr>
        <p:sp>
          <p:nvSpPr>
            <p:cNvPr id="450" name="Google Shape;450;p54"/>
            <p:cNvSpPr/>
            <p:nvPr/>
          </p:nvSpPr>
          <p:spPr>
            <a:xfrm>
              <a:off x="4665580" y="4230767"/>
              <a:ext cx="246873" cy="246873"/>
            </a:xfrm>
            <a:prstGeom prst="ellipse">
              <a:avLst/>
            </a:prstGeom>
            <a:solidFill>
              <a:schemeClr val="lt2"/>
            </a:solidFill>
            <a:ln>
              <a:noFill/>
            </a:ln>
          </p:spPr>
          <p:txBody>
            <a:bodyPr anchorCtr="0" anchor="ctr" bIns="45500" lIns="91025" spcFirstLastPara="1" rIns="91025" wrap="square" tIns="45500">
              <a:noAutofit/>
            </a:bodyPr>
            <a:lstStyle/>
            <a:p>
              <a:pPr indent="0" lvl="0" marL="0" marR="0" rtl="0" algn="ctr">
                <a:lnSpc>
                  <a:spcPct val="100000"/>
                </a:lnSpc>
                <a:spcBef>
                  <a:spcPts val="0"/>
                </a:spcBef>
                <a:spcAft>
                  <a:spcPts val="0"/>
                </a:spcAft>
                <a:buClr>
                  <a:schemeClr val="dk1"/>
                </a:buClr>
                <a:buSzPts val="1270"/>
                <a:buFont typeface="Rockwell"/>
                <a:buNone/>
              </a:pPr>
              <a:r>
                <a:t/>
              </a:r>
              <a:endParaRPr b="0" i="0" sz="1270" u="none" cap="none" strike="noStrike">
                <a:solidFill>
                  <a:srgbClr val="FFFFFF"/>
                </a:solidFill>
                <a:latin typeface="Twentieth Century"/>
                <a:ea typeface="Twentieth Century"/>
                <a:cs typeface="Twentieth Century"/>
                <a:sym typeface="Twentieth Century"/>
              </a:endParaRPr>
            </a:p>
          </p:txBody>
        </p:sp>
        <p:sp>
          <p:nvSpPr>
            <p:cNvPr id="451" name="Google Shape;451;p54"/>
            <p:cNvSpPr txBox="1"/>
            <p:nvPr/>
          </p:nvSpPr>
          <p:spPr>
            <a:xfrm flipH="1">
              <a:off x="4582797" y="4266389"/>
              <a:ext cx="437416" cy="244639"/>
            </a:xfrm>
            <a:prstGeom prst="rect">
              <a:avLst/>
            </a:prstGeom>
            <a:noFill/>
            <a:ln>
              <a:noFill/>
            </a:ln>
          </p:spPr>
          <p:txBody>
            <a:bodyPr anchorCtr="0" anchor="t" bIns="45500" lIns="91025" spcFirstLastPara="1" rIns="91025" wrap="square" tIns="45500">
              <a:noAutofit/>
            </a:bodyPr>
            <a:lstStyle/>
            <a:p>
              <a:pPr indent="0" lvl="0" marL="0" marR="0" rtl="0" algn="ctr">
                <a:lnSpc>
                  <a:spcPct val="80000"/>
                </a:lnSpc>
                <a:spcBef>
                  <a:spcPts val="0"/>
                </a:spcBef>
                <a:spcAft>
                  <a:spcPts val="0"/>
                </a:spcAft>
                <a:buClr>
                  <a:srgbClr val="FFFFFF"/>
                </a:buClr>
                <a:buSzPts val="1223"/>
                <a:buFont typeface="Twentieth Century"/>
                <a:buNone/>
              </a:pPr>
              <a:r>
                <a:rPr b="0" i="0" lang="tr-TR" sz="1223" u="none" cap="none" strike="noStrike">
                  <a:solidFill>
                    <a:srgbClr val="FFFFFF"/>
                  </a:solidFill>
                  <a:latin typeface="Twentieth Century"/>
                  <a:ea typeface="Twentieth Century"/>
                  <a:cs typeface="Twentieth Century"/>
                  <a:sym typeface="Twentieth Century"/>
                </a:rPr>
                <a:t>07</a:t>
              </a:r>
              <a:endParaRPr b="0" i="0" sz="1223" u="none" cap="none" strike="noStrike">
                <a:solidFill>
                  <a:srgbClr val="FFFFFF"/>
                </a:solidFill>
                <a:latin typeface="Twentieth Century"/>
                <a:ea typeface="Twentieth Century"/>
                <a:cs typeface="Twentieth Century"/>
                <a:sym typeface="Twentieth Century"/>
              </a:endParaRPr>
            </a:p>
          </p:txBody>
        </p:sp>
      </p:grpSp>
      <p:grpSp>
        <p:nvGrpSpPr>
          <p:cNvPr id="452" name="Google Shape;452;p54"/>
          <p:cNvGrpSpPr/>
          <p:nvPr/>
        </p:nvGrpSpPr>
        <p:grpSpPr>
          <a:xfrm>
            <a:off x="3477530" y="3799116"/>
            <a:ext cx="344915" cy="228622"/>
            <a:chOff x="3478687" y="3814541"/>
            <a:chExt cx="343168" cy="232583"/>
          </a:xfrm>
        </p:grpSpPr>
        <p:sp>
          <p:nvSpPr>
            <p:cNvPr id="453" name="Google Shape;453;p54"/>
            <p:cNvSpPr/>
            <p:nvPr/>
          </p:nvSpPr>
          <p:spPr>
            <a:xfrm>
              <a:off x="3545356" y="3814541"/>
              <a:ext cx="206859" cy="206859"/>
            </a:xfrm>
            <a:prstGeom prst="ellipse">
              <a:avLst/>
            </a:prstGeom>
            <a:solidFill>
              <a:schemeClr val="dk2"/>
            </a:solidFill>
            <a:ln>
              <a:noFill/>
            </a:ln>
          </p:spPr>
          <p:txBody>
            <a:bodyPr anchorCtr="0" anchor="ctr" bIns="45500" lIns="91025" spcFirstLastPara="1" rIns="91025" wrap="square" tIns="45500">
              <a:noAutofit/>
            </a:bodyPr>
            <a:lstStyle/>
            <a:p>
              <a:pPr indent="0" lvl="0" marL="0" marR="0" rtl="0" algn="ctr">
                <a:lnSpc>
                  <a:spcPct val="100000"/>
                </a:lnSpc>
                <a:spcBef>
                  <a:spcPts val="0"/>
                </a:spcBef>
                <a:spcAft>
                  <a:spcPts val="0"/>
                </a:spcAft>
                <a:buClr>
                  <a:schemeClr val="dk1"/>
                </a:buClr>
                <a:buSzPts val="1270"/>
                <a:buFont typeface="Rockwell"/>
                <a:buNone/>
              </a:pPr>
              <a:r>
                <a:t/>
              </a:r>
              <a:endParaRPr b="0" i="0" sz="1270" u="none" cap="none" strike="noStrike">
                <a:solidFill>
                  <a:srgbClr val="FFFFFF"/>
                </a:solidFill>
                <a:latin typeface="Twentieth Century"/>
                <a:ea typeface="Twentieth Century"/>
                <a:cs typeface="Twentieth Century"/>
                <a:sym typeface="Twentieth Century"/>
              </a:endParaRPr>
            </a:p>
          </p:txBody>
        </p:sp>
        <p:sp>
          <p:nvSpPr>
            <p:cNvPr id="454" name="Google Shape;454;p54"/>
            <p:cNvSpPr txBox="1"/>
            <p:nvPr/>
          </p:nvSpPr>
          <p:spPr>
            <a:xfrm flipH="1">
              <a:off x="3478687" y="3835807"/>
              <a:ext cx="343168" cy="211317"/>
            </a:xfrm>
            <a:prstGeom prst="rect">
              <a:avLst/>
            </a:prstGeom>
            <a:noFill/>
            <a:ln>
              <a:noFill/>
            </a:ln>
          </p:spPr>
          <p:txBody>
            <a:bodyPr anchorCtr="0" anchor="t" bIns="45500" lIns="91025" spcFirstLastPara="1" rIns="91025" wrap="square" tIns="45500">
              <a:noAutofit/>
            </a:bodyPr>
            <a:lstStyle/>
            <a:p>
              <a:pPr indent="0" lvl="0" marL="0" marR="0" rtl="0" algn="ctr">
                <a:lnSpc>
                  <a:spcPct val="80000"/>
                </a:lnSpc>
                <a:spcBef>
                  <a:spcPts val="0"/>
                </a:spcBef>
                <a:spcAft>
                  <a:spcPts val="0"/>
                </a:spcAft>
                <a:buClr>
                  <a:srgbClr val="FFFFFF"/>
                </a:buClr>
                <a:buSzPts val="941"/>
                <a:buFont typeface="Twentieth Century"/>
                <a:buNone/>
              </a:pPr>
              <a:r>
                <a:rPr b="0" i="0" lang="tr-TR" sz="941" u="none" cap="none" strike="noStrike">
                  <a:solidFill>
                    <a:srgbClr val="FFFFFF"/>
                  </a:solidFill>
                  <a:latin typeface="Twentieth Century"/>
                  <a:ea typeface="Twentieth Century"/>
                  <a:cs typeface="Twentieth Century"/>
                  <a:sym typeface="Twentieth Century"/>
                </a:rPr>
                <a:t>08</a:t>
              </a:r>
              <a:endParaRPr b="0" i="0" sz="941" u="none" cap="none" strike="noStrike">
                <a:solidFill>
                  <a:srgbClr val="FFFFFF"/>
                </a:solidFill>
                <a:latin typeface="Twentieth Century"/>
                <a:ea typeface="Twentieth Century"/>
                <a:cs typeface="Twentieth Century"/>
                <a:sym typeface="Twentieth Century"/>
              </a:endParaRPr>
            </a:p>
          </p:txBody>
        </p:sp>
      </p:grpSp>
      <p:sp>
        <p:nvSpPr>
          <p:cNvPr id="455" name="Google Shape;455;p54"/>
          <p:cNvSpPr txBox="1"/>
          <p:nvPr/>
        </p:nvSpPr>
        <p:spPr>
          <a:xfrm>
            <a:off x="1618566" y="1305568"/>
            <a:ext cx="1399074" cy="938302"/>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We hope that this template will return to you as a time, money and reputation.</a:t>
            </a:r>
            <a:endParaRPr b="0" i="0" sz="1100" u="none" cap="none" strike="noStrike">
              <a:solidFill>
                <a:srgbClr val="808080"/>
              </a:solidFill>
              <a:latin typeface="Twentieth Century"/>
              <a:ea typeface="Twentieth Century"/>
              <a:cs typeface="Twentieth Century"/>
              <a:sym typeface="Twentieth Century"/>
            </a:endParaRPr>
          </a:p>
        </p:txBody>
      </p:sp>
      <p:sp>
        <p:nvSpPr>
          <p:cNvPr id="456" name="Google Shape;456;p54"/>
          <p:cNvSpPr txBox="1"/>
          <p:nvPr/>
        </p:nvSpPr>
        <p:spPr>
          <a:xfrm>
            <a:off x="5285724" y="911377"/>
            <a:ext cx="1400567" cy="599748"/>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Go ahead and replace it with your own text.</a:t>
            </a:r>
            <a:endParaRPr b="0" i="0" sz="1100" u="none" cap="none" strike="noStrike">
              <a:solidFill>
                <a:srgbClr val="808080"/>
              </a:solidFill>
              <a:latin typeface="Twentieth Century"/>
              <a:ea typeface="Twentieth Century"/>
              <a:cs typeface="Twentieth Century"/>
              <a:sym typeface="Twentieth Century"/>
            </a:endParaRPr>
          </a:p>
        </p:txBody>
      </p:sp>
      <p:sp>
        <p:nvSpPr>
          <p:cNvPr id="457" name="Google Shape;457;p54"/>
          <p:cNvSpPr txBox="1"/>
          <p:nvPr/>
        </p:nvSpPr>
        <p:spPr>
          <a:xfrm>
            <a:off x="6553402" y="1499677"/>
            <a:ext cx="1399073" cy="938302"/>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We hope that this template will return to you as a time, money and reputation.</a:t>
            </a:r>
            <a:endParaRPr b="0" i="0" sz="1100" u="none" cap="none" strike="noStrike">
              <a:solidFill>
                <a:srgbClr val="808080"/>
              </a:solidFill>
              <a:latin typeface="Twentieth Century"/>
              <a:ea typeface="Twentieth Century"/>
              <a:cs typeface="Twentieth Century"/>
              <a:sym typeface="Twentieth Century"/>
            </a:endParaRPr>
          </a:p>
        </p:txBody>
      </p:sp>
      <p:sp>
        <p:nvSpPr>
          <p:cNvPr id="458" name="Google Shape;458;p54"/>
          <p:cNvSpPr txBox="1"/>
          <p:nvPr/>
        </p:nvSpPr>
        <p:spPr>
          <a:xfrm>
            <a:off x="6875921" y="2677765"/>
            <a:ext cx="1399073" cy="599748"/>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Go ahead and replace it with your own text.</a:t>
            </a:r>
            <a:endParaRPr b="0" i="0" sz="1100" u="none" cap="none" strike="noStrike">
              <a:solidFill>
                <a:srgbClr val="808080"/>
              </a:solidFill>
              <a:latin typeface="Twentieth Century"/>
              <a:ea typeface="Twentieth Century"/>
              <a:cs typeface="Twentieth Century"/>
              <a:sym typeface="Twentieth Century"/>
            </a:endParaRPr>
          </a:p>
        </p:txBody>
      </p:sp>
      <p:sp>
        <p:nvSpPr>
          <p:cNvPr id="459" name="Google Shape;459;p54"/>
          <p:cNvSpPr txBox="1"/>
          <p:nvPr/>
        </p:nvSpPr>
        <p:spPr>
          <a:xfrm>
            <a:off x="6195047" y="3699074"/>
            <a:ext cx="1397581" cy="938302"/>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We hope that this template will return to you as a time, money and reputation.</a:t>
            </a:r>
            <a:endParaRPr b="0" i="0" sz="1100" u="none" cap="none" strike="noStrike">
              <a:solidFill>
                <a:srgbClr val="808080"/>
              </a:solidFill>
              <a:latin typeface="Twentieth Century"/>
              <a:ea typeface="Twentieth Century"/>
              <a:cs typeface="Twentieth Century"/>
              <a:sym typeface="Twentieth Century"/>
            </a:endParaRPr>
          </a:p>
        </p:txBody>
      </p:sp>
      <p:sp>
        <p:nvSpPr>
          <p:cNvPr id="460" name="Google Shape;460;p54"/>
          <p:cNvSpPr txBox="1"/>
          <p:nvPr/>
        </p:nvSpPr>
        <p:spPr>
          <a:xfrm>
            <a:off x="4080757" y="4494917"/>
            <a:ext cx="1663360" cy="430471"/>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Go ahead and replace it with your own text.</a:t>
            </a:r>
            <a:endParaRPr b="0" i="0" sz="1100" u="none" cap="none" strike="noStrike">
              <a:solidFill>
                <a:srgbClr val="808080"/>
              </a:solidFill>
              <a:latin typeface="Twentieth Century"/>
              <a:ea typeface="Twentieth Century"/>
              <a:cs typeface="Twentieth Century"/>
              <a:sym typeface="Twentieth Century"/>
            </a:endParaRPr>
          </a:p>
        </p:txBody>
      </p:sp>
      <p:sp>
        <p:nvSpPr>
          <p:cNvPr id="461" name="Google Shape;461;p54"/>
          <p:cNvSpPr txBox="1"/>
          <p:nvPr/>
        </p:nvSpPr>
        <p:spPr>
          <a:xfrm>
            <a:off x="2026196" y="3820019"/>
            <a:ext cx="1397581" cy="938302"/>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We hope that this template will return to you as a time, money and reputation.</a:t>
            </a:r>
            <a:endParaRPr b="0" i="0" sz="1100" u="none" cap="none" strike="noStrike">
              <a:solidFill>
                <a:srgbClr val="808080"/>
              </a:solidFill>
              <a:latin typeface="Twentieth Century"/>
              <a:ea typeface="Twentieth Century"/>
              <a:cs typeface="Twentieth Century"/>
              <a:sym typeface="Twentieth Century"/>
            </a:endParaRPr>
          </a:p>
        </p:txBody>
      </p:sp>
      <p:sp>
        <p:nvSpPr>
          <p:cNvPr id="462" name="Google Shape;462;p54"/>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20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500"/>
                                        <p:tgtEl>
                                          <p:spTgt spid="431"/>
                                        </p:tgtEl>
                                        <p:attrNameLst>
                                          <p:attrName>ppt_w</p:attrName>
                                        </p:attrNameLst>
                                      </p:cBhvr>
                                      <p:tavLst>
                                        <p:tav fmla="" tm="0">
                                          <p:val>
                                            <p:strVal val="0"/>
                                          </p:val>
                                        </p:tav>
                                        <p:tav fmla="" tm="100000">
                                          <p:val>
                                            <p:strVal val="#ppt_w"/>
                                          </p:val>
                                        </p:tav>
                                      </p:tavLst>
                                    </p:anim>
                                    <p:anim calcmode="lin" valueType="num">
                                      <p:cBhvr additive="base">
                                        <p:cTn dur="500"/>
                                        <p:tgtEl>
                                          <p:spTgt spid="431"/>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300"/>
                                        <p:tgtEl>
                                          <p:spTgt spid="430"/>
                                        </p:tgtEl>
                                      </p:cBhvr>
                                    </p:animEffect>
                                  </p:childTnLst>
                                </p:cTn>
                              </p:par>
                            </p:childTnLst>
                          </p:cTn>
                        </p:par>
                        <p:par>
                          <p:cTn fill="hold">
                            <p:stCondLst>
                              <p:cond delay="2800"/>
                            </p:stCondLst>
                            <p:childTnLst>
                              <p:par>
                                <p:cTn fill="hold" nodeType="afterEffect" presetClass="entr" presetID="23" presetSubtype="16">
                                  <p:stCondLst>
                                    <p:cond delay="0"/>
                                  </p:stCondLst>
                                  <p:childTnLst>
                                    <p:set>
                                      <p:cBhvr>
                                        <p:cTn dur="1" fill="hold">
                                          <p:stCondLst>
                                            <p:cond delay="0"/>
                                          </p:stCondLst>
                                        </p:cTn>
                                        <p:tgtEl>
                                          <p:spTgt spid="434"/>
                                        </p:tgtEl>
                                        <p:attrNameLst>
                                          <p:attrName>style.visibility</p:attrName>
                                        </p:attrNameLst>
                                      </p:cBhvr>
                                      <p:to>
                                        <p:strVal val="visible"/>
                                      </p:to>
                                    </p:set>
                                    <p:anim calcmode="lin" valueType="num">
                                      <p:cBhvr additive="base">
                                        <p:cTn dur="500"/>
                                        <p:tgtEl>
                                          <p:spTgt spid="434"/>
                                        </p:tgtEl>
                                        <p:attrNameLst>
                                          <p:attrName>ppt_w</p:attrName>
                                        </p:attrNameLst>
                                      </p:cBhvr>
                                      <p:tavLst>
                                        <p:tav fmla="" tm="0">
                                          <p:val>
                                            <p:strVal val="0"/>
                                          </p:val>
                                        </p:tav>
                                        <p:tav fmla="" tm="100000">
                                          <p:val>
                                            <p:strVal val="#ppt_w"/>
                                          </p:val>
                                        </p:tav>
                                      </p:tavLst>
                                    </p:anim>
                                    <p:anim calcmode="lin" valueType="num">
                                      <p:cBhvr additive="base">
                                        <p:cTn dur="500"/>
                                        <p:tgtEl>
                                          <p:spTgt spid="434"/>
                                        </p:tgtEl>
                                        <p:attrNameLst>
                                          <p:attrName>ppt_h</p:attrName>
                                        </p:attrNameLst>
                                      </p:cBhvr>
                                      <p:tavLst>
                                        <p:tav fmla="" tm="0">
                                          <p:val>
                                            <p:strVal val="0"/>
                                          </p:val>
                                        </p:tav>
                                        <p:tav fmla="" tm="100000">
                                          <p:val>
                                            <p:strVal val="#ppt_h"/>
                                          </p:val>
                                        </p:tav>
                                      </p:tavLst>
                                    </p:anim>
                                  </p:childTnLst>
                                </p:cTn>
                              </p:par>
                            </p:childTnLst>
                          </p:cTn>
                        </p:par>
                        <p:par>
                          <p:cTn fill="hold">
                            <p:stCondLst>
                              <p:cond delay="3300"/>
                            </p:stCondLst>
                            <p:childTnLst>
                              <p:par>
                                <p:cTn fill="hold" nodeType="after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300"/>
                                        <p:tgtEl>
                                          <p:spTgt spid="455"/>
                                        </p:tgtEl>
                                      </p:cBhvr>
                                    </p:animEffect>
                                  </p:childTnLst>
                                </p:cTn>
                              </p:par>
                            </p:childTnLst>
                          </p:cTn>
                        </p:par>
                        <p:par>
                          <p:cTn fill="hold">
                            <p:stCondLst>
                              <p:cond delay="3600"/>
                            </p:stCondLst>
                            <p:childTnLst>
                              <p:par>
                                <p:cTn fill="hold" nodeType="afterEffect" presetClass="entr" presetID="23" presetSubtype="16">
                                  <p:stCondLst>
                                    <p:cond delay="0"/>
                                  </p:stCondLst>
                                  <p:childTnLst>
                                    <p:set>
                                      <p:cBhvr>
                                        <p:cTn dur="1" fill="hold">
                                          <p:stCondLst>
                                            <p:cond delay="0"/>
                                          </p:stCondLst>
                                        </p:cTn>
                                        <p:tgtEl>
                                          <p:spTgt spid="437"/>
                                        </p:tgtEl>
                                        <p:attrNameLst>
                                          <p:attrName>style.visibility</p:attrName>
                                        </p:attrNameLst>
                                      </p:cBhvr>
                                      <p:to>
                                        <p:strVal val="visible"/>
                                      </p:to>
                                    </p:set>
                                    <p:anim calcmode="lin" valueType="num">
                                      <p:cBhvr additive="base">
                                        <p:cTn dur="500"/>
                                        <p:tgtEl>
                                          <p:spTgt spid="437"/>
                                        </p:tgtEl>
                                        <p:attrNameLst>
                                          <p:attrName>ppt_w</p:attrName>
                                        </p:attrNameLst>
                                      </p:cBhvr>
                                      <p:tavLst>
                                        <p:tav fmla="" tm="0">
                                          <p:val>
                                            <p:strVal val="0"/>
                                          </p:val>
                                        </p:tav>
                                        <p:tav fmla="" tm="100000">
                                          <p:val>
                                            <p:strVal val="#ppt_w"/>
                                          </p:val>
                                        </p:tav>
                                      </p:tavLst>
                                    </p:anim>
                                    <p:anim calcmode="lin" valueType="num">
                                      <p:cBhvr additive="base">
                                        <p:cTn dur="500"/>
                                        <p:tgtEl>
                                          <p:spTgt spid="437"/>
                                        </p:tgtEl>
                                        <p:attrNameLst>
                                          <p:attrName>ppt_h</p:attrName>
                                        </p:attrNameLst>
                                      </p:cBhvr>
                                      <p:tavLst>
                                        <p:tav fmla="" tm="0">
                                          <p:val>
                                            <p:strVal val="0"/>
                                          </p:val>
                                        </p:tav>
                                        <p:tav fmla="" tm="100000">
                                          <p:val>
                                            <p:strVal val="#ppt_h"/>
                                          </p:val>
                                        </p:tav>
                                      </p:tavLst>
                                    </p:anim>
                                  </p:childTnLst>
                                </p:cTn>
                              </p:par>
                            </p:childTnLst>
                          </p:cTn>
                        </p:par>
                        <p:par>
                          <p:cTn fill="hold">
                            <p:stCondLst>
                              <p:cond delay="4100"/>
                            </p:stCondLst>
                            <p:childTnLst>
                              <p:par>
                                <p:cTn fill="hold" nodeType="after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300"/>
                                        <p:tgtEl>
                                          <p:spTgt spid="456"/>
                                        </p:tgtEl>
                                      </p:cBhvr>
                                    </p:animEffect>
                                  </p:childTnLst>
                                </p:cTn>
                              </p:par>
                            </p:childTnLst>
                          </p:cTn>
                        </p:par>
                        <p:par>
                          <p:cTn fill="hold">
                            <p:stCondLst>
                              <p:cond delay="4400"/>
                            </p:stCondLst>
                            <p:childTnLst>
                              <p:par>
                                <p:cTn fill="hold" nodeType="afterEffect" presetClass="entr" presetID="23" presetSubtype="16">
                                  <p:stCondLst>
                                    <p:cond delay="0"/>
                                  </p:stCondLst>
                                  <p:childTnLst>
                                    <p:set>
                                      <p:cBhvr>
                                        <p:cTn dur="1" fill="hold">
                                          <p:stCondLst>
                                            <p:cond delay="0"/>
                                          </p:stCondLst>
                                        </p:cTn>
                                        <p:tgtEl>
                                          <p:spTgt spid="440"/>
                                        </p:tgtEl>
                                        <p:attrNameLst>
                                          <p:attrName>style.visibility</p:attrName>
                                        </p:attrNameLst>
                                      </p:cBhvr>
                                      <p:to>
                                        <p:strVal val="visible"/>
                                      </p:to>
                                    </p:set>
                                    <p:anim calcmode="lin" valueType="num">
                                      <p:cBhvr additive="base">
                                        <p:cTn dur="500"/>
                                        <p:tgtEl>
                                          <p:spTgt spid="440"/>
                                        </p:tgtEl>
                                        <p:attrNameLst>
                                          <p:attrName>ppt_w</p:attrName>
                                        </p:attrNameLst>
                                      </p:cBhvr>
                                      <p:tavLst>
                                        <p:tav fmla="" tm="0">
                                          <p:val>
                                            <p:strVal val="0"/>
                                          </p:val>
                                        </p:tav>
                                        <p:tav fmla="" tm="100000">
                                          <p:val>
                                            <p:strVal val="#ppt_w"/>
                                          </p:val>
                                        </p:tav>
                                      </p:tavLst>
                                    </p:anim>
                                    <p:anim calcmode="lin" valueType="num">
                                      <p:cBhvr additive="base">
                                        <p:cTn dur="500"/>
                                        <p:tgtEl>
                                          <p:spTgt spid="440"/>
                                        </p:tgtEl>
                                        <p:attrNameLst>
                                          <p:attrName>ppt_h</p:attrName>
                                        </p:attrNameLst>
                                      </p:cBhvr>
                                      <p:tavLst>
                                        <p:tav fmla="" tm="0">
                                          <p:val>
                                            <p:strVal val="0"/>
                                          </p:val>
                                        </p:tav>
                                        <p:tav fmla="" tm="100000">
                                          <p:val>
                                            <p:strVal val="#ppt_h"/>
                                          </p:val>
                                        </p:tav>
                                      </p:tavLst>
                                    </p:anim>
                                  </p:childTnLst>
                                </p:cTn>
                              </p:par>
                            </p:childTnLst>
                          </p:cTn>
                        </p:par>
                        <p:par>
                          <p:cTn fill="hold">
                            <p:stCondLst>
                              <p:cond delay="4900"/>
                            </p:stCondLst>
                            <p:childTnLst>
                              <p:par>
                                <p:cTn fill="hold" nodeType="after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300"/>
                                        <p:tgtEl>
                                          <p:spTgt spid="457"/>
                                        </p:tgtEl>
                                      </p:cBhvr>
                                    </p:animEffect>
                                  </p:childTnLst>
                                </p:cTn>
                              </p:par>
                            </p:childTnLst>
                          </p:cTn>
                        </p:par>
                        <p:par>
                          <p:cTn fill="hold">
                            <p:stCondLst>
                              <p:cond delay="5200"/>
                            </p:stCondLst>
                            <p:childTnLst>
                              <p:par>
                                <p:cTn fill="hold" nodeType="afterEffect" presetClass="entr" presetID="23" presetSubtype="16">
                                  <p:stCondLst>
                                    <p:cond delay="0"/>
                                  </p:stCondLst>
                                  <p:childTnLst>
                                    <p:set>
                                      <p:cBhvr>
                                        <p:cTn dur="1" fill="hold">
                                          <p:stCondLst>
                                            <p:cond delay="0"/>
                                          </p:stCondLst>
                                        </p:cTn>
                                        <p:tgtEl>
                                          <p:spTgt spid="443"/>
                                        </p:tgtEl>
                                        <p:attrNameLst>
                                          <p:attrName>style.visibility</p:attrName>
                                        </p:attrNameLst>
                                      </p:cBhvr>
                                      <p:to>
                                        <p:strVal val="visible"/>
                                      </p:to>
                                    </p:set>
                                    <p:anim calcmode="lin" valueType="num">
                                      <p:cBhvr additive="base">
                                        <p:cTn dur="500"/>
                                        <p:tgtEl>
                                          <p:spTgt spid="443"/>
                                        </p:tgtEl>
                                        <p:attrNameLst>
                                          <p:attrName>ppt_w</p:attrName>
                                        </p:attrNameLst>
                                      </p:cBhvr>
                                      <p:tavLst>
                                        <p:tav fmla="" tm="0">
                                          <p:val>
                                            <p:strVal val="0"/>
                                          </p:val>
                                        </p:tav>
                                        <p:tav fmla="" tm="100000">
                                          <p:val>
                                            <p:strVal val="#ppt_w"/>
                                          </p:val>
                                        </p:tav>
                                      </p:tavLst>
                                    </p:anim>
                                    <p:anim calcmode="lin" valueType="num">
                                      <p:cBhvr additive="base">
                                        <p:cTn dur="500"/>
                                        <p:tgtEl>
                                          <p:spTgt spid="443"/>
                                        </p:tgtEl>
                                        <p:attrNameLst>
                                          <p:attrName>ppt_h</p:attrName>
                                        </p:attrNameLst>
                                      </p:cBhvr>
                                      <p:tavLst>
                                        <p:tav fmla="" tm="0">
                                          <p:val>
                                            <p:strVal val="0"/>
                                          </p:val>
                                        </p:tav>
                                        <p:tav fmla="" tm="100000">
                                          <p:val>
                                            <p:strVal val="#ppt_h"/>
                                          </p:val>
                                        </p:tav>
                                      </p:tavLst>
                                    </p:anim>
                                  </p:childTnLst>
                                </p:cTn>
                              </p:par>
                            </p:childTnLst>
                          </p:cTn>
                        </p:par>
                        <p:par>
                          <p:cTn fill="hold">
                            <p:stCondLst>
                              <p:cond delay="5700"/>
                            </p:stCondLst>
                            <p:childTnLst>
                              <p:par>
                                <p:cTn fill="hold" nodeType="after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300"/>
                                        <p:tgtEl>
                                          <p:spTgt spid="458"/>
                                        </p:tgtEl>
                                      </p:cBhvr>
                                    </p:animEffect>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500"/>
                                        <p:tgtEl>
                                          <p:spTgt spid="446"/>
                                        </p:tgtEl>
                                        <p:attrNameLst>
                                          <p:attrName>ppt_w</p:attrName>
                                        </p:attrNameLst>
                                      </p:cBhvr>
                                      <p:tavLst>
                                        <p:tav fmla="" tm="0">
                                          <p:val>
                                            <p:strVal val="0"/>
                                          </p:val>
                                        </p:tav>
                                        <p:tav fmla="" tm="100000">
                                          <p:val>
                                            <p:strVal val="#ppt_w"/>
                                          </p:val>
                                        </p:tav>
                                      </p:tavLst>
                                    </p:anim>
                                    <p:anim calcmode="lin" valueType="num">
                                      <p:cBhvr additive="base">
                                        <p:cTn dur="500"/>
                                        <p:tgtEl>
                                          <p:spTgt spid="446"/>
                                        </p:tgtEl>
                                        <p:attrNameLst>
                                          <p:attrName>ppt_h</p:attrName>
                                        </p:attrNameLst>
                                      </p:cBhvr>
                                      <p:tavLst>
                                        <p:tav fmla="" tm="0">
                                          <p:val>
                                            <p:strVal val="0"/>
                                          </p:val>
                                        </p:tav>
                                        <p:tav fmla="" tm="100000">
                                          <p:val>
                                            <p:strVal val="#ppt_h"/>
                                          </p:val>
                                        </p:tav>
                                      </p:tavLst>
                                    </p:anim>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300"/>
                                        <p:tgtEl>
                                          <p:spTgt spid="459"/>
                                        </p:tgtEl>
                                      </p:cBhvr>
                                    </p:animEffect>
                                  </p:childTnLst>
                                </p:cTn>
                              </p:par>
                            </p:childTnLst>
                          </p:cTn>
                        </p:par>
                        <p:par>
                          <p:cTn fill="hold">
                            <p:stCondLst>
                              <p:cond delay="6800"/>
                            </p:stCondLst>
                            <p:childTnLst>
                              <p:par>
                                <p:cTn fill="hold" nodeType="afterEffect" presetClass="entr" presetID="23" presetSubtype="16">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500"/>
                                        <p:tgtEl>
                                          <p:spTgt spid="449"/>
                                        </p:tgtEl>
                                        <p:attrNameLst>
                                          <p:attrName>ppt_w</p:attrName>
                                        </p:attrNameLst>
                                      </p:cBhvr>
                                      <p:tavLst>
                                        <p:tav fmla="" tm="0">
                                          <p:val>
                                            <p:strVal val="0"/>
                                          </p:val>
                                        </p:tav>
                                        <p:tav fmla="" tm="100000">
                                          <p:val>
                                            <p:strVal val="#ppt_w"/>
                                          </p:val>
                                        </p:tav>
                                      </p:tavLst>
                                    </p:anim>
                                    <p:anim calcmode="lin" valueType="num">
                                      <p:cBhvr additive="base">
                                        <p:cTn dur="500"/>
                                        <p:tgtEl>
                                          <p:spTgt spid="449"/>
                                        </p:tgtEl>
                                        <p:attrNameLst>
                                          <p:attrName>ppt_h</p:attrName>
                                        </p:attrNameLst>
                                      </p:cBhvr>
                                      <p:tavLst>
                                        <p:tav fmla="" tm="0">
                                          <p:val>
                                            <p:strVal val="0"/>
                                          </p:val>
                                        </p:tav>
                                        <p:tav fmla="" tm="100000">
                                          <p:val>
                                            <p:strVal val="#ppt_h"/>
                                          </p:val>
                                        </p:tav>
                                      </p:tavLst>
                                    </p:anim>
                                  </p:childTnLst>
                                </p:cTn>
                              </p:par>
                            </p:childTnLst>
                          </p:cTn>
                        </p:par>
                        <p:par>
                          <p:cTn fill="hold">
                            <p:stCondLst>
                              <p:cond delay="7300"/>
                            </p:stCondLst>
                            <p:childTnLst>
                              <p:par>
                                <p:cTn fill="hold" nodeType="after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300"/>
                                        <p:tgtEl>
                                          <p:spTgt spid="460"/>
                                        </p:tgtEl>
                                      </p:cBhvr>
                                    </p:animEffect>
                                  </p:childTnLst>
                                </p:cTn>
                              </p:par>
                            </p:childTnLst>
                          </p:cTn>
                        </p:par>
                        <p:par>
                          <p:cTn fill="hold">
                            <p:stCondLst>
                              <p:cond delay="7600"/>
                            </p:stCondLst>
                            <p:childTnLst>
                              <p:par>
                                <p:cTn fill="hold" nodeType="afterEffect" presetClass="entr" presetID="23" presetSubtype="16">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500"/>
                                        <p:tgtEl>
                                          <p:spTgt spid="452"/>
                                        </p:tgtEl>
                                        <p:attrNameLst>
                                          <p:attrName>ppt_w</p:attrName>
                                        </p:attrNameLst>
                                      </p:cBhvr>
                                      <p:tavLst>
                                        <p:tav fmla="" tm="0">
                                          <p:val>
                                            <p:strVal val="0"/>
                                          </p:val>
                                        </p:tav>
                                        <p:tav fmla="" tm="100000">
                                          <p:val>
                                            <p:strVal val="#ppt_w"/>
                                          </p:val>
                                        </p:tav>
                                      </p:tavLst>
                                    </p:anim>
                                    <p:anim calcmode="lin" valueType="num">
                                      <p:cBhvr additive="base">
                                        <p:cTn dur="500"/>
                                        <p:tgtEl>
                                          <p:spTgt spid="452"/>
                                        </p:tgtEl>
                                        <p:attrNameLst>
                                          <p:attrName>ppt_h</p:attrName>
                                        </p:attrNameLst>
                                      </p:cBhvr>
                                      <p:tavLst>
                                        <p:tav fmla="" tm="0">
                                          <p:val>
                                            <p:strVal val="0"/>
                                          </p:val>
                                        </p:tav>
                                        <p:tav fmla="" tm="100000">
                                          <p:val>
                                            <p:strVal val="#ppt_h"/>
                                          </p:val>
                                        </p:tav>
                                      </p:tavLst>
                                    </p:anim>
                                  </p:childTnLst>
                                </p:cTn>
                              </p:par>
                            </p:childTnLst>
                          </p:cTn>
                        </p:par>
                        <p:par>
                          <p:cTn fill="hold">
                            <p:stCondLst>
                              <p:cond delay="8100"/>
                            </p:stCondLst>
                            <p:childTnLst>
                              <p:par>
                                <p:cTn fill="hold" nodeType="after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3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id="468" name="Google Shape;468;p55"/>
          <p:cNvPicPr preferRelativeResize="0"/>
          <p:nvPr/>
        </p:nvPicPr>
        <p:blipFill rotWithShape="1">
          <a:blip r:embed="rId3">
            <a:alphaModFix/>
          </a:blip>
          <a:srcRect b="0" l="0" r="0" t="0"/>
          <a:stretch/>
        </p:blipFill>
        <p:spPr>
          <a:xfrm>
            <a:off x="2437" y="0"/>
            <a:ext cx="9139126" cy="5143500"/>
          </a:xfrm>
          <a:prstGeom prst="rect">
            <a:avLst/>
          </a:prstGeom>
          <a:noFill/>
          <a:ln>
            <a:noFill/>
          </a:ln>
        </p:spPr>
      </p:pic>
      <p:sp>
        <p:nvSpPr>
          <p:cNvPr id="469" name="Google Shape;469;p55"/>
          <p:cNvSpPr txBox="1"/>
          <p:nvPr/>
        </p:nvSpPr>
        <p:spPr>
          <a:xfrm>
            <a:off x="4499992" y="2693922"/>
            <a:ext cx="4644008" cy="707886"/>
          </a:xfrm>
          <a:prstGeom prst="rect">
            <a:avLst/>
          </a:prstGeom>
          <a:noFill/>
          <a:ln>
            <a:noFill/>
          </a:ln>
        </p:spPr>
        <p:txBody>
          <a:bodyPr anchorCtr="0" anchor="t" bIns="45700" lIns="91425" spcFirstLastPara="1" rIns="91425" wrap="square" tIns="45700">
            <a:noAutofit/>
          </a:bodyPr>
          <a:lstStyle/>
          <a:p>
            <a:pPr indent="0" lvl="1" marL="0" marR="0" rtl="0" algn="ctr">
              <a:spcBef>
                <a:spcPts val="0"/>
              </a:spcBef>
              <a:spcAft>
                <a:spcPts val="0"/>
              </a:spcAft>
              <a:buNone/>
            </a:pPr>
            <a:r>
              <a:rPr b="1" i="0" lang="tr-TR" sz="4000" u="none" cap="none" strike="noStrike">
                <a:solidFill>
                  <a:srgbClr val="3A9244"/>
                </a:solidFill>
                <a:latin typeface="Rockwell"/>
                <a:ea typeface="Rockwell"/>
                <a:cs typeface="Rockwell"/>
                <a:sym typeface="Rockwell"/>
              </a:rPr>
              <a:t>TRANSPORT</a:t>
            </a:r>
            <a:endParaRPr b="1" i="0" sz="4000" u="none" cap="none" strike="noStrike">
              <a:solidFill>
                <a:srgbClr val="3A9244"/>
              </a:solidFill>
              <a:latin typeface="Rockwell"/>
              <a:ea typeface="Rockwell"/>
              <a:cs typeface="Rockwell"/>
              <a:sym typeface="Rockwell"/>
            </a:endParaRPr>
          </a:p>
        </p:txBody>
      </p:sp>
      <p:cxnSp>
        <p:nvCxnSpPr>
          <p:cNvPr id="470" name="Google Shape;470;p55"/>
          <p:cNvCxnSpPr/>
          <p:nvPr/>
        </p:nvCxnSpPr>
        <p:spPr>
          <a:xfrm>
            <a:off x="5112061" y="3419877"/>
            <a:ext cx="3268081" cy="0"/>
          </a:xfrm>
          <a:prstGeom prst="straightConnector1">
            <a:avLst/>
          </a:prstGeom>
          <a:noFill/>
          <a:ln cap="flat" cmpd="sng" w="9525">
            <a:solidFill>
              <a:schemeClr val="lt1"/>
            </a:solidFill>
            <a:prstDash val="solid"/>
            <a:round/>
            <a:headEnd len="sm" w="sm" type="none"/>
            <a:tailEnd len="med" w="med" type="diamond"/>
          </a:ln>
        </p:spPr>
      </p:cxnSp>
      <p:grpSp>
        <p:nvGrpSpPr>
          <p:cNvPr id="471" name="Google Shape;471;p55"/>
          <p:cNvGrpSpPr/>
          <p:nvPr/>
        </p:nvGrpSpPr>
        <p:grpSpPr>
          <a:xfrm>
            <a:off x="5711941" y="1044104"/>
            <a:ext cx="1783944" cy="1512168"/>
            <a:chOff x="1925990" y="1322531"/>
            <a:chExt cx="1783944" cy="1512168"/>
          </a:xfrm>
        </p:grpSpPr>
        <p:sp>
          <p:nvSpPr>
            <p:cNvPr id="472" name="Google Shape;472;p55"/>
            <p:cNvSpPr/>
            <p:nvPr/>
          </p:nvSpPr>
          <p:spPr>
            <a:xfrm>
              <a:off x="1925990" y="1322531"/>
              <a:ext cx="1512168" cy="151216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3992B5"/>
                </a:solidFill>
                <a:latin typeface="Rockwell"/>
                <a:ea typeface="Rockwell"/>
                <a:cs typeface="Rockwell"/>
                <a:sym typeface="Rockwell"/>
              </a:endParaRPr>
            </a:p>
          </p:txBody>
        </p:sp>
        <p:sp>
          <p:nvSpPr>
            <p:cNvPr id="473" name="Google Shape;473;p55"/>
            <p:cNvSpPr txBox="1"/>
            <p:nvPr/>
          </p:nvSpPr>
          <p:spPr>
            <a:xfrm>
              <a:off x="2687754" y="1802144"/>
              <a:ext cx="1022180" cy="1015663"/>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SzPts val="6000"/>
                <a:buFont typeface="Rockwell"/>
                <a:buNone/>
              </a:pPr>
              <a:r>
                <a:rPr b="1" i="0" lang="tr-TR" sz="6000" u="none" cap="none" strike="noStrike">
                  <a:solidFill>
                    <a:schemeClr val="dk1"/>
                  </a:solidFill>
                  <a:latin typeface="Rockwell"/>
                  <a:ea typeface="Rockwell"/>
                  <a:cs typeface="Rockwell"/>
                  <a:sym typeface="Rockwell"/>
                </a:rPr>
                <a:t>3</a:t>
              </a:r>
              <a:endParaRPr b="1" i="0" sz="6000" u="none" cap="none" strike="noStrike">
                <a:solidFill>
                  <a:schemeClr val="dk1"/>
                </a:solidFill>
                <a:latin typeface="Rockwell"/>
                <a:ea typeface="Rockwell"/>
                <a:cs typeface="Rockwell"/>
                <a:sym typeface="Rockwell"/>
              </a:endParaRPr>
            </a:p>
          </p:txBody>
        </p:sp>
      </p:gr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par>
                                <p:cTn fill="hold" nodeType="withEffect" presetClass="entr" presetID="23" presetSubtype="16">
                                  <p:stCondLst>
                                    <p:cond delay="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500"/>
                                        <p:tgtEl>
                                          <p:spTgt spid="471"/>
                                        </p:tgtEl>
                                        <p:attrNameLst>
                                          <p:attrName>ppt_w</p:attrName>
                                        </p:attrNameLst>
                                      </p:cBhvr>
                                      <p:tavLst>
                                        <p:tav fmla="" tm="0">
                                          <p:val>
                                            <p:strVal val="0"/>
                                          </p:val>
                                        </p:tav>
                                        <p:tav fmla="" tm="100000">
                                          <p:val>
                                            <p:strVal val="#ppt_w"/>
                                          </p:val>
                                        </p:tav>
                                      </p:tavLst>
                                    </p:anim>
                                    <p:anim calcmode="lin" valueType="num">
                                      <p:cBhvr additive="base">
                                        <p:cTn dur="500"/>
                                        <p:tgtEl>
                                          <p:spTgt spid="47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6"/>
          <p:cNvSpPr txBox="1"/>
          <p:nvPr/>
        </p:nvSpPr>
        <p:spPr>
          <a:xfrm>
            <a:off x="1561573" y="212660"/>
            <a:ext cx="260008" cy="461480"/>
          </a:xfrm>
          <a:prstGeom prst="rect">
            <a:avLst/>
          </a:prstGeom>
          <a:noFill/>
          <a:ln>
            <a:noFill/>
          </a:ln>
        </p:spPr>
        <p:txBody>
          <a:bodyPr anchorCtr="0" anchor="t" bIns="91400" lIns="91425" spcFirstLastPara="1" rIns="91425" wrap="square" tIns="91400">
            <a:noAutofit/>
          </a:bodyPr>
          <a:lstStyle/>
          <a:p>
            <a:pPr indent="0" lvl="0" marL="0" marR="0" rtl="0" algn="ctr">
              <a:lnSpc>
                <a:spcPct val="90000"/>
              </a:lnSpc>
              <a:spcBef>
                <a:spcPts val="0"/>
              </a:spcBef>
              <a:spcAft>
                <a:spcPts val="0"/>
              </a:spcAft>
              <a:buClr>
                <a:srgbClr val="000000"/>
              </a:buClr>
              <a:buSzPts val="1799"/>
              <a:buFont typeface="Twentieth Century"/>
              <a:buNone/>
            </a:pPr>
            <a:r>
              <a:rPr b="0" i="0" lang="tr-TR" sz="1999" u="none" cap="none" strike="noStrike">
                <a:solidFill>
                  <a:srgbClr val="000000"/>
                </a:solidFill>
                <a:latin typeface="Twentieth Century"/>
                <a:ea typeface="Twentieth Century"/>
                <a:cs typeface="Twentieth Century"/>
                <a:sym typeface="Twentieth Century"/>
              </a:rPr>
              <a:t> </a:t>
            </a:r>
            <a:endParaRPr/>
          </a:p>
        </p:txBody>
      </p:sp>
      <p:sp>
        <p:nvSpPr>
          <p:cNvPr id="480" name="Google Shape;480;p56"/>
          <p:cNvSpPr/>
          <p:nvPr/>
        </p:nvSpPr>
        <p:spPr>
          <a:xfrm>
            <a:off x="4602154" y="896662"/>
            <a:ext cx="1785386" cy="2056765"/>
          </a:xfrm>
          <a:custGeom>
            <a:rect b="b" l="l" r="r" t="t"/>
            <a:pathLst>
              <a:path extrusionOk="0" h="1451" w="1260">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gradFill>
            <a:gsLst>
              <a:gs pos="0">
                <a:srgbClr val="F9F9F9"/>
              </a:gs>
              <a:gs pos="33000">
                <a:srgbClr val="F9F9F9"/>
              </a:gs>
              <a:gs pos="100000">
                <a:srgbClr val="D7D7D7"/>
              </a:gs>
            </a:gsLst>
            <a:lin ang="0" scaled="0"/>
          </a:gradFill>
          <a:ln cap="flat" cmpd="sng" w="9525">
            <a:solidFill>
              <a:srgbClr val="D7D7D7"/>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chemeClr val="dk1"/>
              </a:buClr>
              <a:buSzPts val="1200"/>
              <a:buFont typeface="Rockwell"/>
              <a:buNone/>
            </a:pPr>
            <a:r>
              <a:t/>
            </a:r>
            <a:endParaRPr b="0" i="0" sz="1200" u="none" cap="none" strike="noStrike">
              <a:solidFill>
                <a:srgbClr val="4D4D4D"/>
              </a:solidFill>
              <a:latin typeface="Twentieth Century"/>
              <a:ea typeface="Twentieth Century"/>
              <a:cs typeface="Twentieth Century"/>
              <a:sym typeface="Twentieth Century"/>
            </a:endParaRPr>
          </a:p>
        </p:txBody>
      </p:sp>
      <p:sp>
        <p:nvSpPr>
          <p:cNvPr id="481" name="Google Shape;481;p56"/>
          <p:cNvSpPr/>
          <p:nvPr/>
        </p:nvSpPr>
        <p:spPr>
          <a:xfrm>
            <a:off x="2764396" y="2593175"/>
            <a:ext cx="1834584" cy="1932978"/>
          </a:xfrm>
          <a:custGeom>
            <a:rect b="b" l="l" r="r" t="t"/>
            <a:pathLst>
              <a:path extrusionOk="0" h="1364" w="1295">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gradFill>
            <a:gsLst>
              <a:gs pos="0">
                <a:srgbClr val="F9F9F9"/>
              </a:gs>
              <a:gs pos="33000">
                <a:srgbClr val="F9F9F9"/>
              </a:gs>
              <a:gs pos="100000">
                <a:srgbClr val="D7D7D7"/>
              </a:gs>
            </a:gsLst>
            <a:lin ang="0" scaled="0"/>
          </a:gradFill>
          <a:ln cap="flat" cmpd="sng" w="9525">
            <a:solidFill>
              <a:srgbClr val="D7D7D7"/>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chemeClr val="dk1"/>
              </a:buClr>
              <a:buSzPts val="1200"/>
              <a:buFont typeface="Rockwell"/>
              <a:buNone/>
            </a:pPr>
            <a:r>
              <a:t/>
            </a:r>
            <a:endParaRPr b="0" i="0" sz="1200" u="none" cap="none" strike="noStrike">
              <a:solidFill>
                <a:srgbClr val="4D4D4D"/>
              </a:solidFill>
              <a:latin typeface="Twentieth Century"/>
              <a:ea typeface="Twentieth Century"/>
              <a:cs typeface="Twentieth Century"/>
              <a:sym typeface="Twentieth Century"/>
            </a:endParaRPr>
          </a:p>
        </p:txBody>
      </p:sp>
      <p:sp>
        <p:nvSpPr>
          <p:cNvPr id="482" name="Google Shape;482;p56"/>
          <p:cNvSpPr/>
          <p:nvPr/>
        </p:nvSpPr>
        <p:spPr>
          <a:xfrm>
            <a:off x="4421237" y="2775682"/>
            <a:ext cx="1963131" cy="1747298"/>
          </a:xfrm>
          <a:custGeom>
            <a:rect b="b" l="l" r="r" t="t"/>
            <a:pathLst>
              <a:path extrusionOk="0" h="1233" w="1385">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gradFill>
            <a:gsLst>
              <a:gs pos="0">
                <a:srgbClr val="F9F9F9"/>
              </a:gs>
              <a:gs pos="33000">
                <a:srgbClr val="F9F9F9"/>
              </a:gs>
              <a:gs pos="100000">
                <a:srgbClr val="D7D7D7"/>
              </a:gs>
            </a:gsLst>
            <a:lin ang="0" scaled="0"/>
          </a:gradFill>
          <a:ln cap="flat" cmpd="sng" w="9525">
            <a:solidFill>
              <a:srgbClr val="D7D7D7"/>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chemeClr val="dk1"/>
              </a:buClr>
              <a:buSzPts val="1200"/>
              <a:buFont typeface="Rockwell"/>
              <a:buNone/>
            </a:pPr>
            <a:r>
              <a:t/>
            </a:r>
            <a:endParaRPr b="0" i="0" sz="1200" u="none" cap="none" strike="noStrike">
              <a:solidFill>
                <a:srgbClr val="4D4D4D"/>
              </a:solidFill>
              <a:latin typeface="Twentieth Century"/>
              <a:ea typeface="Twentieth Century"/>
              <a:cs typeface="Twentieth Century"/>
              <a:sym typeface="Twentieth Century"/>
            </a:endParaRPr>
          </a:p>
        </p:txBody>
      </p:sp>
      <p:sp>
        <p:nvSpPr>
          <p:cNvPr id="483" name="Google Shape;483;p56"/>
          <p:cNvSpPr txBox="1"/>
          <p:nvPr/>
        </p:nvSpPr>
        <p:spPr>
          <a:xfrm>
            <a:off x="3722952" y="2499742"/>
            <a:ext cx="1726667" cy="4615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tr-TR" sz="2399" u="none" cap="none" strike="noStrike">
                <a:solidFill>
                  <a:srgbClr val="7D7D7D"/>
                </a:solidFill>
                <a:latin typeface="Twentieth Century"/>
                <a:ea typeface="Twentieth Century"/>
                <a:cs typeface="Twentieth Century"/>
                <a:sym typeface="Twentieth Century"/>
              </a:rPr>
              <a:t>NOTE HERE</a:t>
            </a:r>
            <a:endParaRPr/>
          </a:p>
        </p:txBody>
      </p:sp>
      <p:sp>
        <p:nvSpPr>
          <p:cNvPr id="484" name="Google Shape;484;p56"/>
          <p:cNvSpPr/>
          <p:nvPr/>
        </p:nvSpPr>
        <p:spPr>
          <a:xfrm>
            <a:off x="4601759" y="895868"/>
            <a:ext cx="1785508" cy="2056971"/>
          </a:xfrm>
          <a:custGeom>
            <a:rect b="b" l="l" r="r" t="t"/>
            <a:pathLst>
              <a:path extrusionOk="0" h="1451" w="1260">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gradFill>
            <a:gsLst>
              <a:gs pos="0">
                <a:srgbClr val="006100"/>
              </a:gs>
              <a:gs pos="50000">
                <a:srgbClr val="008D00"/>
              </a:gs>
              <a:gs pos="100000">
                <a:srgbClr val="00A900"/>
              </a:gs>
            </a:gsLst>
            <a:path path="circle">
              <a:fillToRect b="0%" l="100%" r="0%" t="100%"/>
            </a:path>
            <a:tileRect b="-100%" l="0%" r="-100%" t="0%"/>
          </a:gradFill>
          <a:ln cap="flat" cmpd="sng" w="9525">
            <a:solidFill>
              <a:srgbClr val="D7D7D7"/>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20000"/>
              </a:lnSpc>
              <a:spcBef>
                <a:spcPts val="0"/>
              </a:spcBef>
              <a:spcAft>
                <a:spcPts val="0"/>
              </a:spcAft>
              <a:buClr>
                <a:schemeClr val="dk1"/>
              </a:buClr>
              <a:buSzPts val="2799"/>
              <a:buFont typeface="Rockwell"/>
              <a:buNone/>
            </a:pPr>
            <a:r>
              <a:t/>
            </a:r>
            <a:endParaRPr b="0" i="0" sz="2799" u="none" cap="none" strike="noStrike">
              <a:solidFill>
                <a:srgbClr val="FFFFFF"/>
              </a:solidFill>
              <a:latin typeface="Twentieth Century"/>
              <a:ea typeface="Twentieth Century"/>
              <a:cs typeface="Twentieth Century"/>
              <a:sym typeface="Twentieth Century"/>
            </a:endParaRPr>
          </a:p>
        </p:txBody>
      </p:sp>
      <p:sp>
        <p:nvSpPr>
          <p:cNvPr id="485" name="Google Shape;485;p56"/>
          <p:cNvSpPr/>
          <p:nvPr/>
        </p:nvSpPr>
        <p:spPr>
          <a:xfrm>
            <a:off x="2775505" y="896662"/>
            <a:ext cx="2028199" cy="1877433"/>
          </a:xfrm>
          <a:custGeom>
            <a:rect b="b" l="l" r="r" t="t"/>
            <a:pathLst>
              <a:path extrusionOk="0" h="1325" w="1431">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gradFill>
            <a:gsLst>
              <a:gs pos="0">
                <a:srgbClr val="007E00"/>
              </a:gs>
              <a:gs pos="50000">
                <a:srgbClr val="00B600"/>
              </a:gs>
              <a:gs pos="100000">
                <a:srgbClr val="00DB00"/>
              </a:gs>
            </a:gsLst>
            <a:lin ang="2700000" scaled="0"/>
          </a:gradFill>
          <a:ln cap="flat" cmpd="sng" w="9525">
            <a:solidFill>
              <a:srgbClr val="D7D7D7"/>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20000"/>
              </a:lnSpc>
              <a:spcBef>
                <a:spcPts val="0"/>
              </a:spcBef>
              <a:spcAft>
                <a:spcPts val="0"/>
              </a:spcAft>
              <a:buClr>
                <a:schemeClr val="dk1"/>
              </a:buClr>
              <a:buSzPts val="2799"/>
              <a:buFont typeface="Rockwell"/>
              <a:buNone/>
            </a:pPr>
            <a:r>
              <a:t/>
            </a:r>
            <a:endParaRPr b="0" i="0" sz="2799" u="none" cap="none" strike="noStrike">
              <a:solidFill>
                <a:srgbClr val="FFFFFF"/>
              </a:solidFill>
              <a:latin typeface="Twentieth Century"/>
              <a:ea typeface="Twentieth Century"/>
              <a:cs typeface="Twentieth Century"/>
              <a:sym typeface="Twentieth Century"/>
            </a:endParaRPr>
          </a:p>
        </p:txBody>
      </p:sp>
      <p:sp>
        <p:nvSpPr>
          <p:cNvPr id="486" name="Google Shape;486;p56"/>
          <p:cNvSpPr/>
          <p:nvPr/>
        </p:nvSpPr>
        <p:spPr>
          <a:xfrm>
            <a:off x="2764396" y="2593175"/>
            <a:ext cx="1834584" cy="1932978"/>
          </a:xfrm>
          <a:custGeom>
            <a:rect b="b" l="l" r="r" t="t"/>
            <a:pathLst>
              <a:path extrusionOk="0" h="1364" w="1295">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gradFill>
            <a:gsLst>
              <a:gs pos="0">
                <a:srgbClr val="08490F"/>
              </a:gs>
              <a:gs pos="50000">
                <a:srgbClr val="0D6A16"/>
              </a:gs>
              <a:gs pos="100000">
                <a:srgbClr val="107F1B"/>
              </a:gs>
            </a:gsLst>
            <a:lin ang="18900000" scaled="0"/>
          </a:gradFill>
          <a:ln cap="flat" cmpd="sng" w="9525">
            <a:solidFill>
              <a:srgbClr val="D7D7D7"/>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20000"/>
              </a:lnSpc>
              <a:spcBef>
                <a:spcPts val="0"/>
              </a:spcBef>
              <a:spcAft>
                <a:spcPts val="0"/>
              </a:spcAft>
              <a:buClr>
                <a:schemeClr val="dk1"/>
              </a:buClr>
              <a:buSzPts val="2799"/>
              <a:buFont typeface="Rockwell"/>
              <a:buNone/>
            </a:pPr>
            <a:r>
              <a:t/>
            </a:r>
            <a:endParaRPr b="0" i="0" sz="2799" u="none" cap="none" strike="noStrike">
              <a:solidFill>
                <a:srgbClr val="FFFFFF"/>
              </a:solidFill>
              <a:latin typeface="Twentieth Century"/>
              <a:ea typeface="Twentieth Century"/>
              <a:cs typeface="Twentieth Century"/>
              <a:sym typeface="Twentieth Century"/>
            </a:endParaRPr>
          </a:p>
        </p:txBody>
      </p:sp>
      <p:sp>
        <p:nvSpPr>
          <p:cNvPr id="487" name="Google Shape;487;p56"/>
          <p:cNvSpPr/>
          <p:nvPr/>
        </p:nvSpPr>
        <p:spPr>
          <a:xfrm>
            <a:off x="4421237" y="2775682"/>
            <a:ext cx="1963131" cy="1747298"/>
          </a:xfrm>
          <a:custGeom>
            <a:rect b="b" l="l" r="r" t="t"/>
            <a:pathLst>
              <a:path extrusionOk="0" h="1233" w="1385">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gradFill>
            <a:gsLst>
              <a:gs pos="0">
                <a:srgbClr val="006409"/>
              </a:gs>
              <a:gs pos="50000">
                <a:srgbClr val="00910E"/>
              </a:gs>
              <a:gs pos="100000">
                <a:srgbClr val="01AE11"/>
              </a:gs>
            </a:gsLst>
            <a:lin ang="16200000" scaled="0"/>
          </a:gradFill>
          <a:ln cap="flat" cmpd="sng" w="9525">
            <a:solidFill>
              <a:srgbClr val="D7D7D7"/>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20000"/>
              </a:lnSpc>
              <a:spcBef>
                <a:spcPts val="0"/>
              </a:spcBef>
              <a:spcAft>
                <a:spcPts val="0"/>
              </a:spcAft>
              <a:buClr>
                <a:schemeClr val="dk1"/>
              </a:buClr>
              <a:buSzPts val="2799"/>
              <a:buFont typeface="Rockwell"/>
              <a:buNone/>
            </a:pPr>
            <a:r>
              <a:t/>
            </a:r>
            <a:endParaRPr b="0" i="0" sz="2799" u="none" cap="none" strike="noStrike">
              <a:solidFill>
                <a:srgbClr val="FFFFFF"/>
              </a:solidFill>
              <a:latin typeface="Twentieth Century"/>
              <a:ea typeface="Twentieth Century"/>
              <a:cs typeface="Twentieth Century"/>
              <a:sym typeface="Twentieth Century"/>
            </a:endParaRPr>
          </a:p>
        </p:txBody>
      </p:sp>
      <p:grpSp>
        <p:nvGrpSpPr>
          <p:cNvPr id="488" name="Google Shape;488;p56"/>
          <p:cNvGrpSpPr/>
          <p:nvPr/>
        </p:nvGrpSpPr>
        <p:grpSpPr>
          <a:xfrm>
            <a:off x="828244" y="1066470"/>
            <a:ext cx="2375754" cy="1271196"/>
            <a:chOff x="827584" y="1784296"/>
            <a:chExt cx="2376264" cy="1271712"/>
          </a:xfrm>
        </p:grpSpPr>
        <p:cxnSp>
          <p:nvCxnSpPr>
            <p:cNvPr id="489" name="Google Shape;489;p56"/>
            <p:cNvCxnSpPr/>
            <p:nvPr/>
          </p:nvCxnSpPr>
          <p:spPr>
            <a:xfrm>
              <a:off x="827584" y="3056008"/>
              <a:ext cx="2376264" cy="0"/>
            </a:xfrm>
            <a:prstGeom prst="straightConnector1">
              <a:avLst/>
            </a:prstGeom>
            <a:noFill/>
            <a:ln cap="flat" cmpd="sng" w="9525">
              <a:solidFill>
                <a:srgbClr val="B2B2B2"/>
              </a:solidFill>
              <a:prstDash val="solid"/>
              <a:round/>
              <a:headEnd len="med" w="med" type="none"/>
              <a:tailEnd len="med" w="med" type="none"/>
            </a:ln>
          </p:spPr>
        </p:cxnSp>
        <p:sp>
          <p:nvSpPr>
            <p:cNvPr id="490" name="Google Shape;490;p56"/>
            <p:cNvSpPr txBox="1"/>
            <p:nvPr/>
          </p:nvSpPr>
          <p:spPr>
            <a:xfrm>
              <a:off x="827584" y="1784296"/>
              <a:ext cx="1944505" cy="2762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200" u="none" cap="none" strike="noStrike">
                  <a:solidFill>
                    <a:srgbClr val="808080"/>
                  </a:solidFill>
                  <a:latin typeface="Twentieth Century"/>
                  <a:ea typeface="Twentieth Century"/>
                  <a:cs typeface="Twentieth Century"/>
                  <a:sym typeface="Twentieth Century"/>
                </a:rPr>
                <a:t>NOTE HERE</a:t>
              </a:r>
              <a:endParaRPr/>
            </a:p>
          </p:txBody>
        </p:sp>
        <p:sp>
          <p:nvSpPr>
            <p:cNvPr id="491" name="Google Shape;491;p56"/>
            <p:cNvSpPr txBox="1"/>
            <p:nvPr/>
          </p:nvSpPr>
          <p:spPr>
            <a:xfrm>
              <a:off x="827584" y="2047847"/>
              <a:ext cx="1944505" cy="89067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tr-TR" sz="1200" u="none" cap="none" strike="noStrike">
                  <a:solidFill>
                    <a:srgbClr val="808080"/>
                  </a:solidFill>
                  <a:latin typeface="Twentieth Century"/>
                  <a:ea typeface="Twentieth Century"/>
                  <a:cs typeface="Twentieth Century"/>
                  <a:sym typeface="Twentieth Century"/>
                </a:rPr>
                <a:t>We hope </a:t>
              </a:r>
              <a:endParaRPr b="0" i="0" sz="1200" u="none" cap="none" strike="noStrike">
                <a:solidFill>
                  <a:srgbClr val="808080"/>
                </a:solidFill>
                <a:latin typeface="Twentieth Century"/>
                <a:ea typeface="Twentieth Century"/>
                <a:cs typeface="Twentieth Century"/>
                <a:sym typeface="Twentieth Century"/>
              </a:endParaRPr>
            </a:p>
            <a:p>
              <a:pPr indent="0" lvl="0" marL="0" marR="0" rtl="0" algn="l">
                <a:lnSpc>
                  <a:spcPct val="150000"/>
                </a:lnSpc>
                <a:spcBef>
                  <a:spcPts val="0"/>
                </a:spcBef>
                <a:spcAft>
                  <a:spcPts val="0"/>
                </a:spcAft>
                <a:buNone/>
              </a:pPr>
              <a:r>
                <a:rPr b="0" i="0" lang="tr-TR" sz="1200" u="none" cap="none" strike="noStrike">
                  <a:solidFill>
                    <a:srgbClr val="808080"/>
                  </a:solidFill>
                  <a:latin typeface="Twentieth Century"/>
                  <a:ea typeface="Twentieth Century"/>
                  <a:cs typeface="Twentieth Century"/>
                  <a:sym typeface="Twentieth Century"/>
                </a:rPr>
                <a:t>that this template will </a:t>
              </a:r>
              <a:endParaRPr b="0" i="0" sz="1200" u="none" cap="none" strike="noStrike">
                <a:solidFill>
                  <a:srgbClr val="808080"/>
                </a:solidFill>
                <a:latin typeface="Twentieth Century"/>
                <a:ea typeface="Twentieth Century"/>
                <a:cs typeface="Twentieth Century"/>
                <a:sym typeface="Twentieth Century"/>
              </a:endParaRPr>
            </a:p>
            <a:p>
              <a:pPr indent="0" lvl="0" marL="0" marR="0" rtl="0" algn="l">
                <a:lnSpc>
                  <a:spcPct val="150000"/>
                </a:lnSpc>
                <a:spcBef>
                  <a:spcPts val="0"/>
                </a:spcBef>
                <a:spcAft>
                  <a:spcPts val="0"/>
                </a:spcAft>
                <a:buNone/>
              </a:pPr>
              <a:r>
                <a:rPr b="0" i="0" lang="tr-TR" sz="1200" u="none" cap="none" strike="noStrike">
                  <a:solidFill>
                    <a:srgbClr val="808080"/>
                  </a:solidFill>
                  <a:latin typeface="Twentieth Century"/>
                  <a:ea typeface="Twentieth Century"/>
                  <a:cs typeface="Twentieth Century"/>
                  <a:sym typeface="Twentieth Century"/>
                </a:rPr>
                <a:t>return to you as a time, </a:t>
              </a:r>
              <a:endParaRPr b="0" i="0" sz="1200" u="none" cap="none" strike="noStrike">
                <a:solidFill>
                  <a:srgbClr val="808080"/>
                </a:solidFill>
                <a:latin typeface="Twentieth Century"/>
                <a:ea typeface="Twentieth Century"/>
                <a:cs typeface="Twentieth Century"/>
                <a:sym typeface="Twentieth Century"/>
              </a:endParaRPr>
            </a:p>
          </p:txBody>
        </p:sp>
      </p:grpSp>
      <p:grpSp>
        <p:nvGrpSpPr>
          <p:cNvPr id="492" name="Google Shape;492;p56"/>
          <p:cNvGrpSpPr/>
          <p:nvPr/>
        </p:nvGrpSpPr>
        <p:grpSpPr>
          <a:xfrm>
            <a:off x="6011419" y="1066470"/>
            <a:ext cx="2520172" cy="1271196"/>
            <a:chOff x="6012160" y="1784296"/>
            <a:chExt cx="2520280" cy="1271712"/>
          </a:xfrm>
        </p:grpSpPr>
        <p:cxnSp>
          <p:nvCxnSpPr>
            <p:cNvPr id="493" name="Google Shape;493;p56"/>
            <p:cNvCxnSpPr/>
            <p:nvPr/>
          </p:nvCxnSpPr>
          <p:spPr>
            <a:xfrm>
              <a:off x="6012160" y="3056008"/>
              <a:ext cx="2520280" cy="0"/>
            </a:xfrm>
            <a:prstGeom prst="straightConnector1">
              <a:avLst/>
            </a:prstGeom>
            <a:noFill/>
            <a:ln cap="flat" cmpd="sng" w="9525">
              <a:solidFill>
                <a:srgbClr val="B2B2B2"/>
              </a:solidFill>
              <a:prstDash val="solid"/>
              <a:round/>
              <a:headEnd len="med" w="med" type="none"/>
              <a:tailEnd len="med" w="med" type="none"/>
            </a:ln>
          </p:spPr>
        </p:cxnSp>
        <p:sp>
          <p:nvSpPr>
            <p:cNvPr id="494" name="Google Shape;494;p56"/>
            <p:cNvSpPr txBox="1"/>
            <p:nvPr/>
          </p:nvSpPr>
          <p:spPr>
            <a:xfrm>
              <a:off x="6659688" y="1784296"/>
              <a:ext cx="1858468" cy="27625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tr-TR" sz="1200" u="none" cap="none" strike="noStrike">
                  <a:solidFill>
                    <a:srgbClr val="808080"/>
                  </a:solidFill>
                  <a:latin typeface="Twentieth Century"/>
                  <a:ea typeface="Twentieth Century"/>
                  <a:cs typeface="Twentieth Century"/>
                  <a:sym typeface="Twentieth Century"/>
                </a:rPr>
                <a:t>NOTE HERE</a:t>
              </a:r>
              <a:endParaRPr/>
            </a:p>
          </p:txBody>
        </p:sp>
        <p:sp>
          <p:nvSpPr>
            <p:cNvPr id="495" name="Google Shape;495;p56"/>
            <p:cNvSpPr txBox="1"/>
            <p:nvPr/>
          </p:nvSpPr>
          <p:spPr>
            <a:xfrm>
              <a:off x="6659688" y="2047847"/>
              <a:ext cx="1858468" cy="890675"/>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b="0" i="0" lang="tr-TR" sz="1200" u="none" cap="none" strike="noStrike">
                  <a:solidFill>
                    <a:srgbClr val="808080"/>
                  </a:solidFill>
                  <a:latin typeface="Twentieth Century"/>
                  <a:ea typeface="Twentieth Century"/>
                  <a:cs typeface="Twentieth Century"/>
                  <a:sym typeface="Twentieth Century"/>
                </a:rPr>
                <a:t>We hope </a:t>
              </a:r>
              <a:endParaRPr b="0" i="0" sz="1200" u="none" cap="none" strike="noStrike">
                <a:solidFill>
                  <a:srgbClr val="808080"/>
                </a:solidFill>
                <a:latin typeface="Twentieth Century"/>
                <a:ea typeface="Twentieth Century"/>
                <a:cs typeface="Twentieth Century"/>
                <a:sym typeface="Twentieth Century"/>
              </a:endParaRPr>
            </a:p>
            <a:p>
              <a:pPr indent="0" lvl="0" marL="0" marR="0" rtl="0" algn="r">
                <a:lnSpc>
                  <a:spcPct val="150000"/>
                </a:lnSpc>
                <a:spcBef>
                  <a:spcPts val="0"/>
                </a:spcBef>
                <a:spcAft>
                  <a:spcPts val="0"/>
                </a:spcAft>
                <a:buNone/>
              </a:pPr>
              <a:r>
                <a:rPr b="0" i="0" lang="tr-TR" sz="1200" u="none" cap="none" strike="noStrike">
                  <a:solidFill>
                    <a:srgbClr val="808080"/>
                  </a:solidFill>
                  <a:latin typeface="Twentieth Century"/>
                  <a:ea typeface="Twentieth Century"/>
                  <a:cs typeface="Twentieth Century"/>
                  <a:sym typeface="Twentieth Century"/>
                </a:rPr>
                <a:t>that this template will </a:t>
              </a:r>
              <a:endParaRPr b="0" i="0" sz="1200" u="none" cap="none" strike="noStrike">
                <a:solidFill>
                  <a:srgbClr val="808080"/>
                </a:solidFill>
                <a:latin typeface="Twentieth Century"/>
                <a:ea typeface="Twentieth Century"/>
                <a:cs typeface="Twentieth Century"/>
                <a:sym typeface="Twentieth Century"/>
              </a:endParaRPr>
            </a:p>
            <a:p>
              <a:pPr indent="0" lvl="0" marL="0" marR="0" rtl="0" algn="r">
                <a:lnSpc>
                  <a:spcPct val="150000"/>
                </a:lnSpc>
                <a:spcBef>
                  <a:spcPts val="0"/>
                </a:spcBef>
                <a:spcAft>
                  <a:spcPts val="0"/>
                </a:spcAft>
                <a:buNone/>
              </a:pPr>
              <a:r>
                <a:rPr b="0" i="0" lang="tr-TR" sz="1200" u="none" cap="none" strike="noStrike">
                  <a:solidFill>
                    <a:srgbClr val="808080"/>
                  </a:solidFill>
                  <a:latin typeface="Twentieth Century"/>
                  <a:ea typeface="Twentieth Century"/>
                  <a:cs typeface="Twentieth Century"/>
                  <a:sym typeface="Twentieth Century"/>
                </a:rPr>
                <a:t>return to you as a time, </a:t>
              </a:r>
              <a:endParaRPr b="0" i="0" sz="1200" u="none" cap="none" strike="noStrike">
                <a:solidFill>
                  <a:srgbClr val="808080"/>
                </a:solidFill>
                <a:latin typeface="Twentieth Century"/>
                <a:ea typeface="Twentieth Century"/>
                <a:cs typeface="Twentieth Century"/>
                <a:sym typeface="Twentieth Century"/>
              </a:endParaRPr>
            </a:p>
          </p:txBody>
        </p:sp>
      </p:grpSp>
      <p:grpSp>
        <p:nvGrpSpPr>
          <p:cNvPr id="496" name="Google Shape;496;p56"/>
          <p:cNvGrpSpPr/>
          <p:nvPr/>
        </p:nvGrpSpPr>
        <p:grpSpPr>
          <a:xfrm>
            <a:off x="828244" y="3215283"/>
            <a:ext cx="2375754" cy="1225172"/>
            <a:chOff x="827584" y="3933056"/>
            <a:chExt cx="2376264" cy="1226301"/>
          </a:xfrm>
        </p:grpSpPr>
        <p:cxnSp>
          <p:nvCxnSpPr>
            <p:cNvPr id="497" name="Google Shape;497;p56"/>
            <p:cNvCxnSpPr/>
            <p:nvPr/>
          </p:nvCxnSpPr>
          <p:spPr>
            <a:xfrm>
              <a:off x="827584" y="3933056"/>
              <a:ext cx="2376264" cy="0"/>
            </a:xfrm>
            <a:prstGeom prst="straightConnector1">
              <a:avLst/>
            </a:prstGeom>
            <a:noFill/>
            <a:ln cap="flat" cmpd="sng" w="9525">
              <a:solidFill>
                <a:srgbClr val="B2B2B2"/>
              </a:solidFill>
              <a:prstDash val="solid"/>
              <a:round/>
              <a:headEnd len="med" w="med" type="none"/>
              <a:tailEnd len="med" w="med" type="none"/>
            </a:ln>
          </p:spPr>
        </p:cxnSp>
        <p:sp>
          <p:nvSpPr>
            <p:cNvPr id="498" name="Google Shape;498;p56"/>
            <p:cNvSpPr txBox="1"/>
            <p:nvPr/>
          </p:nvSpPr>
          <p:spPr>
            <a:xfrm>
              <a:off x="827584" y="4004538"/>
              <a:ext cx="1944505" cy="2779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200" u="none" cap="none" strike="noStrike">
                  <a:solidFill>
                    <a:srgbClr val="808080"/>
                  </a:solidFill>
                  <a:latin typeface="Twentieth Century"/>
                  <a:ea typeface="Twentieth Century"/>
                  <a:cs typeface="Twentieth Century"/>
                  <a:sym typeface="Twentieth Century"/>
                </a:rPr>
                <a:t>NOTE HERE</a:t>
              </a:r>
              <a:endParaRPr/>
            </a:p>
          </p:txBody>
        </p:sp>
        <p:sp>
          <p:nvSpPr>
            <p:cNvPr id="499" name="Google Shape;499;p56"/>
            <p:cNvSpPr txBox="1"/>
            <p:nvPr/>
          </p:nvSpPr>
          <p:spPr>
            <a:xfrm>
              <a:off x="827584" y="4268224"/>
              <a:ext cx="1944505" cy="89113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tr-TR" sz="1200" u="none" cap="none" strike="noStrike">
                  <a:solidFill>
                    <a:srgbClr val="808080"/>
                  </a:solidFill>
                  <a:latin typeface="Twentieth Century"/>
                  <a:ea typeface="Twentieth Century"/>
                  <a:cs typeface="Twentieth Century"/>
                  <a:sym typeface="Twentieth Century"/>
                </a:rPr>
                <a:t>We hope </a:t>
              </a:r>
              <a:endParaRPr b="0" i="0" sz="1200" u="none" cap="none" strike="noStrike">
                <a:solidFill>
                  <a:srgbClr val="808080"/>
                </a:solidFill>
                <a:latin typeface="Twentieth Century"/>
                <a:ea typeface="Twentieth Century"/>
                <a:cs typeface="Twentieth Century"/>
                <a:sym typeface="Twentieth Century"/>
              </a:endParaRPr>
            </a:p>
            <a:p>
              <a:pPr indent="0" lvl="0" marL="0" marR="0" rtl="0" algn="l">
                <a:lnSpc>
                  <a:spcPct val="150000"/>
                </a:lnSpc>
                <a:spcBef>
                  <a:spcPts val="0"/>
                </a:spcBef>
                <a:spcAft>
                  <a:spcPts val="0"/>
                </a:spcAft>
                <a:buNone/>
              </a:pPr>
              <a:r>
                <a:rPr b="0" i="0" lang="tr-TR" sz="1200" u="none" cap="none" strike="noStrike">
                  <a:solidFill>
                    <a:srgbClr val="808080"/>
                  </a:solidFill>
                  <a:latin typeface="Twentieth Century"/>
                  <a:ea typeface="Twentieth Century"/>
                  <a:cs typeface="Twentieth Century"/>
                  <a:sym typeface="Twentieth Century"/>
                </a:rPr>
                <a:t>that this template will </a:t>
              </a:r>
              <a:endParaRPr b="0" i="0" sz="1200" u="none" cap="none" strike="noStrike">
                <a:solidFill>
                  <a:srgbClr val="808080"/>
                </a:solidFill>
                <a:latin typeface="Twentieth Century"/>
                <a:ea typeface="Twentieth Century"/>
                <a:cs typeface="Twentieth Century"/>
                <a:sym typeface="Twentieth Century"/>
              </a:endParaRPr>
            </a:p>
            <a:p>
              <a:pPr indent="0" lvl="0" marL="0" marR="0" rtl="0" algn="l">
                <a:lnSpc>
                  <a:spcPct val="150000"/>
                </a:lnSpc>
                <a:spcBef>
                  <a:spcPts val="0"/>
                </a:spcBef>
                <a:spcAft>
                  <a:spcPts val="0"/>
                </a:spcAft>
                <a:buNone/>
              </a:pPr>
              <a:r>
                <a:rPr b="0" i="0" lang="tr-TR" sz="1200" u="none" cap="none" strike="noStrike">
                  <a:solidFill>
                    <a:srgbClr val="808080"/>
                  </a:solidFill>
                  <a:latin typeface="Twentieth Century"/>
                  <a:ea typeface="Twentieth Century"/>
                  <a:cs typeface="Twentieth Century"/>
                  <a:sym typeface="Twentieth Century"/>
                </a:rPr>
                <a:t>return to you as a time, </a:t>
              </a:r>
              <a:endParaRPr b="0" i="0" sz="1200" u="none" cap="none" strike="noStrike">
                <a:solidFill>
                  <a:srgbClr val="808080"/>
                </a:solidFill>
                <a:latin typeface="Twentieth Century"/>
                <a:ea typeface="Twentieth Century"/>
                <a:cs typeface="Twentieth Century"/>
                <a:sym typeface="Twentieth Century"/>
              </a:endParaRPr>
            </a:p>
          </p:txBody>
        </p:sp>
      </p:grpSp>
      <p:grpSp>
        <p:nvGrpSpPr>
          <p:cNvPr id="500" name="Google Shape;500;p56"/>
          <p:cNvGrpSpPr/>
          <p:nvPr/>
        </p:nvGrpSpPr>
        <p:grpSpPr>
          <a:xfrm>
            <a:off x="6011419" y="3215283"/>
            <a:ext cx="2520172" cy="1225172"/>
            <a:chOff x="6012160" y="3933056"/>
            <a:chExt cx="2520280" cy="1226301"/>
          </a:xfrm>
        </p:grpSpPr>
        <p:cxnSp>
          <p:nvCxnSpPr>
            <p:cNvPr id="501" name="Google Shape;501;p56"/>
            <p:cNvCxnSpPr/>
            <p:nvPr/>
          </p:nvCxnSpPr>
          <p:spPr>
            <a:xfrm>
              <a:off x="6012160" y="3933056"/>
              <a:ext cx="2520280" cy="0"/>
            </a:xfrm>
            <a:prstGeom prst="straightConnector1">
              <a:avLst/>
            </a:prstGeom>
            <a:noFill/>
            <a:ln cap="flat" cmpd="sng" w="9525">
              <a:solidFill>
                <a:srgbClr val="B2B2B2"/>
              </a:solidFill>
              <a:prstDash val="solid"/>
              <a:round/>
              <a:headEnd len="med" w="med" type="none"/>
              <a:tailEnd len="med" w="med" type="none"/>
            </a:ln>
          </p:spPr>
        </p:cxnSp>
        <p:sp>
          <p:nvSpPr>
            <p:cNvPr id="502" name="Google Shape;502;p56"/>
            <p:cNvSpPr txBox="1"/>
            <p:nvPr/>
          </p:nvSpPr>
          <p:spPr>
            <a:xfrm>
              <a:off x="6659688" y="4004538"/>
              <a:ext cx="1858468" cy="27798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tr-TR" sz="1200" u="none" cap="none" strike="noStrike">
                  <a:solidFill>
                    <a:srgbClr val="808080"/>
                  </a:solidFill>
                  <a:latin typeface="Twentieth Century"/>
                  <a:ea typeface="Twentieth Century"/>
                  <a:cs typeface="Twentieth Century"/>
                  <a:sym typeface="Twentieth Century"/>
                </a:rPr>
                <a:t>NOTE HERE</a:t>
              </a:r>
              <a:endParaRPr/>
            </a:p>
          </p:txBody>
        </p:sp>
        <p:sp>
          <p:nvSpPr>
            <p:cNvPr id="503" name="Google Shape;503;p56"/>
            <p:cNvSpPr txBox="1"/>
            <p:nvPr/>
          </p:nvSpPr>
          <p:spPr>
            <a:xfrm>
              <a:off x="6659688" y="4268224"/>
              <a:ext cx="1858468" cy="891133"/>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b="0" i="0" lang="tr-TR" sz="1200" u="none" cap="none" strike="noStrike">
                  <a:solidFill>
                    <a:srgbClr val="808080"/>
                  </a:solidFill>
                  <a:latin typeface="Twentieth Century"/>
                  <a:ea typeface="Twentieth Century"/>
                  <a:cs typeface="Twentieth Century"/>
                  <a:sym typeface="Twentieth Century"/>
                </a:rPr>
                <a:t>We hope </a:t>
              </a:r>
              <a:endParaRPr b="0" i="0" sz="1200" u="none" cap="none" strike="noStrike">
                <a:solidFill>
                  <a:srgbClr val="808080"/>
                </a:solidFill>
                <a:latin typeface="Twentieth Century"/>
                <a:ea typeface="Twentieth Century"/>
                <a:cs typeface="Twentieth Century"/>
                <a:sym typeface="Twentieth Century"/>
              </a:endParaRPr>
            </a:p>
            <a:p>
              <a:pPr indent="0" lvl="0" marL="0" marR="0" rtl="0" algn="r">
                <a:lnSpc>
                  <a:spcPct val="150000"/>
                </a:lnSpc>
                <a:spcBef>
                  <a:spcPts val="0"/>
                </a:spcBef>
                <a:spcAft>
                  <a:spcPts val="0"/>
                </a:spcAft>
                <a:buNone/>
              </a:pPr>
              <a:r>
                <a:rPr b="0" i="0" lang="tr-TR" sz="1200" u="none" cap="none" strike="noStrike">
                  <a:solidFill>
                    <a:srgbClr val="808080"/>
                  </a:solidFill>
                  <a:latin typeface="Twentieth Century"/>
                  <a:ea typeface="Twentieth Century"/>
                  <a:cs typeface="Twentieth Century"/>
                  <a:sym typeface="Twentieth Century"/>
                </a:rPr>
                <a:t>that this template will </a:t>
              </a:r>
              <a:endParaRPr b="0" i="0" sz="1200" u="none" cap="none" strike="noStrike">
                <a:solidFill>
                  <a:srgbClr val="808080"/>
                </a:solidFill>
                <a:latin typeface="Twentieth Century"/>
                <a:ea typeface="Twentieth Century"/>
                <a:cs typeface="Twentieth Century"/>
                <a:sym typeface="Twentieth Century"/>
              </a:endParaRPr>
            </a:p>
            <a:p>
              <a:pPr indent="0" lvl="0" marL="0" marR="0" rtl="0" algn="r">
                <a:lnSpc>
                  <a:spcPct val="150000"/>
                </a:lnSpc>
                <a:spcBef>
                  <a:spcPts val="0"/>
                </a:spcBef>
                <a:spcAft>
                  <a:spcPts val="0"/>
                </a:spcAft>
                <a:buNone/>
              </a:pPr>
              <a:r>
                <a:rPr b="0" i="0" lang="tr-TR" sz="1200" u="none" cap="none" strike="noStrike">
                  <a:solidFill>
                    <a:srgbClr val="808080"/>
                  </a:solidFill>
                  <a:latin typeface="Twentieth Century"/>
                  <a:ea typeface="Twentieth Century"/>
                  <a:cs typeface="Twentieth Century"/>
                  <a:sym typeface="Twentieth Century"/>
                </a:rPr>
                <a:t>return to you as a time, </a:t>
              </a:r>
              <a:endParaRPr b="0" i="0" sz="1200" u="none" cap="none" strike="noStrike">
                <a:solidFill>
                  <a:srgbClr val="808080"/>
                </a:solidFill>
                <a:latin typeface="Twentieth Century"/>
                <a:ea typeface="Twentieth Century"/>
                <a:cs typeface="Twentieth Century"/>
                <a:sym typeface="Twentieth Century"/>
              </a:endParaRPr>
            </a:p>
          </p:txBody>
        </p:sp>
      </p:grpSp>
      <p:sp>
        <p:nvSpPr>
          <p:cNvPr id="504" name="Google Shape;504;p56"/>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79"/>
                                        </p:tgtEl>
                                        <p:attrNameLst>
                                          <p:attrName>style.visibility</p:attrName>
                                        </p:attrNameLst>
                                      </p:cBhvr>
                                      <p:to>
                                        <p:strVal val="visible"/>
                                      </p:to>
                                    </p:set>
                                    <p:anim calcmode="lin" valueType="num">
                                      <p:cBhvr additive="base">
                                        <p:cTn dur="500"/>
                                        <p:tgtEl>
                                          <p:spTgt spid="47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
                                        <p:tgtEl>
                                          <p:spTgt spid="48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
                                        <p:tgtEl>
                                          <p:spTgt spid="48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7"/>
          <p:cNvSpPr txBox="1"/>
          <p:nvPr/>
        </p:nvSpPr>
        <p:spPr>
          <a:xfrm>
            <a:off x="1559985" y="192029"/>
            <a:ext cx="260008" cy="461480"/>
          </a:xfrm>
          <a:prstGeom prst="rect">
            <a:avLst/>
          </a:prstGeom>
          <a:noFill/>
          <a:ln>
            <a:noFill/>
          </a:ln>
        </p:spPr>
        <p:txBody>
          <a:bodyPr anchorCtr="0" anchor="t" bIns="91400" lIns="91425" spcFirstLastPara="1" rIns="91425" wrap="square" tIns="91400">
            <a:noAutofit/>
          </a:bodyPr>
          <a:lstStyle/>
          <a:p>
            <a:pPr indent="0" lvl="0" marL="0" marR="0" rtl="0" algn="ctr">
              <a:lnSpc>
                <a:spcPct val="90000"/>
              </a:lnSpc>
              <a:spcBef>
                <a:spcPts val="0"/>
              </a:spcBef>
              <a:spcAft>
                <a:spcPts val="0"/>
              </a:spcAft>
              <a:buClr>
                <a:srgbClr val="000000"/>
              </a:buClr>
              <a:buSzPts val="1799"/>
              <a:buFont typeface="Twentieth Century"/>
              <a:buNone/>
            </a:pPr>
            <a:r>
              <a:rPr b="0" i="0" lang="tr-TR" sz="1999" u="none" cap="none" strike="noStrike">
                <a:solidFill>
                  <a:srgbClr val="000000"/>
                </a:solidFill>
                <a:latin typeface="Twentieth Century"/>
                <a:ea typeface="Twentieth Century"/>
                <a:cs typeface="Twentieth Century"/>
                <a:sym typeface="Twentieth Century"/>
              </a:rPr>
              <a:t> </a:t>
            </a:r>
            <a:endParaRPr/>
          </a:p>
        </p:txBody>
      </p:sp>
      <p:cxnSp>
        <p:nvCxnSpPr>
          <p:cNvPr id="511" name="Google Shape;511;p57"/>
          <p:cNvCxnSpPr/>
          <p:nvPr/>
        </p:nvCxnSpPr>
        <p:spPr>
          <a:xfrm>
            <a:off x="1923281" y="2369408"/>
            <a:ext cx="0" cy="401513"/>
          </a:xfrm>
          <a:prstGeom prst="straightConnector1">
            <a:avLst/>
          </a:prstGeom>
          <a:noFill/>
          <a:ln cap="rnd" cmpd="sng" w="57150">
            <a:solidFill>
              <a:srgbClr val="009D2D"/>
            </a:solidFill>
            <a:prstDash val="dot"/>
            <a:round/>
            <a:headEnd len="med" w="med" type="none"/>
            <a:tailEnd len="med" w="med" type="none"/>
          </a:ln>
        </p:spPr>
      </p:cxnSp>
      <p:grpSp>
        <p:nvGrpSpPr>
          <p:cNvPr id="512" name="Google Shape;512;p57"/>
          <p:cNvGrpSpPr/>
          <p:nvPr/>
        </p:nvGrpSpPr>
        <p:grpSpPr>
          <a:xfrm>
            <a:off x="1067884" y="918880"/>
            <a:ext cx="1775865" cy="1474332"/>
            <a:chOff x="900113" y="1341438"/>
            <a:chExt cx="2303462" cy="1582737"/>
          </a:xfrm>
        </p:grpSpPr>
        <p:sp>
          <p:nvSpPr>
            <p:cNvPr id="513" name="Google Shape;513;p57"/>
            <p:cNvSpPr/>
            <p:nvPr/>
          </p:nvSpPr>
          <p:spPr>
            <a:xfrm>
              <a:off x="900113" y="1557807"/>
              <a:ext cx="2303462" cy="1366368"/>
            </a:xfrm>
            <a:prstGeom prst="rect">
              <a:avLst/>
            </a:prstGeom>
            <a:gradFill>
              <a:gsLst>
                <a:gs pos="0">
                  <a:srgbClr val="F9F9F9"/>
                </a:gs>
                <a:gs pos="33000">
                  <a:srgbClr val="F9F9F9"/>
                </a:gs>
                <a:gs pos="100000">
                  <a:srgbClr val="D7D7D7"/>
                </a:gs>
              </a:gsLst>
              <a:lin ang="5400000" scaled="0"/>
            </a:gradFill>
            <a:ln cap="flat" cmpd="sng" w="9525">
              <a:solidFill>
                <a:srgbClr val="EAEAEA"/>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0" i="0" lang="tr-TR" sz="1100" u="none" cap="none" strike="noStrike">
                  <a:solidFill>
                    <a:srgbClr val="4D4D4D"/>
                  </a:solidFill>
                  <a:latin typeface="Twentieth Century"/>
                  <a:ea typeface="Twentieth Century"/>
                  <a:cs typeface="Twentieth Century"/>
                  <a:sym typeface="Twentieth Century"/>
                </a:rPr>
                <a:t>Go ahead and replace it with your own text.</a:t>
              </a:r>
              <a:endParaRPr b="0" i="0" sz="1100" u="none" cap="none" strike="noStrike">
                <a:solidFill>
                  <a:srgbClr val="4D4D4D"/>
                </a:solidFill>
                <a:latin typeface="Twentieth Century"/>
                <a:ea typeface="Twentieth Century"/>
                <a:cs typeface="Twentieth Century"/>
                <a:sym typeface="Twentieth Century"/>
              </a:endParaRPr>
            </a:p>
          </p:txBody>
        </p:sp>
        <p:sp>
          <p:nvSpPr>
            <p:cNvPr id="514" name="Google Shape;514;p57"/>
            <p:cNvSpPr/>
            <p:nvPr/>
          </p:nvSpPr>
          <p:spPr>
            <a:xfrm>
              <a:off x="900113" y="1341438"/>
              <a:ext cx="2303462" cy="216369"/>
            </a:xfrm>
            <a:prstGeom prst="rect">
              <a:avLst/>
            </a:prstGeom>
            <a:solidFill>
              <a:srgbClr val="009D2D"/>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i="0" lang="tr-TR" sz="1400" u="none" cap="none" strike="noStrike">
                  <a:solidFill>
                    <a:srgbClr val="FFFFFF"/>
                  </a:solidFill>
                  <a:latin typeface="Twentieth Century"/>
                  <a:ea typeface="Twentieth Century"/>
                  <a:cs typeface="Twentieth Century"/>
                  <a:sym typeface="Twentieth Century"/>
                </a:rPr>
                <a:t>TITLE HERE</a:t>
              </a:r>
              <a:endParaRPr b="1" i="0" sz="1400" u="none" cap="none" strike="noStrike">
                <a:solidFill>
                  <a:srgbClr val="FFFFFF"/>
                </a:solidFill>
                <a:latin typeface="Twentieth Century"/>
                <a:ea typeface="Twentieth Century"/>
                <a:cs typeface="Twentieth Century"/>
                <a:sym typeface="Twentieth Century"/>
              </a:endParaRPr>
            </a:p>
          </p:txBody>
        </p:sp>
      </p:grpSp>
      <p:cxnSp>
        <p:nvCxnSpPr>
          <p:cNvPr id="515" name="Google Shape;515;p57"/>
          <p:cNvCxnSpPr/>
          <p:nvPr/>
        </p:nvCxnSpPr>
        <p:spPr>
          <a:xfrm>
            <a:off x="4657699" y="2369408"/>
            <a:ext cx="0" cy="401513"/>
          </a:xfrm>
          <a:prstGeom prst="straightConnector1">
            <a:avLst/>
          </a:prstGeom>
          <a:noFill/>
          <a:ln cap="rnd" cmpd="sng" w="57150">
            <a:solidFill>
              <a:srgbClr val="009D2D"/>
            </a:solidFill>
            <a:prstDash val="dot"/>
            <a:round/>
            <a:headEnd len="med" w="med" type="none"/>
            <a:tailEnd len="med" w="med" type="none"/>
          </a:ln>
        </p:spPr>
      </p:cxnSp>
      <p:grpSp>
        <p:nvGrpSpPr>
          <p:cNvPr id="516" name="Google Shape;516;p57"/>
          <p:cNvGrpSpPr/>
          <p:nvPr/>
        </p:nvGrpSpPr>
        <p:grpSpPr>
          <a:xfrm>
            <a:off x="3802301" y="918880"/>
            <a:ext cx="1775864" cy="1474332"/>
            <a:chOff x="3635375" y="1341438"/>
            <a:chExt cx="2303463" cy="1582737"/>
          </a:xfrm>
        </p:grpSpPr>
        <p:sp>
          <p:nvSpPr>
            <p:cNvPr id="517" name="Google Shape;517;p57"/>
            <p:cNvSpPr/>
            <p:nvPr/>
          </p:nvSpPr>
          <p:spPr>
            <a:xfrm>
              <a:off x="3635375" y="1557807"/>
              <a:ext cx="2303463" cy="1366368"/>
            </a:xfrm>
            <a:prstGeom prst="rect">
              <a:avLst/>
            </a:prstGeom>
            <a:gradFill>
              <a:gsLst>
                <a:gs pos="0">
                  <a:srgbClr val="F9F9F9"/>
                </a:gs>
                <a:gs pos="33000">
                  <a:srgbClr val="F9F9F9"/>
                </a:gs>
                <a:gs pos="100000">
                  <a:srgbClr val="D7D7D7"/>
                </a:gs>
              </a:gsLst>
              <a:lin ang="5400000" scaled="0"/>
            </a:gradFill>
            <a:ln cap="flat" cmpd="sng" w="9525">
              <a:solidFill>
                <a:srgbClr val="EAEAEA"/>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0" i="0" lang="tr-TR" sz="1100" u="none" cap="none" strike="noStrike">
                  <a:solidFill>
                    <a:srgbClr val="4D4D4D"/>
                  </a:solidFill>
                  <a:latin typeface="Twentieth Century"/>
                  <a:ea typeface="Twentieth Century"/>
                  <a:cs typeface="Twentieth Century"/>
                  <a:sym typeface="Twentieth Century"/>
                </a:rPr>
                <a:t>Go ahead and replace it with your own text.</a:t>
              </a:r>
              <a:endParaRPr b="0" i="0" sz="1100" u="none" cap="none" strike="noStrike">
                <a:solidFill>
                  <a:srgbClr val="4D4D4D"/>
                </a:solidFill>
                <a:latin typeface="Twentieth Century"/>
                <a:ea typeface="Twentieth Century"/>
                <a:cs typeface="Twentieth Century"/>
                <a:sym typeface="Twentieth Century"/>
              </a:endParaRPr>
            </a:p>
          </p:txBody>
        </p:sp>
        <p:sp>
          <p:nvSpPr>
            <p:cNvPr id="518" name="Google Shape;518;p57"/>
            <p:cNvSpPr/>
            <p:nvPr/>
          </p:nvSpPr>
          <p:spPr>
            <a:xfrm>
              <a:off x="3635375" y="1341438"/>
              <a:ext cx="2303463" cy="216369"/>
            </a:xfrm>
            <a:prstGeom prst="rect">
              <a:avLst/>
            </a:prstGeom>
            <a:solidFill>
              <a:srgbClr val="009D2D"/>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i="0" lang="tr-TR" sz="1400" u="none" cap="none" strike="noStrike">
                  <a:solidFill>
                    <a:srgbClr val="FFFFFF"/>
                  </a:solidFill>
                  <a:latin typeface="Twentieth Century"/>
                  <a:ea typeface="Twentieth Century"/>
                  <a:cs typeface="Twentieth Century"/>
                  <a:sym typeface="Twentieth Century"/>
                </a:rPr>
                <a:t>TITLE HERE</a:t>
              </a:r>
              <a:endParaRPr b="1" i="0" sz="1400" u="none" cap="none" strike="noStrike">
                <a:solidFill>
                  <a:srgbClr val="FFFFFF"/>
                </a:solidFill>
                <a:latin typeface="Twentieth Century"/>
                <a:ea typeface="Twentieth Century"/>
                <a:cs typeface="Twentieth Century"/>
                <a:sym typeface="Twentieth Century"/>
              </a:endParaRPr>
            </a:p>
          </p:txBody>
        </p:sp>
      </p:grpSp>
      <p:cxnSp>
        <p:nvCxnSpPr>
          <p:cNvPr id="519" name="Google Shape;519;p57"/>
          <p:cNvCxnSpPr/>
          <p:nvPr/>
        </p:nvCxnSpPr>
        <p:spPr>
          <a:xfrm>
            <a:off x="7322289" y="2369408"/>
            <a:ext cx="0" cy="401513"/>
          </a:xfrm>
          <a:prstGeom prst="straightConnector1">
            <a:avLst/>
          </a:prstGeom>
          <a:noFill/>
          <a:ln cap="rnd" cmpd="sng" w="57150">
            <a:solidFill>
              <a:srgbClr val="009D2D"/>
            </a:solidFill>
            <a:prstDash val="dot"/>
            <a:round/>
            <a:headEnd len="med" w="med" type="none"/>
            <a:tailEnd len="med" w="med" type="none"/>
          </a:ln>
        </p:spPr>
      </p:cxnSp>
      <p:grpSp>
        <p:nvGrpSpPr>
          <p:cNvPr id="520" name="Google Shape;520;p57"/>
          <p:cNvGrpSpPr/>
          <p:nvPr/>
        </p:nvGrpSpPr>
        <p:grpSpPr>
          <a:xfrm>
            <a:off x="6489111" y="918880"/>
            <a:ext cx="1775865" cy="1474332"/>
            <a:chOff x="6300788" y="1341438"/>
            <a:chExt cx="2303462" cy="1582737"/>
          </a:xfrm>
        </p:grpSpPr>
        <p:sp>
          <p:nvSpPr>
            <p:cNvPr id="521" name="Google Shape;521;p57"/>
            <p:cNvSpPr/>
            <p:nvPr/>
          </p:nvSpPr>
          <p:spPr>
            <a:xfrm>
              <a:off x="6300788" y="1557807"/>
              <a:ext cx="2303462" cy="1366368"/>
            </a:xfrm>
            <a:prstGeom prst="rect">
              <a:avLst/>
            </a:prstGeom>
            <a:gradFill>
              <a:gsLst>
                <a:gs pos="0">
                  <a:srgbClr val="F9F9F9"/>
                </a:gs>
                <a:gs pos="33000">
                  <a:srgbClr val="F9F9F9"/>
                </a:gs>
                <a:gs pos="100000">
                  <a:srgbClr val="D7D7D7"/>
                </a:gs>
              </a:gsLst>
              <a:lin ang="5400000" scaled="0"/>
            </a:gradFill>
            <a:ln cap="flat" cmpd="sng" w="9525">
              <a:solidFill>
                <a:srgbClr val="EAEAEA"/>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0" i="0" lang="tr-TR" sz="1100" u="none" cap="none" strike="noStrike">
                  <a:solidFill>
                    <a:srgbClr val="4D4D4D"/>
                  </a:solidFill>
                  <a:latin typeface="Twentieth Century"/>
                  <a:ea typeface="Twentieth Century"/>
                  <a:cs typeface="Twentieth Century"/>
                  <a:sym typeface="Twentieth Century"/>
                </a:rPr>
                <a:t>Go ahead and replace it with your own text.</a:t>
              </a:r>
              <a:endParaRPr b="0" i="0" sz="1100" u="none" cap="none" strike="noStrike">
                <a:solidFill>
                  <a:srgbClr val="4D4D4D"/>
                </a:solidFill>
                <a:latin typeface="Twentieth Century"/>
                <a:ea typeface="Twentieth Century"/>
                <a:cs typeface="Twentieth Century"/>
                <a:sym typeface="Twentieth Century"/>
              </a:endParaRPr>
            </a:p>
          </p:txBody>
        </p:sp>
        <p:sp>
          <p:nvSpPr>
            <p:cNvPr id="522" name="Google Shape;522;p57"/>
            <p:cNvSpPr/>
            <p:nvPr/>
          </p:nvSpPr>
          <p:spPr>
            <a:xfrm>
              <a:off x="6300788" y="1341438"/>
              <a:ext cx="2303462" cy="216369"/>
            </a:xfrm>
            <a:prstGeom prst="rect">
              <a:avLst/>
            </a:prstGeom>
            <a:solidFill>
              <a:srgbClr val="009D2D"/>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i="0" lang="tr-TR" sz="1400" u="none" cap="none" strike="noStrike">
                  <a:solidFill>
                    <a:srgbClr val="FFFFFF"/>
                  </a:solidFill>
                  <a:latin typeface="Twentieth Century"/>
                  <a:ea typeface="Twentieth Century"/>
                  <a:cs typeface="Twentieth Century"/>
                  <a:sym typeface="Twentieth Century"/>
                </a:rPr>
                <a:t>TITLE HERE</a:t>
              </a:r>
              <a:endParaRPr b="1" i="0" sz="1400" u="none" cap="none" strike="noStrike">
                <a:solidFill>
                  <a:srgbClr val="FFFFFF"/>
                </a:solidFill>
                <a:latin typeface="Twentieth Century"/>
                <a:ea typeface="Twentieth Century"/>
                <a:cs typeface="Twentieth Century"/>
                <a:sym typeface="Twentieth Century"/>
              </a:endParaRPr>
            </a:p>
          </p:txBody>
        </p:sp>
      </p:grpSp>
      <p:cxnSp>
        <p:nvCxnSpPr>
          <p:cNvPr id="523" name="Google Shape;523;p57"/>
          <p:cNvCxnSpPr/>
          <p:nvPr/>
        </p:nvCxnSpPr>
        <p:spPr>
          <a:xfrm>
            <a:off x="3291283" y="3251785"/>
            <a:ext cx="0" cy="403101"/>
          </a:xfrm>
          <a:prstGeom prst="straightConnector1">
            <a:avLst/>
          </a:prstGeom>
          <a:noFill/>
          <a:ln cap="rnd" cmpd="sng" w="57150">
            <a:solidFill>
              <a:srgbClr val="009D2D"/>
            </a:solidFill>
            <a:prstDash val="dot"/>
            <a:round/>
            <a:headEnd len="med" w="med" type="none"/>
            <a:tailEnd len="med" w="med" type="none"/>
          </a:ln>
        </p:spPr>
      </p:cxnSp>
      <p:cxnSp>
        <p:nvCxnSpPr>
          <p:cNvPr id="524" name="Google Shape;524;p57"/>
          <p:cNvCxnSpPr/>
          <p:nvPr/>
        </p:nvCxnSpPr>
        <p:spPr>
          <a:xfrm>
            <a:off x="6098704" y="3251785"/>
            <a:ext cx="0" cy="403101"/>
          </a:xfrm>
          <a:prstGeom prst="straightConnector1">
            <a:avLst/>
          </a:prstGeom>
          <a:noFill/>
          <a:ln cap="rnd" cmpd="sng" w="57150">
            <a:solidFill>
              <a:srgbClr val="009D2D"/>
            </a:solidFill>
            <a:prstDash val="dot"/>
            <a:round/>
            <a:headEnd len="med" w="med" type="none"/>
            <a:tailEnd len="med" w="med" type="none"/>
          </a:ln>
        </p:spPr>
      </p:cxnSp>
      <p:grpSp>
        <p:nvGrpSpPr>
          <p:cNvPr id="525" name="Google Shape;525;p57"/>
          <p:cNvGrpSpPr/>
          <p:nvPr/>
        </p:nvGrpSpPr>
        <p:grpSpPr>
          <a:xfrm>
            <a:off x="915529" y="2697918"/>
            <a:ext cx="7555756" cy="603064"/>
            <a:chOff x="900113" y="3579813"/>
            <a:chExt cx="7612062" cy="647700"/>
          </a:xfrm>
        </p:grpSpPr>
        <p:pic>
          <p:nvPicPr>
            <p:cNvPr id="526" name="Google Shape;526;p57"/>
            <p:cNvPicPr preferRelativeResize="0"/>
            <p:nvPr/>
          </p:nvPicPr>
          <p:blipFill rotWithShape="1">
            <a:blip r:embed="rId3">
              <a:alphaModFix/>
            </a:blip>
            <a:srcRect b="0" l="0" r="0" t="0"/>
            <a:stretch/>
          </p:blipFill>
          <p:spPr>
            <a:xfrm>
              <a:off x="900113" y="3622675"/>
              <a:ext cx="4084637" cy="592138"/>
            </a:xfrm>
            <a:prstGeom prst="rect">
              <a:avLst/>
            </a:prstGeom>
            <a:noFill/>
            <a:ln>
              <a:noFill/>
            </a:ln>
          </p:spPr>
        </p:pic>
        <p:pic>
          <p:nvPicPr>
            <p:cNvPr id="527" name="Google Shape;527;p57"/>
            <p:cNvPicPr preferRelativeResize="0"/>
            <p:nvPr/>
          </p:nvPicPr>
          <p:blipFill rotWithShape="1">
            <a:blip r:embed="rId3">
              <a:alphaModFix/>
            </a:blip>
            <a:srcRect b="0" l="0" r="0" t="0"/>
            <a:stretch/>
          </p:blipFill>
          <p:spPr>
            <a:xfrm>
              <a:off x="4427538" y="3635375"/>
              <a:ext cx="4084637" cy="592138"/>
            </a:xfrm>
            <a:prstGeom prst="rect">
              <a:avLst/>
            </a:prstGeom>
            <a:noFill/>
            <a:ln>
              <a:noFill/>
            </a:ln>
          </p:spPr>
        </p:pic>
        <p:grpSp>
          <p:nvGrpSpPr>
            <p:cNvPr id="528" name="Google Shape;528;p57"/>
            <p:cNvGrpSpPr/>
            <p:nvPr/>
          </p:nvGrpSpPr>
          <p:grpSpPr>
            <a:xfrm>
              <a:off x="900113" y="3579813"/>
              <a:ext cx="7516132" cy="467026"/>
              <a:chOff x="900113" y="3579813"/>
              <a:chExt cx="7516132" cy="467026"/>
            </a:xfrm>
          </p:grpSpPr>
          <p:sp>
            <p:nvSpPr>
              <p:cNvPr id="529" name="Google Shape;529;p57"/>
              <p:cNvSpPr/>
              <p:nvPr/>
            </p:nvSpPr>
            <p:spPr>
              <a:xfrm>
                <a:off x="900113" y="3579813"/>
                <a:ext cx="7516132" cy="467026"/>
              </a:xfrm>
              <a:prstGeom prst="homePlate">
                <a:avLst>
                  <a:gd fmla="val 51672" name="adj"/>
                </a:avLst>
              </a:prstGeom>
              <a:gradFill>
                <a:gsLst>
                  <a:gs pos="0">
                    <a:srgbClr val="08490F"/>
                  </a:gs>
                  <a:gs pos="50000">
                    <a:srgbClr val="0D6A16"/>
                  </a:gs>
                  <a:gs pos="100000">
                    <a:srgbClr val="107F1B"/>
                  </a:gs>
                </a:gsLst>
                <a:lin ang="0" scaled="0"/>
              </a:gra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dk1"/>
                  </a:buClr>
                  <a:buSzPts val="1350"/>
                  <a:buFont typeface="Rockwell"/>
                  <a:buNone/>
                </a:pPr>
                <a:r>
                  <a:t/>
                </a:r>
                <a:endParaRPr b="0" i="0" sz="1350" u="none" cap="none" strike="noStrike">
                  <a:solidFill>
                    <a:srgbClr val="FFFFFF"/>
                  </a:solidFill>
                  <a:latin typeface="Twentieth Century"/>
                  <a:ea typeface="Twentieth Century"/>
                  <a:cs typeface="Twentieth Century"/>
                  <a:sym typeface="Twentieth Century"/>
                </a:endParaRPr>
              </a:p>
            </p:txBody>
          </p:sp>
          <p:sp>
            <p:nvSpPr>
              <p:cNvPr id="530" name="Google Shape;530;p57"/>
              <p:cNvSpPr txBox="1"/>
              <p:nvPr/>
            </p:nvSpPr>
            <p:spPr>
              <a:xfrm>
                <a:off x="1619590" y="3637765"/>
                <a:ext cx="586550" cy="33055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Twentieth Century"/>
                  <a:buNone/>
                </a:pPr>
                <a:r>
                  <a:rPr b="0" i="0" lang="tr-TR" sz="1400" u="none" cap="none" strike="noStrike">
                    <a:solidFill>
                      <a:srgbClr val="FFFFFF"/>
                    </a:solidFill>
                    <a:latin typeface="Twentieth Century"/>
                    <a:ea typeface="Twentieth Century"/>
                    <a:cs typeface="Twentieth Century"/>
                    <a:sym typeface="Twentieth Century"/>
                  </a:rPr>
                  <a:t>2009</a:t>
                </a:r>
                <a:endParaRPr/>
              </a:p>
            </p:txBody>
          </p:sp>
          <p:sp>
            <p:nvSpPr>
              <p:cNvPr id="531" name="Google Shape;531;p57"/>
              <p:cNvSpPr txBox="1"/>
              <p:nvPr/>
            </p:nvSpPr>
            <p:spPr>
              <a:xfrm>
                <a:off x="2986595" y="3651402"/>
                <a:ext cx="586550" cy="33055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Twentieth Century"/>
                  <a:buNone/>
                </a:pPr>
                <a:r>
                  <a:rPr b="0" i="0" lang="tr-TR" sz="1400" u="none" cap="none" strike="noStrike">
                    <a:solidFill>
                      <a:srgbClr val="FFFFFF"/>
                    </a:solidFill>
                    <a:latin typeface="Twentieth Century"/>
                    <a:ea typeface="Twentieth Century"/>
                    <a:cs typeface="Twentieth Century"/>
                    <a:sym typeface="Twentieth Century"/>
                  </a:rPr>
                  <a:t>2010</a:t>
                </a:r>
                <a:endParaRPr/>
              </a:p>
            </p:txBody>
          </p:sp>
          <p:sp>
            <p:nvSpPr>
              <p:cNvPr id="532" name="Google Shape;532;p57"/>
              <p:cNvSpPr txBox="1"/>
              <p:nvPr/>
            </p:nvSpPr>
            <p:spPr>
              <a:xfrm>
                <a:off x="4353600" y="3651402"/>
                <a:ext cx="586550" cy="33055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Twentieth Century"/>
                  <a:buNone/>
                </a:pPr>
                <a:r>
                  <a:rPr b="0" i="0" lang="tr-TR" sz="1400" u="none" cap="none" strike="noStrike">
                    <a:solidFill>
                      <a:srgbClr val="FFFFFF"/>
                    </a:solidFill>
                    <a:latin typeface="Twentieth Century"/>
                    <a:ea typeface="Twentieth Century"/>
                    <a:cs typeface="Twentieth Century"/>
                    <a:sym typeface="Twentieth Century"/>
                  </a:rPr>
                  <a:t>2016</a:t>
                </a:r>
                <a:endParaRPr/>
              </a:p>
            </p:txBody>
          </p:sp>
          <p:sp>
            <p:nvSpPr>
              <p:cNvPr id="533" name="Google Shape;533;p57"/>
              <p:cNvSpPr txBox="1"/>
              <p:nvPr/>
            </p:nvSpPr>
            <p:spPr>
              <a:xfrm>
                <a:off x="5720606" y="3651402"/>
                <a:ext cx="586550" cy="33055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Twentieth Century"/>
                  <a:buNone/>
                </a:pPr>
                <a:r>
                  <a:rPr b="0" i="0" lang="tr-TR" sz="1400" u="none" cap="none" strike="noStrike">
                    <a:solidFill>
                      <a:srgbClr val="FFFFFF"/>
                    </a:solidFill>
                    <a:latin typeface="Twentieth Century"/>
                    <a:ea typeface="Twentieth Century"/>
                    <a:cs typeface="Twentieth Century"/>
                    <a:sym typeface="Twentieth Century"/>
                  </a:rPr>
                  <a:t>2018</a:t>
                </a:r>
                <a:endParaRPr/>
              </a:p>
            </p:txBody>
          </p:sp>
          <p:sp>
            <p:nvSpPr>
              <p:cNvPr id="534" name="Google Shape;534;p57"/>
              <p:cNvSpPr txBox="1"/>
              <p:nvPr/>
            </p:nvSpPr>
            <p:spPr>
              <a:xfrm>
                <a:off x="7089211" y="3637765"/>
                <a:ext cx="586550" cy="33055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Twentieth Century"/>
                  <a:buNone/>
                </a:pPr>
                <a:r>
                  <a:rPr b="0" i="0" lang="tr-TR" sz="1400" u="none" cap="none" strike="noStrike">
                    <a:solidFill>
                      <a:srgbClr val="FFFFFF"/>
                    </a:solidFill>
                    <a:latin typeface="Twentieth Century"/>
                    <a:ea typeface="Twentieth Century"/>
                    <a:cs typeface="Twentieth Century"/>
                    <a:sym typeface="Twentieth Century"/>
                  </a:rPr>
                  <a:t>2020</a:t>
                </a:r>
                <a:endParaRPr b="0" i="0" sz="1400" u="none" cap="none" strike="noStrike">
                  <a:solidFill>
                    <a:srgbClr val="FFFFFF"/>
                  </a:solidFill>
                  <a:latin typeface="Twentieth Century"/>
                  <a:ea typeface="Twentieth Century"/>
                  <a:cs typeface="Twentieth Century"/>
                  <a:sym typeface="Twentieth Century"/>
                </a:endParaRPr>
              </a:p>
            </p:txBody>
          </p:sp>
        </p:grpSp>
      </p:grpSp>
      <p:grpSp>
        <p:nvGrpSpPr>
          <p:cNvPr id="535" name="Google Shape;535;p57"/>
          <p:cNvGrpSpPr/>
          <p:nvPr/>
        </p:nvGrpSpPr>
        <p:grpSpPr>
          <a:xfrm>
            <a:off x="2426365" y="3535859"/>
            <a:ext cx="1775865" cy="1474333"/>
            <a:chOff x="2123728" y="4582567"/>
            <a:chExt cx="2303462" cy="1582737"/>
          </a:xfrm>
        </p:grpSpPr>
        <p:sp>
          <p:nvSpPr>
            <p:cNvPr id="536" name="Google Shape;536;p57"/>
            <p:cNvSpPr/>
            <p:nvPr/>
          </p:nvSpPr>
          <p:spPr>
            <a:xfrm>
              <a:off x="2123728" y="4798937"/>
              <a:ext cx="2303462" cy="1366367"/>
            </a:xfrm>
            <a:prstGeom prst="rect">
              <a:avLst/>
            </a:prstGeom>
            <a:gradFill>
              <a:gsLst>
                <a:gs pos="0">
                  <a:srgbClr val="F9F9F9"/>
                </a:gs>
                <a:gs pos="33000">
                  <a:srgbClr val="F9F9F9"/>
                </a:gs>
                <a:gs pos="100000">
                  <a:srgbClr val="D7D7D7"/>
                </a:gs>
              </a:gsLst>
              <a:lin ang="5400000" scaled="0"/>
            </a:gradFill>
            <a:ln cap="flat" cmpd="sng" w="9525">
              <a:solidFill>
                <a:srgbClr val="EAEAEA"/>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0" i="0" lang="tr-TR" sz="1100" u="none" cap="none" strike="noStrike">
                  <a:solidFill>
                    <a:srgbClr val="4D4D4D"/>
                  </a:solidFill>
                  <a:latin typeface="Twentieth Century"/>
                  <a:ea typeface="Twentieth Century"/>
                  <a:cs typeface="Twentieth Century"/>
                  <a:sym typeface="Twentieth Century"/>
                </a:rPr>
                <a:t>Go ahead and replace it with your own text.</a:t>
              </a:r>
              <a:endParaRPr b="0" i="0" sz="1100" u="none" cap="none" strike="noStrike">
                <a:solidFill>
                  <a:srgbClr val="4D4D4D"/>
                </a:solidFill>
                <a:latin typeface="Twentieth Century"/>
                <a:ea typeface="Twentieth Century"/>
                <a:cs typeface="Twentieth Century"/>
                <a:sym typeface="Twentieth Century"/>
              </a:endParaRPr>
            </a:p>
          </p:txBody>
        </p:sp>
        <p:sp>
          <p:nvSpPr>
            <p:cNvPr id="537" name="Google Shape;537;p57"/>
            <p:cNvSpPr/>
            <p:nvPr/>
          </p:nvSpPr>
          <p:spPr>
            <a:xfrm>
              <a:off x="2123728" y="4582567"/>
              <a:ext cx="2303462" cy="216370"/>
            </a:xfrm>
            <a:prstGeom prst="rect">
              <a:avLst/>
            </a:prstGeom>
            <a:solidFill>
              <a:srgbClr val="009D2D"/>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i="0" lang="tr-TR" sz="1400" u="none" cap="none" strike="noStrike">
                  <a:solidFill>
                    <a:srgbClr val="FFFFFF"/>
                  </a:solidFill>
                  <a:latin typeface="Twentieth Century"/>
                  <a:ea typeface="Twentieth Century"/>
                  <a:cs typeface="Twentieth Century"/>
                  <a:sym typeface="Twentieth Century"/>
                </a:rPr>
                <a:t>TITLE HERE</a:t>
              </a:r>
              <a:endParaRPr b="1" i="0" sz="1400" u="none" cap="none" strike="noStrike">
                <a:solidFill>
                  <a:srgbClr val="FFFFFF"/>
                </a:solidFill>
                <a:latin typeface="Twentieth Century"/>
                <a:ea typeface="Twentieth Century"/>
                <a:cs typeface="Twentieth Century"/>
                <a:sym typeface="Twentieth Century"/>
              </a:endParaRPr>
            </a:p>
          </p:txBody>
        </p:sp>
      </p:grpSp>
      <p:grpSp>
        <p:nvGrpSpPr>
          <p:cNvPr id="538" name="Google Shape;538;p57"/>
          <p:cNvGrpSpPr/>
          <p:nvPr/>
        </p:nvGrpSpPr>
        <p:grpSpPr>
          <a:xfrm>
            <a:off x="5233784" y="3535859"/>
            <a:ext cx="1775864" cy="1474333"/>
            <a:chOff x="4932015" y="4582567"/>
            <a:chExt cx="2303463" cy="1582737"/>
          </a:xfrm>
        </p:grpSpPr>
        <p:sp>
          <p:nvSpPr>
            <p:cNvPr id="539" name="Google Shape;539;p57"/>
            <p:cNvSpPr/>
            <p:nvPr/>
          </p:nvSpPr>
          <p:spPr>
            <a:xfrm>
              <a:off x="4932015" y="4798937"/>
              <a:ext cx="2303463" cy="1366367"/>
            </a:xfrm>
            <a:prstGeom prst="rect">
              <a:avLst/>
            </a:prstGeom>
            <a:gradFill>
              <a:gsLst>
                <a:gs pos="0">
                  <a:srgbClr val="F9F9F9"/>
                </a:gs>
                <a:gs pos="33000">
                  <a:srgbClr val="F9F9F9"/>
                </a:gs>
                <a:gs pos="100000">
                  <a:srgbClr val="D7D7D7"/>
                </a:gs>
              </a:gsLst>
              <a:lin ang="5400000" scaled="0"/>
            </a:gradFill>
            <a:ln cap="flat" cmpd="sng" w="9525">
              <a:solidFill>
                <a:srgbClr val="EAEAEA"/>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0" i="0" lang="tr-TR" sz="1100" u="none" cap="none" strike="noStrike">
                  <a:solidFill>
                    <a:srgbClr val="4D4D4D"/>
                  </a:solidFill>
                  <a:latin typeface="Twentieth Century"/>
                  <a:ea typeface="Twentieth Century"/>
                  <a:cs typeface="Twentieth Century"/>
                  <a:sym typeface="Twentieth Century"/>
                </a:rPr>
                <a:t>Go ahead and replace it with your own text.</a:t>
              </a:r>
              <a:endParaRPr b="0" i="0" sz="1100" u="none" cap="none" strike="noStrike">
                <a:solidFill>
                  <a:srgbClr val="4D4D4D"/>
                </a:solidFill>
                <a:latin typeface="Twentieth Century"/>
                <a:ea typeface="Twentieth Century"/>
                <a:cs typeface="Twentieth Century"/>
                <a:sym typeface="Twentieth Century"/>
              </a:endParaRPr>
            </a:p>
          </p:txBody>
        </p:sp>
        <p:sp>
          <p:nvSpPr>
            <p:cNvPr id="540" name="Google Shape;540;p57"/>
            <p:cNvSpPr/>
            <p:nvPr/>
          </p:nvSpPr>
          <p:spPr>
            <a:xfrm>
              <a:off x="4932015" y="4582567"/>
              <a:ext cx="2303463" cy="216370"/>
            </a:xfrm>
            <a:prstGeom prst="rect">
              <a:avLst/>
            </a:prstGeom>
            <a:solidFill>
              <a:srgbClr val="009D2D"/>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i="0" lang="tr-TR" sz="1400" u="none" cap="none" strike="noStrike">
                  <a:solidFill>
                    <a:srgbClr val="FFFFFF"/>
                  </a:solidFill>
                  <a:latin typeface="Twentieth Century"/>
                  <a:ea typeface="Twentieth Century"/>
                  <a:cs typeface="Twentieth Century"/>
                  <a:sym typeface="Twentieth Century"/>
                </a:rPr>
                <a:t>TITLE HERE</a:t>
              </a:r>
              <a:endParaRPr b="1" i="0" sz="1400" u="none" cap="none" strike="noStrike">
                <a:solidFill>
                  <a:srgbClr val="FFFFFF"/>
                </a:solidFill>
                <a:latin typeface="Twentieth Century"/>
                <a:ea typeface="Twentieth Century"/>
                <a:cs typeface="Twentieth Century"/>
                <a:sym typeface="Twentieth Century"/>
              </a:endParaRPr>
            </a:p>
          </p:txBody>
        </p:sp>
      </p:grpSp>
      <p:sp>
        <p:nvSpPr>
          <p:cNvPr id="541" name="Google Shape;541;p57"/>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cxnSp>
        <p:nvCxnSpPr>
          <p:cNvPr id="546" name="Google Shape;546;p58"/>
          <p:cNvCxnSpPr/>
          <p:nvPr/>
        </p:nvCxnSpPr>
        <p:spPr>
          <a:xfrm>
            <a:off x="3995649" y="2559806"/>
            <a:ext cx="1088501" cy="0"/>
          </a:xfrm>
          <a:prstGeom prst="straightConnector1">
            <a:avLst/>
          </a:prstGeom>
          <a:noFill/>
          <a:ln cap="flat" cmpd="sng" w="9525">
            <a:solidFill>
              <a:schemeClr val="lt2"/>
            </a:solidFill>
            <a:prstDash val="solid"/>
            <a:bevel/>
            <a:headEnd len="med" w="med" type="none"/>
            <a:tailEnd len="med" w="med" type="none"/>
          </a:ln>
        </p:spPr>
      </p:cxnSp>
      <p:cxnSp>
        <p:nvCxnSpPr>
          <p:cNvPr id="547" name="Google Shape;547;p58"/>
          <p:cNvCxnSpPr/>
          <p:nvPr/>
        </p:nvCxnSpPr>
        <p:spPr>
          <a:xfrm>
            <a:off x="3995649" y="3060008"/>
            <a:ext cx="1088501" cy="0"/>
          </a:xfrm>
          <a:prstGeom prst="straightConnector1">
            <a:avLst/>
          </a:prstGeom>
          <a:noFill/>
          <a:ln cap="flat" cmpd="sng" w="9525">
            <a:solidFill>
              <a:schemeClr val="dk2"/>
            </a:solidFill>
            <a:prstDash val="solid"/>
            <a:bevel/>
            <a:headEnd len="med" w="med" type="none"/>
            <a:tailEnd len="med" w="med" type="none"/>
          </a:ln>
        </p:spPr>
      </p:cxnSp>
      <p:sp>
        <p:nvSpPr>
          <p:cNvPr id="548" name="Google Shape;548;p58"/>
          <p:cNvSpPr/>
          <p:nvPr/>
        </p:nvSpPr>
        <p:spPr>
          <a:xfrm>
            <a:off x="777927" y="1405607"/>
            <a:ext cx="2418890" cy="242704"/>
          </a:xfrm>
          <a:prstGeom prst="rect">
            <a:avLst/>
          </a:prstGeom>
          <a:noFill/>
          <a:ln>
            <a:noFill/>
          </a:ln>
        </p:spPr>
        <p:txBody>
          <a:bodyPr anchorCtr="0" anchor="t" bIns="34125" lIns="68250" spcFirstLastPara="1" rIns="68250" wrap="square" tIns="34125">
            <a:noAutofit/>
          </a:bodyPr>
          <a:lstStyle/>
          <a:p>
            <a:pPr indent="0" lvl="0" marL="0" marR="0" rtl="0" algn="l">
              <a:spcBef>
                <a:spcPts val="0"/>
              </a:spcBef>
              <a:spcAft>
                <a:spcPts val="0"/>
              </a:spcAft>
              <a:buNone/>
            </a:pPr>
            <a:r>
              <a:rPr b="1" i="0" lang="tr-TR" sz="1129" u="none" cap="none" strike="noStrike">
                <a:solidFill>
                  <a:srgbClr val="808080"/>
                </a:solidFill>
                <a:latin typeface="Twentieth Century"/>
                <a:ea typeface="Twentieth Century"/>
                <a:cs typeface="Twentieth Century"/>
                <a:sym typeface="Twentieth Century"/>
              </a:rPr>
              <a:t>STEP HERE</a:t>
            </a:r>
            <a:endParaRPr b="1" i="0" sz="1129" u="none" cap="none" strike="noStrike">
              <a:solidFill>
                <a:srgbClr val="808080"/>
              </a:solidFill>
              <a:latin typeface="Twentieth Century"/>
              <a:ea typeface="Twentieth Century"/>
              <a:cs typeface="Twentieth Century"/>
              <a:sym typeface="Twentieth Century"/>
            </a:endParaRPr>
          </a:p>
        </p:txBody>
      </p:sp>
      <p:sp>
        <p:nvSpPr>
          <p:cNvPr id="549" name="Google Shape;549;p58"/>
          <p:cNvSpPr/>
          <p:nvPr/>
        </p:nvSpPr>
        <p:spPr>
          <a:xfrm>
            <a:off x="777928" y="1747538"/>
            <a:ext cx="2045604" cy="949180"/>
          </a:xfrm>
          <a:prstGeom prst="rect">
            <a:avLst/>
          </a:prstGeom>
          <a:noFill/>
          <a:ln>
            <a:noFill/>
          </a:ln>
        </p:spPr>
        <p:txBody>
          <a:bodyPr anchorCtr="0" anchor="t" bIns="34125" lIns="68250" spcFirstLastPara="1" rIns="68250" wrap="square" tIns="34125">
            <a:noAutofit/>
          </a:bodyPr>
          <a:lstStyle/>
          <a:p>
            <a:pPr indent="0" lvl="0" marL="0" marR="0" rtl="0" algn="l">
              <a:lnSpc>
                <a:spcPct val="130000"/>
              </a:lnSpc>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A complex idea can be conveyed with just a single still image, namely making it possible to absorb large amounts of data</a:t>
            </a:r>
            <a:endParaRPr/>
          </a:p>
        </p:txBody>
      </p:sp>
      <p:grpSp>
        <p:nvGrpSpPr>
          <p:cNvPr id="550" name="Google Shape;550;p58"/>
          <p:cNvGrpSpPr/>
          <p:nvPr/>
        </p:nvGrpSpPr>
        <p:grpSpPr>
          <a:xfrm>
            <a:off x="707751" y="1732606"/>
            <a:ext cx="3113201" cy="2154603"/>
            <a:chOff x="0" y="0"/>
            <a:chExt cx="2880320" cy="2019710"/>
          </a:xfrm>
        </p:grpSpPr>
        <p:grpSp>
          <p:nvGrpSpPr>
            <p:cNvPr id="551" name="Google Shape;551;p58"/>
            <p:cNvGrpSpPr/>
            <p:nvPr/>
          </p:nvGrpSpPr>
          <p:grpSpPr>
            <a:xfrm>
              <a:off x="0" y="0"/>
              <a:ext cx="2880320" cy="775829"/>
              <a:chOff x="0" y="0"/>
              <a:chExt cx="2880320" cy="360040"/>
            </a:xfrm>
          </p:grpSpPr>
          <p:cxnSp>
            <p:nvCxnSpPr>
              <p:cNvPr id="552" name="Google Shape;552;p58"/>
              <p:cNvCxnSpPr/>
              <p:nvPr/>
            </p:nvCxnSpPr>
            <p:spPr>
              <a:xfrm>
                <a:off x="0" y="0"/>
                <a:ext cx="1957772" cy="1"/>
              </a:xfrm>
              <a:prstGeom prst="straightConnector1">
                <a:avLst/>
              </a:prstGeom>
              <a:noFill/>
              <a:ln cap="flat" cmpd="sng" w="9525">
                <a:solidFill>
                  <a:schemeClr val="lt2"/>
                </a:solidFill>
                <a:prstDash val="solid"/>
                <a:bevel/>
                <a:headEnd len="med" w="med" type="oval"/>
                <a:tailEnd len="med" w="med" type="none"/>
              </a:ln>
            </p:spPr>
          </p:cxnSp>
          <p:cxnSp>
            <p:nvCxnSpPr>
              <p:cNvPr id="553" name="Google Shape;553;p58"/>
              <p:cNvCxnSpPr/>
              <p:nvPr/>
            </p:nvCxnSpPr>
            <p:spPr>
              <a:xfrm>
                <a:off x="1957772" y="0"/>
                <a:ext cx="922548" cy="360040"/>
              </a:xfrm>
              <a:prstGeom prst="straightConnector1">
                <a:avLst/>
              </a:prstGeom>
              <a:noFill/>
              <a:ln cap="flat" cmpd="sng" w="9525">
                <a:solidFill>
                  <a:schemeClr val="lt2"/>
                </a:solidFill>
                <a:prstDash val="solid"/>
                <a:bevel/>
                <a:headEnd len="med" w="med" type="none"/>
                <a:tailEnd len="med" w="med" type="none"/>
              </a:ln>
            </p:spPr>
          </p:cxnSp>
        </p:grpSp>
        <p:grpSp>
          <p:nvGrpSpPr>
            <p:cNvPr id="554" name="Google Shape;554;p58"/>
            <p:cNvGrpSpPr/>
            <p:nvPr/>
          </p:nvGrpSpPr>
          <p:grpSpPr>
            <a:xfrm flipH="1" rot="10800000">
              <a:off x="0" y="1243881"/>
              <a:ext cx="2880320" cy="775829"/>
              <a:chOff x="0" y="0"/>
              <a:chExt cx="2880320" cy="360040"/>
            </a:xfrm>
          </p:grpSpPr>
          <p:cxnSp>
            <p:nvCxnSpPr>
              <p:cNvPr id="555" name="Google Shape;555;p58"/>
              <p:cNvCxnSpPr/>
              <p:nvPr/>
            </p:nvCxnSpPr>
            <p:spPr>
              <a:xfrm>
                <a:off x="0" y="0"/>
                <a:ext cx="1957772" cy="1"/>
              </a:xfrm>
              <a:prstGeom prst="straightConnector1">
                <a:avLst/>
              </a:prstGeom>
              <a:noFill/>
              <a:ln cap="flat" cmpd="sng" w="9525">
                <a:solidFill>
                  <a:schemeClr val="lt2"/>
                </a:solidFill>
                <a:prstDash val="solid"/>
                <a:bevel/>
                <a:headEnd len="med" w="med" type="oval"/>
                <a:tailEnd len="med" w="med" type="none"/>
              </a:ln>
            </p:spPr>
          </p:cxnSp>
          <p:cxnSp>
            <p:nvCxnSpPr>
              <p:cNvPr id="556" name="Google Shape;556;p58"/>
              <p:cNvCxnSpPr/>
              <p:nvPr/>
            </p:nvCxnSpPr>
            <p:spPr>
              <a:xfrm>
                <a:off x="1957772" y="0"/>
                <a:ext cx="922548" cy="360040"/>
              </a:xfrm>
              <a:prstGeom prst="straightConnector1">
                <a:avLst/>
              </a:prstGeom>
              <a:noFill/>
              <a:ln cap="flat" cmpd="sng" w="9525">
                <a:solidFill>
                  <a:schemeClr val="lt2"/>
                </a:solidFill>
                <a:prstDash val="solid"/>
                <a:bevel/>
                <a:headEnd len="med" w="med" type="none"/>
                <a:tailEnd len="med" w="med" type="none"/>
              </a:ln>
            </p:spPr>
          </p:cxnSp>
        </p:grpSp>
      </p:grpSp>
      <p:sp>
        <p:nvSpPr>
          <p:cNvPr id="557" name="Google Shape;557;p58"/>
          <p:cNvSpPr/>
          <p:nvPr/>
        </p:nvSpPr>
        <p:spPr>
          <a:xfrm>
            <a:off x="785395" y="3905126"/>
            <a:ext cx="2420383" cy="242704"/>
          </a:xfrm>
          <a:prstGeom prst="rect">
            <a:avLst/>
          </a:prstGeom>
          <a:noFill/>
          <a:ln>
            <a:noFill/>
          </a:ln>
        </p:spPr>
        <p:txBody>
          <a:bodyPr anchorCtr="0" anchor="t" bIns="34125" lIns="68250" spcFirstLastPara="1" rIns="68250" wrap="square" tIns="34125">
            <a:noAutofit/>
          </a:bodyPr>
          <a:lstStyle/>
          <a:p>
            <a:pPr indent="0" lvl="0" marL="0" marR="0" rtl="0" algn="l">
              <a:spcBef>
                <a:spcPts val="0"/>
              </a:spcBef>
              <a:spcAft>
                <a:spcPts val="0"/>
              </a:spcAft>
              <a:buNone/>
            </a:pPr>
            <a:r>
              <a:rPr b="1" i="0" lang="tr-TR" sz="1129" u="none" cap="none" strike="noStrike">
                <a:solidFill>
                  <a:srgbClr val="808080"/>
                </a:solidFill>
                <a:latin typeface="Twentieth Century"/>
                <a:ea typeface="Twentieth Century"/>
                <a:cs typeface="Twentieth Century"/>
                <a:sym typeface="Twentieth Century"/>
              </a:rPr>
              <a:t>STEP HERE</a:t>
            </a:r>
            <a:endParaRPr b="1" i="0" sz="1129" u="none" cap="none" strike="noStrike">
              <a:solidFill>
                <a:srgbClr val="808080"/>
              </a:solidFill>
              <a:latin typeface="Twentieth Century"/>
              <a:ea typeface="Twentieth Century"/>
              <a:cs typeface="Twentieth Century"/>
              <a:sym typeface="Twentieth Century"/>
            </a:endParaRPr>
          </a:p>
        </p:txBody>
      </p:sp>
      <p:sp>
        <p:nvSpPr>
          <p:cNvPr id="558" name="Google Shape;558;p58"/>
          <p:cNvSpPr/>
          <p:nvPr/>
        </p:nvSpPr>
        <p:spPr>
          <a:xfrm>
            <a:off x="785393" y="3003798"/>
            <a:ext cx="2045604" cy="729119"/>
          </a:xfrm>
          <a:prstGeom prst="rect">
            <a:avLst/>
          </a:prstGeom>
          <a:noFill/>
          <a:ln>
            <a:noFill/>
          </a:ln>
        </p:spPr>
        <p:txBody>
          <a:bodyPr anchorCtr="0" anchor="t" bIns="34125" lIns="68250" spcFirstLastPara="1" rIns="68250" wrap="square" tIns="34125">
            <a:noAutofit/>
          </a:bodyPr>
          <a:lstStyle/>
          <a:p>
            <a:pPr indent="0" lvl="0" marL="0" marR="0" rtl="0" algn="l">
              <a:lnSpc>
                <a:spcPct val="130000"/>
              </a:lnSpc>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We hope that this template will return to you as a time, money and reputation.</a:t>
            </a:r>
            <a:endParaRPr b="0" i="0" sz="1100" u="none" cap="none" strike="noStrike">
              <a:solidFill>
                <a:srgbClr val="808080"/>
              </a:solidFill>
              <a:latin typeface="Twentieth Century"/>
              <a:ea typeface="Twentieth Century"/>
              <a:cs typeface="Twentieth Century"/>
              <a:sym typeface="Twentieth Century"/>
            </a:endParaRPr>
          </a:p>
        </p:txBody>
      </p:sp>
      <p:grpSp>
        <p:nvGrpSpPr>
          <p:cNvPr id="559" name="Google Shape;559;p58"/>
          <p:cNvGrpSpPr/>
          <p:nvPr/>
        </p:nvGrpSpPr>
        <p:grpSpPr>
          <a:xfrm flipH="1">
            <a:off x="5220024" y="1732606"/>
            <a:ext cx="3110215" cy="2154603"/>
            <a:chOff x="0" y="0"/>
            <a:chExt cx="2880320" cy="2019710"/>
          </a:xfrm>
        </p:grpSpPr>
        <p:grpSp>
          <p:nvGrpSpPr>
            <p:cNvPr id="560" name="Google Shape;560;p58"/>
            <p:cNvGrpSpPr/>
            <p:nvPr/>
          </p:nvGrpSpPr>
          <p:grpSpPr>
            <a:xfrm>
              <a:off x="0" y="0"/>
              <a:ext cx="2880320" cy="775829"/>
              <a:chOff x="0" y="0"/>
              <a:chExt cx="2880320" cy="360040"/>
            </a:xfrm>
          </p:grpSpPr>
          <p:cxnSp>
            <p:nvCxnSpPr>
              <p:cNvPr id="561" name="Google Shape;561;p58"/>
              <p:cNvCxnSpPr/>
              <p:nvPr/>
            </p:nvCxnSpPr>
            <p:spPr>
              <a:xfrm>
                <a:off x="0" y="0"/>
                <a:ext cx="1957772" cy="1"/>
              </a:xfrm>
              <a:prstGeom prst="straightConnector1">
                <a:avLst/>
              </a:prstGeom>
              <a:noFill/>
              <a:ln cap="flat" cmpd="sng" w="9525">
                <a:solidFill>
                  <a:schemeClr val="dk2"/>
                </a:solidFill>
                <a:prstDash val="solid"/>
                <a:bevel/>
                <a:headEnd len="med" w="med" type="oval"/>
                <a:tailEnd len="med" w="med" type="none"/>
              </a:ln>
            </p:spPr>
          </p:cxnSp>
          <p:cxnSp>
            <p:nvCxnSpPr>
              <p:cNvPr id="562" name="Google Shape;562;p58"/>
              <p:cNvCxnSpPr/>
              <p:nvPr/>
            </p:nvCxnSpPr>
            <p:spPr>
              <a:xfrm>
                <a:off x="1957772" y="0"/>
                <a:ext cx="922548" cy="360040"/>
              </a:xfrm>
              <a:prstGeom prst="straightConnector1">
                <a:avLst/>
              </a:prstGeom>
              <a:noFill/>
              <a:ln cap="flat" cmpd="sng" w="9525">
                <a:solidFill>
                  <a:schemeClr val="dk2"/>
                </a:solidFill>
                <a:prstDash val="solid"/>
                <a:bevel/>
                <a:headEnd len="med" w="med" type="none"/>
                <a:tailEnd len="med" w="med" type="none"/>
              </a:ln>
            </p:spPr>
          </p:cxnSp>
        </p:grpSp>
        <p:grpSp>
          <p:nvGrpSpPr>
            <p:cNvPr id="563" name="Google Shape;563;p58"/>
            <p:cNvGrpSpPr/>
            <p:nvPr/>
          </p:nvGrpSpPr>
          <p:grpSpPr>
            <a:xfrm flipH="1" rot="10800000">
              <a:off x="0" y="1243881"/>
              <a:ext cx="2880320" cy="775829"/>
              <a:chOff x="0" y="0"/>
              <a:chExt cx="2880320" cy="360040"/>
            </a:xfrm>
          </p:grpSpPr>
          <p:cxnSp>
            <p:nvCxnSpPr>
              <p:cNvPr id="564" name="Google Shape;564;p58"/>
              <p:cNvCxnSpPr/>
              <p:nvPr/>
            </p:nvCxnSpPr>
            <p:spPr>
              <a:xfrm>
                <a:off x="0" y="0"/>
                <a:ext cx="1957772" cy="1"/>
              </a:xfrm>
              <a:prstGeom prst="straightConnector1">
                <a:avLst/>
              </a:prstGeom>
              <a:noFill/>
              <a:ln cap="flat" cmpd="sng" w="9525">
                <a:solidFill>
                  <a:schemeClr val="dk2"/>
                </a:solidFill>
                <a:prstDash val="solid"/>
                <a:bevel/>
                <a:headEnd len="med" w="med" type="oval"/>
                <a:tailEnd len="med" w="med" type="none"/>
              </a:ln>
            </p:spPr>
          </p:cxnSp>
          <p:cxnSp>
            <p:nvCxnSpPr>
              <p:cNvPr id="565" name="Google Shape;565;p58"/>
              <p:cNvCxnSpPr/>
              <p:nvPr/>
            </p:nvCxnSpPr>
            <p:spPr>
              <a:xfrm>
                <a:off x="1957772" y="0"/>
                <a:ext cx="922548" cy="360040"/>
              </a:xfrm>
              <a:prstGeom prst="straightConnector1">
                <a:avLst/>
              </a:prstGeom>
              <a:noFill/>
              <a:ln cap="flat" cmpd="sng" w="9525">
                <a:solidFill>
                  <a:schemeClr val="dk2"/>
                </a:solidFill>
                <a:prstDash val="solid"/>
                <a:bevel/>
                <a:headEnd len="med" w="med" type="none"/>
                <a:tailEnd len="med" w="med" type="none"/>
              </a:ln>
            </p:spPr>
          </p:cxnSp>
        </p:grpSp>
      </p:grpSp>
      <p:sp>
        <p:nvSpPr>
          <p:cNvPr id="566" name="Google Shape;566;p58"/>
          <p:cNvSpPr/>
          <p:nvPr/>
        </p:nvSpPr>
        <p:spPr>
          <a:xfrm>
            <a:off x="5920307" y="1408593"/>
            <a:ext cx="2418890" cy="242704"/>
          </a:xfrm>
          <a:prstGeom prst="rect">
            <a:avLst/>
          </a:prstGeom>
          <a:noFill/>
          <a:ln>
            <a:noFill/>
          </a:ln>
        </p:spPr>
        <p:txBody>
          <a:bodyPr anchorCtr="0" anchor="t" bIns="34125" lIns="68250" spcFirstLastPara="1" rIns="68250" wrap="square" tIns="34125">
            <a:noAutofit/>
          </a:bodyPr>
          <a:lstStyle/>
          <a:p>
            <a:pPr indent="0" lvl="0" marL="0" marR="0" rtl="0" algn="r">
              <a:spcBef>
                <a:spcPts val="0"/>
              </a:spcBef>
              <a:spcAft>
                <a:spcPts val="0"/>
              </a:spcAft>
              <a:buNone/>
            </a:pPr>
            <a:r>
              <a:rPr b="1" i="0" lang="tr-TR" sz="1129" u="none" cap="none" strike="noStrike">
                <a:solidFill>
                  <a:srgbClr val="808080"/>
                </a:solidFill>
                <a:latin typeface="Twentieth Century"/>
                <a:ea typeface="Twentieth Century"/>
                <a:cs typeface="Twentieth Century"/>
                <a:sym typeface="Twentieth Century"/>
              </a:rPr>
              <a:t>STEP HERE</a:t>
            </a:r>
            <a:endParaRPr b="1" i="0" sz="1129" u="none" cap="none" strike="noStrike">
              <a:solidFill>
                <a:srgbClr val="808080"/>
              </a:solidFill>
              <a:latin typeface="Twentieth Century"/>
              <a:ea typeface="Twentieth Century"/>
              <a:cs typeface="Twentieth Century"/>
              <a:sym typeface="Twentieth Century"/>
            </a:endParaRPr>
          </a:p>
        </p:txBody>
      </p:sp>
      <p:sp>
        <p:nvSpPr>
          <p:cNvPr id="567" name="Google Shape;567;p58"/>
          <p:cNvSpPr/>
          <p:nvPr/>
        </p:nvSpPr>
        <p:spPr>
          <a:xfrm>
            <a:off x="6293593" y="1752016"/>
            <a:ext cx="2045604" cy="949180"/>
          </a:xfrm>
          <a:prstGeom prst="rect">
            <a:avLst/>
          </a:prstGeom>
          <a:noFill/>
          <a:ln>
            <a:noFill/>
          </a:ln>
        </p:spPr>
        <p:txBody>
          <a:bodyPr anchorCtr="0" anchor="t" bIns="34125" lIns="68250" spcFirstLastPara="1" rIns="68250" wrap="square" tIns="34125">
            <a:noAutofit/>
          </a:bodyPr>
          <a:lstStyle/>
          <a:p>
            <a:pPr indent="0" lvl="0" marL="0" marR="0" rtl="0" algn="r">
              <a:lnSpc>
                <a:spcPct val="130000"/>
              </a:lnSpc>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A complex idea can be conveyed with just a single still image, namely making it possible to absorb large amounts of data</a:t>
            </a:r>
            <a:endParaRPr/>
          </a:p>
        </p:txBody>
      </p:sp>
      <p:sp>
        <p:nvSpPr>
          <p:cNvPr id="568" name="Google Shape;568;p58"/>
          <p:cNvSpPr/>
          <p:nvPr/>
        </p:nvSpPr>
        <p:spPr>
          <a:xfrm>
            <a:off x="5920307" y="3908112"/>
            <a:ext cx="2418890" cy="242704"/>
          </a:xfrm>
          <a:prstGeom prst="rect">
            <a:avLst/>
          </a:prstGeom>
          <a:noFill/>
          <a:ln>
            <a:noFill/>
          </a:ln>
        </p:spPr>
        <p:txBody>
          <a:bodyPr anchorCtr="0" anchor="t" bIns="34125" lIns="68250" spcFirstLastPara="1" rIns="68250" wrap="square" tIns="34125">
            <a:noAutofit/>
          </a:bodyPr>
          <a:lstStyle/>
          <a:p>
            <a:pPr indent="0" lvl="0" marL="0" marR="0" rtl="0" algn="r">
              <a:spcBef>
                <a:spcPts val="0"/>
              </a:spcBef>
              <a:spcAft>
                <a:spcPts val="0"/>
              </a:spcAft>
              <a:buNone/>
            </a:pPr>
            <a:r>
              <a:rPr b="1" i="0" lang="tr-TR" sz="1129" u="none" cap="none" strike="noStrike">
                <a:solidFill>
                  <a:srgbClr val="808080"/>
                </a:solidFill>
                <a:latin typeface="Twentieth Century"/>
                <a:ea typeface="Twentieth Century"/>
                <a:cs typeface="Twentieth Century"/>
                <a:sym typeface="Twentieth Century"/>
              </a:rPr>
              <a:t>STEP HERE</a:t>
            </a:r>
            <a:endParaRPr b="1" i="0" sz="1129" u="none" cap="none" strike="noStrike">
              <a:solidFill>
                <a:srgbClr val="808080"/>
              </a:solidFill>
              <a:latin typeface="Twentieth Century"/>
              <a:ea typeface="Twentieth Century"/>
              <a:cs typeface="Twentieth Century"/>
              <a:sym typeface="Twentieth Century"/>
            </a:endParaRPr>
          </a:p>
        </p:txBody>
      </p:sp>
      <p:sp>
        <p:nvSpPr>
          <p:cNvPr id="569" name="Google Shape;569;p58"/>
          <p:cNvSpPr/>
          <p:nvPr/>
        </p:nvSpPr>
        <p:spPr>
          <a:xfrm>
            <a:off x="6293593" y="3006784"/>
            <a:ext cx="2045604" cy="729119"/>
          </a:xfrm>
          <a:prstGeom prst="rect">
            <a:avLst/>
          </a:prstGeom>
          <a:noFill/>
          <a:ln>
            <a:noFill/>
          </a:ln>
        </p:spPr>
        <p:txBody>
          <a:bodyPr anchorCtr="0" anchor="t" bIns="34125" lIns="68250" spcFirstLastPara="1" rIns="68250" wrap="square" tIns="34125">
            <a:noAutofit/>
          </a:bodyPr>
          <a:lstStyle/>
          <a:p>
            <a:pPr indent="0" lvl="0" marL="0" marR="0" rtl="0" algn="r">
              <a:lnSpc>
                <a:spcPct val="130000"/>
              </a:lnSpc>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We hope that this template will return to you as a time, money and reputation.</a:t>
            </a:r>
            <a:endParaRPr b="0" i="0" sz="1100" u="none" cap="none" strike="noStrike">
              <a:solidFill>
                <a:srgbClr val="808080"/>
              </a:solidFill>
              <a:latin typeface="Twentieth Century"/>
              <a:ea typeface="Twentieth Century"/>
              <a:cs typeface="Twentieth Century"/>
              <a:sym typeface="Twentieth Century"/>
            </a:endParaRPr>
          </a:p>
        </p:txBody>
      </p:sp>
      <p:sp>
        <p:nvSpPr>
          <p:cNvPr id="570" name="Google Shape;570;p58"/>
          <p:cNvSpPr/>
          <p:nvPr/>
        </p:nvSpPr>
        <p:spPr>
          <a:xfrm>
            <a:off x="3885229" y="2610574"/>
            <a:ext cx="1304862" cy="387359"/>
          </a:xfrm>
          <a:prstGeom prst="rect">
            <a:avLst/>
          </a:prstGeom>
          <a:noFill/>
          <a:ln>
            <a:noFill/>
          </a:ln>
        </p:spPr>
        <p:txBody>
          <a:bodyPr anchorCtr="0" anchor="t" bIns="34125" lIns="68250" spcFirstLastPara="1" rIns="68250" wrap="square" tIns="34125">
            <a:noAutofit/>
          </a:bodyPr>
          <a:lstStyle/>
          <a:p>
            <a:pPr indent="0" lvl="0" marL="0" marR="0" rtl="0" algn="ctr">
              <a:spcBef>
                <a:spcPts val="0"/>
              </a:spcBef>
              <a:spcAft>
                <a:spcPts val="0"/>
              </a:spcAft>
              <a:buNone/>
            </a:pPr>
            <a:r>
              <a:rPr b="1" i="0" lang="tr-TR" sz="2069" u="none" cap="none" strike="noStrike">
                <a:solidFill>
                  <a:srgbClr val="808080"/>
                </a:solidFill>
                <a:latin typeface="Twentieth Century"/>
                <a:ea typeface="Twentieth Century"/>
                <a:cs typeface="Twentieth Century"/>
                <a:sym typeface="Twentieth Century"/>
              </a:rPr>
              <a:t>STEP HERE</a:t>
            </a:r>
            <a:endParaRPr b="1" i="0" sz="2069" u="none" cap="none" strike="noStrike">
              <a:solidFill>
                <a:srgbClr val="808080"/>
              </a:solidFill>
              <a:latin typeface="Twentieth Century"/>
              <a:ea typeface="Twentieth Century"/>
              <a:cs typeface="Twentieth Century"/>
              <a:sym typeface="Twentieth Century"/>
            </a:endParaRPr>
          </a:p>
        </p:txBody>
      </p:sp>
      <p:grpSp>
        <p:nvGrpSpPr>
          <p:cNvPr id="571" name="Google Shape;571;p58"/>
          <p:cNvGrpSpPr/>
          <p:nvPr/>
        </p:nvGrpSpPr>
        <p:grpSpPr>
          <a:xfrm>
            <a:off x="3691046" y="1790837"/>
            <a:ext cx="1626032" cy="577846"/>
            <a:chOff x="2472" y="1178"/>
            <a:chExt cx="1089" cy="387"/>
          </a:xfrm>
        </p:grpSpPr>
        <p:sp>
          <p:nvSpPr>
            <p:cNvPr id="572" name="Google Shape;572;p58"/>
            <p:cNvSpPr/>
            <p:nvPr/>
          </p:nvSpPr>
          <p:spPr>
            <a:xfrm>
              <a:off x="2472" y="1202"/>
              <a:ext cx="1089" cy="363"/>
            </a:xfrm>
            <a:custGeom>
              <a:rect b="b" l="l" r="r" t="t"/>
              <a:pathLst>
                <a:path extrusionOk="0" h="21600" w="21600">
                  <a:moveTo>
                    <a:pt x="0" y="0"/>
                  </a:moveTo>
                  <a:lnTo>
                    <a:pt x="5400" y="21600"/>
                  </a:lnTo>
                  <a:lnTo>
                    <a:pt x="16200" y="21600"/>
                  </a:lnTo>
                  <a:lnTo>
                    <a:pt x="2160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573" name="Google Shape;573;p58"/>
            <p:cNvSpPr/>
            <p:nvPr/>
          </p:nvSpPr>
          <p:spPr>
            <a:xfrm>
              <a:off x="2602" y="1178"/>
              <a:ext cx="798" cy="2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787" u="none" cap="none" strike="noStrike">
                  <a:solidFill>
                    <a:srgbClr val="FFFFFF"/>
                  </a:solidFill>
                  <a:latin typeface="Twentieth Century"/>
                  <a:ea typeface="Twentieth Century"/>
                  <a:cs typeface="Twentieth Century"/>
                  <a:sym typeface="Twentieth Century"/>
                </a:rPr>
                <a:t>STEP HERE</a:t>
              </a:r>
              <a:endParaRPr b="1" i="0" sz="1787" u="none" cap="none" strike="noStrike">
                <a:solidFill>
                  <a:srgbClr val="FFFFFF"/>
                </a:solidFill>
                <a:latin typeface="Twentieth Century"/>
                <a:ea typeface="Twentieth Century"/>
                <a:cs typeface="Twentieth Century"/>
                <a:sym typeface="Twentieth Century"/>
              </a:endParaRPr>
            </a:p>
          </p:txBody>
        </p:sp>
      </p:grpSp>
      <p:grpSp>
        <p:nvGrpSpPr>
          <p:cNvPr id="574" name="Google Shape;574;p58"/>
          <p:cNvGrpSpPr/>
          <p:nvPr/>
        </p:nvGrpSpPr>
        <p:grpSpPr>
          <a:xfrm>
            <a:off x="3658197" y="3242169"/>
            <a:ext cx="1658881" cy="585311"/>
            <a:chOff x="2450" y="2150"/>
            <a:chExt cx="1111" cy="392"/>
          </a:xfrm>
        </p:grpSpPr>
        <p:sp>
          <p:nvSpPr>
            <p:cNvPr id="575" name="Google Shape;575;p58"/>
            <p:cNvSpPr/>
            <p:nvPr/>
          </p:nvSpPr>
          <p:spPr>
            <a:xfrm flipH="1" rot="10800000">
              <a:off x="2472" y="2155"/>
              <a:ext cx="1089" cy="363"/>
            </a:xfrm>
            <a:custGeom>
              <a:rect b="b" l="l" r="r" t="t"/>
              <a:pathLst>
                <a:path extrusionOk="0" h="21600" w="21600">
                  <a:moveTo>
                    <a:pt x="0" y="0"/>
                  </a:moveTo>
                  <a:lnTo>
                    <a:pt x="5400" y="21600"/>
                  </a:lnTo>
                  <a:lnTo>
                    <a:pt x="16200" y="21600"/>
                  </a:lnTo>
                  <a:lnTo>
                    <a:pt x="216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8"/>
            <p:cNvSpPr txBox="1"/>
            <p:nvPr/>
          </p:nvSpPr>
          <p:spPr>
            <a:xfrm flipH="1">
              <a:off x="2450" y="2150"/>
              <a:ext cx="1089" cy="36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577" name="Google Shape;577;p58"/>
            <p:cNvSpPr/>
            <p:nvPr/>
          </p:nvSpPr>
          <p:spPr>
            <a:xfrm>
              <a:off x="2628" y="2296"/>
              <a:ext cx="798" cy="2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787" u="none" cap="none" strike="noStrike">
                  <a:solidFill>
                    <a:srgbClr val="FFFFFF"/>
                  </a:solidFill>
                  <a:latin typeface="Twentieth Century"/>
                  <a:ea typeface="Twentieth Century"/>
                  <a:cs typeface="Twentieth Century"/>
                  <a:sym typeface="Twentieth Century"/>
                </a:rPr>
                <a:t>STEP HERE</a:t>
              </a:r>
              <a:endParaRPr b="1" i="0" sz="1787" u="none" cap="none" strike="noStrike">
                <a:solidFill>
                  <a:srgbClr val="FFFFFF"/>
                </a:solidFill>
                <a:latin typeface="Twentieth Century"/>
                <a:ea typeface="Twentieth Century"/>
                <a:cs typeface="Twentieth Century"/>
                <a:sym typeface="Twentieth Century"/>
              </a:endParaRPr>
            </a:p>
          </p:txBody>
        </p:sp>
      </p:grpSp>
      <p:sp>
        <p:nvSpPr>
          <p:cNvPr id="578" name="Google Shape;578;p58"/>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70"/>
                                        </p:tgtEl>
                                        <p:attrNameLst>
                                          <p:attrName>style.visibility</p:attrName>
                                        </p:attrNameLst>
                                      </p:cBhvr>
                                      <p:to>
                                        <p:strVal val="visible"/>
                                      </p:to>
                                    </p:set>
                                    <p:anim calcmode="lin" valueType="num">
                                      <p:cBhvr additive="base">
                                        <p:cTn dur="500"/>
                                        <p:tgtEl>
                                          <p:spTgt spid="570"/>
                                        </p:tgtEl>
                                        <p:attrNameLst>
                                          <p:attrName>ppt_w</p:attrName>
                                        </p:attrNameLst>
                                      </p:cBhvr>
                                      <p:tavLst>
                                        <p:tav fmla="" tm="0">
                                          <p:val>
                                            <p:strVal val="0"/>
                                          </p:val>
                                        </p:tav>
                                        <p:tav fmla="" tm="100000">
                                          <p:val>
                                            <p:strVal val="#ppt_w"/>
                                          </p:val>
                                        </p:tav>
                                      </p:tavLst>
                                    </p:anim>
                                    <p:anim calcmode="lin" valueType="num">
                                      <p:cBhvr additive="base">
                                        <p:cTn dur="500"/>
                                        <p:tgtEl>
                                          <p:spTgt spid="57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10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59"/>
          <p:cNvSpPr/>
          <p:nvPr/>
        </p:nvSpPr>
        <p:spPr>
          <a:xfrm>
            <a:off x="639067" y="3009241"/>
            <a:ext cx="468847" cy="949638"/>
          </a:xfrm>
          <a:prstGeom prst="rect">
            <a:avLst/>
          </a:prstGeom>
          <a:solidFill>
            <a:schemeClr val="lt2"/>
          </a:solidFill>
          <a:ln>
            <a:noFill/>
          </a:ln>
        </p:spPr>
        <p:txBody>
          <a:bodyPr anchorCtr="0" anchor="t" bIns="34125" lIns="0" spcFirstLastPara="1" rIns="0" wrap="square" tIns="53750">
            <a:noAutofit/>
          </a:bodyPr>
          <a:lstStyle/>
          <a:p>
            <a:pPr indent="0" lvl="0" marL="0" marR="0" rtl="0" algn="ctr">
              <a:lnSpc>
                <a:spcPct val="100000"/>
              </a:lnSpc>
              <a:spcBef>
                <a:spcPts val="0"/>
              </a:spcBef>
              <a:spcAft>
                <a:spcPts val="0"/>
              </a:spcAft>
              <a:buClr>
                <a:srgbClr val="FFFFFF"/>
              </a:buClr>
              <a:buSzPts val="941"/>
              <a:buFont typeface="Twentieth Century"/>
              <a:buNone/>
            </a:pPr>
            <a:r>
              <a:rPr b="0" i="0" lang="tr-TR" sz="941" u="none" cap="none" strike="noStrike">
                <a:solidFill>
                  <a:srgbClr val="FFFFFF"/>
                </a:solidFill>
                <a:latin typeface="Twentieth Century"/>
                <a:ea typeface="Twentieth Century"/>
                <a:cs typeface="Twentieth Century"/>
                <a:sym typeface="Twentieth Century"/>
              </a:rPr>
              <a:t>01</a:t>
            </a:r>
            <a:endParaRPr b="0" i="0" sz="941" u="none" cap="none" strike="noStrike">
              <a:solidFill>
                <a:srgbClr val="FFFFFF"/>
              </a:solidFill>
              <a:latin typeface="Twentieth Century"/>
              <a:ea typeface="Twentieth Century"/>
              <a:cs typeface="Twentieth Century"/>
              <a:sym typeface="Twentieth Century"/>
            </a:endParaRPr>
          </a:p>
        </p:txBody>
      </p:sp>
      <p:sp>
        <p:nvSpPr>
          <p:cNvPr id="584" name="Google Shape;584;p59"/>
          <p:cNvSpPr/>
          <p:nvPr/>
        </p:nvSpPr>
        <p:spPr>
          <a:xfrm>
            <a:off x="1312472" y="2783778"/>
            <a:ext cx="467353" cy="1175102"/>
          </a:xfrm>
          <a:prstGeom prst="rect">
            <a:avLst/>
          </a:prstGeom>
          <a:solidFill>
            <a:schemeClr val="lt2"/>
          </a:solidFill>
          <a:ln>
            <a:noFill/>
          </a:ln>
        </p:spPr>
        <p:txBody>
          <a:bodyPr anchorCtr="0" anchor="t" bIns="34125" lIns="0" spcFirstLastPara="1" rIns="0" wrap="square" tIns="53750">
            <a:noAutofit/>
          </a:bodyPr>
          <a:lstStyle/>
          <a:p>
            <a:pPr indent="0" lvl="0" marL="0" marR="0" rtl="0" algn="ctr">
              <a:lnSpc>
                <a:spcPct val="100000"/>
              </a:lnSpc>
              <a:spcBef>
                <a:spcPts val="0"/>
              </a:spcBef>
              <a:spcAft>
                <a:spcPts val="0"/>
              </a:spcAft>
              <a:buClr>
                <a:srgbClr val="FFFFFF"/>
              </a:buClr>
              <a:buSzPts val="941"/>
              <a:buFont typeface="Twentieth Century"/>
              <a:buNone/>
            </a:pPr>
            <a:r>
              <a:rPr b="0" i="0" lang="tr-TR" sz="941" u="none" cap="none" strike="noStrike">
                <a:solidFill>
                  <a:srgbClr val="FFFFFF"/>
                </a:solidFill>
                <a:latin typeface="Twentieth Century"/>
                <a:ea typeface="Twentieth Century"/>
                <a:cs typeface="Twentieth Century"/>
                <a:sym typeface="Twentieth Century"/>
              </a:rPr>
              <a:t>02</a:t>
            </a:r>
            <a:endParaRPr b="0" i="0" sz="941" u="none" cap="none" strike="noStrike">
              <a:solidFill>
                <a:srgbClr val="FFFFFF"/>
              </a:solidFill>
              <a:latin typeface="Twentieth Century"/>
              <a:ea typeface="Twentieth Century"/>
              <a:cs typeface="Twentieth Century"/>
              <a:sym typeface="Twentieth Century"/>
            </a:endParaRPr>
          </a:p>
        </p:txBody>
      </p:sp>
      <p:sp>
        <p:nvSpPr>
          <p:cNvPr id="585" name="Google Shape;585;p59"/>
          <p:cNvSpPr/>
          <p:nvPr/>
        </p:nvSpPr>
        <p:spPr>
          <a:xfrm>
            <a:off x="1984388" y="2849475"/>
            <a:ext cx="468847" cy="1109404"/>
          </a:xfrm>
          <a:prstGeom prst="rect">
            <a:avLst/>
          </a:prstGeom>
          <a:solidFill>
            <a:schemeClr val="lt2"/>
          </a:solidFill>
          <a:ln>
            <a:noFill/>
          </a:ln>
        </p:spPr>
        <p:txBody>
          <a:bodyPr anchorCtr="0" anchor="t" bIns="34125" lIns="0" spcFirstLastPara="1" rIns="0" wrap="square" tIns="53750">
            <a:noAutofit/>
          </a:bodyPr>
          <a:lstStyle/>
          <a:p>
            <a:pPr indent="0" lvl="0" marL="0" marR="0" rtl="0" algn="ctr">
              <a:lnSpc>
                <a:spcPct val="100000"/>
              </a:lnSpc>
              <a:spcBef>
                <a:spcPts val="0"/>
              </a:spcBef>
              <a:spcAft>
                <a:spcPts val="0"/>
              </a:spcAft>
              <a:buClr>
                <a:srgbClr val="FFFFFF"/>
              </a:buClr>
              <a:buSzPts val="941"/>
              <a:buFont typeface="Twentieth Century"/>
              <a:buNone/>
            </a:pPr>
            <a:r>
              <a:rPr b="0" i="0" lang="tr-TR" sz="941" u="none" cap="none" strike="noStrike">
                <a:solidFill>
                  <a:srgbClr val="FFFFFF"/>
                </a:solidFill>
                <a:latin typeface="Twentieth Century"/>
                <a:ea typeface="Twentieth Century"/>
                <a:cs typeface="Twentieth Century"/>
                <a:sym typeface="Twentieth Century"/>
              </a:rPr>
              <a:t>03</a:t>
            </a:r>
            <a:endParaRPr b="0" i="0" sz="941" u="none" cap="none" strike="noStrike">
              <a:solidFill>
                <a:srgbClr val="FFFFFF"/>
              </a:solidFill>
              <a:latin typeface="Twentieth Century"/>
              <a:ea typeface="Twentieth Century"/>
              <a:cs typeface="Twentieth Century"/>
              <a:sym typeface="Twentieth Century"/>
            </a:endParaRPr>
          </a:p>
        </p:txBody>
      </p:sp>
      <p:sp>
        <p:nvSpPr>
          <p:cNvPr id="586" name="Google Shape;586;p59"/>
          <p:cNvSpPr/>
          <p:nvPr/>
        </p:nvSpPr>
        <p:spPr>
          <a:xfrm>
            <a:off x="2656302" y="3197377"/>
            <a:ext cx="468847" cy="761502"/>
          </a:xfrm>
          <a:prstGeom prst="rect">
            <a:avLst/>
          </a:prstGeom>
          <a:solidFill>
            <a:schemeClr val="dk2"/>
          </a:solidFill>
          <a:ln>
            <a:noFill/>
          </a:ln>
        </p:spPr>
        <p:txBody>
          <a:bodyPr anchorCtr="0" anchor="t" bIns="34125" lIns="0" spcFirstLastPara="1" rIns="0" wrap="square" tIns="53750">
            <a:noAutofit/>
          </a:bodyPr>
          <a:lstStyle/>
          <a:p>
            <a:pPr indent="0" lvl="0" marL="0" marR="0" rtl="0" algn="ctr">
              <a:lnSpc>
                <a:spcPct val="100000"/>
              </a:lnSpc>
              <a:spcBef>
                <a:spcPts val="0"/>
              </a:spcBef>
              <a:spcAft>
                <a:spcPts val="0"/>
              </a:spcAft>
              <a:buClr>
                <a:srgbClr val="FFFFFF"/>
              </a:buClr>
              <a:buSzPts val="941"/>
              <a:buFont typeface="Twentieth Century"/>
              <a:buNone/>
            </a:pPr>
            <a:r>
              <a:rPr b="0" i="0" lang="tr-TR" sz="941" u="none" cap="none" strike="noStrike">
                <a:solidFill>
                  <a:srgbClr val="FFFFFF"/>
                </a:solidFill>
                <a:latin typeface="Twentieth Century"/>
                <a:ea typeface="Twentieth Century"/>
                <a:cs typeface="Twentieth Century"/>
                <a:sym typeface="Twentieth Century"/>
              </a:rPr>
              <a:t>04</a:t>
            </a:r>
            <a:endParaRPr b="0" i="0" sz="941" u="none" cap="none" strike="noStrike">
              <a:solidFill>
                <a:srgbClr val="FFFFFF"/>
              </a:solidFill>
              <a:latin typeface="Twentieth Century"/>
              <a:ea typeface="Twentieth Century"/>
              <a:cs typeface="Twentieth Century"/>
              <a:sym typeface="Twentieth Century"/>
            </a:endParaRPr>
          </a:p>
        </p:txBody>
      </p:sp>
      <p:sp>
        <p:nvSpPr>
          <p:cNvPr id="587" name="Google Shape;587;p59"/>
          <p:cNvSpPr/>
          <p:nvPr/>
        </p:nvSpPr>
        <p:spPr>
          <a:xfrm>
            <a:off x="3329706" y="2624012"/>
            <a:ext cx="467354" cy="1334869"/>
          </a:xfrm>
          <a:prstGeom prst="rect">
            <a:avLst/>
          </a:prstGeom>
          <a:solidFill>
            <a:schemeClr val="lt2"/>
          </a:solidFill>
          <a:ln>
            <a:noFill/>
          </a:ln>
        </p:spPr>
        <p:txBody>
          <a:bodyPr anchorCtr="0" anchor="t" bIns="34125" lIns="0" spcFirstLastPara="1" rIns="0" wrap="square" tIns="53750">
            <a:noAutofit/>
          </a:bodyPr>
          <a:lstStyle/>
          <a:p>
            <a:pPr indent="0" lvl="0" marL="0" marR="0" rtl="0" algn="ctr">
              <a:lnSpc>
                <a:spcPct val="100000"/>
              </a:lnSpc>
              <a:spcBef>
                <a:spcPts val="0"/>
              </a:spcBef>
              <a:spcAft>
                <a:spcPts val="0"/>
              </a:spcAft>
              <a:buClr>
                <a:srgbClr val="FFFFFF"/>
              </a:buClr>
              <a:buSzPts val="941"/>
              <a:buFont typeface="Twentieth Century"/>
              <a:buNone/>
            </a:pPr>
            <a:r>
              <a:rPr b="0" i="0" lang="tr-TR" sz="941" u="none" cap="none" strike="noStrike">
                <a:solidFill>
                  <a:srgbClr val="FFFFFF"/>
                </a:solidFill>
                <a:latin typeface="Twentieth Century"/>
                <a:ea typeface="Twentieth Century"/>
                <a:cs typeface="Twentieth Century"/>
                <a:sym typeface="Twentieth Century"/>
              </a:rPr>
              <a:t>05</a:t>
            </a:r>
            <a:endParaRPr b="0" i="0" sz="941" u="none" cap="none" strike="noStrike">
              <a:solidFill>
                <a:srgbClr val="FFFFFF"/>
              </a:solidFill>
              <a:latin typeface="Twentieth Century"/>
              <a:ea typeface="Twentieth Century"/>
              <a:cs typeface="Twentieth Century"/>
              <a:sym typeface="Twentieth Century"/>
            </a:endParaRPr>
          </a:p>
        </p:txBody>
      </p:sp>
      <p:sp>
        <p:nvSpPr>
          <p:cNvPr id="588" name="Google Shape;588;p59"/>
          <p:cNvSpPr/>
          <p:nvPr/>
        </p:nvSpPr>
        <p:spPr>
          <a:xfrm>
            <a:off x="4001620" y="2558314"/>
            <a:ext cx="467354" cy="1400567"/>
          </a:xfrm>
          <a:prstGeom prst="rect">
            <a:avLst/>
          </a:prstGeom>
          <a:solidFill>
            <a:schemeClr val="lt2"/>
          </a:solidFill>
          <a:ln>
            <a:noFill/>
          </a:ln>
        </p:spPr>
        <p:txBody>
          <a:bodyPr anchorCtr="0" anchor="t" bIns="34125" lIns="0" spcFirstLastPara="1" rIns="0" wrap="square" tIns="53750">
            <a:noAutofit/>
          </a:bodyPr>
          <a:lstStyle/>
          <a:p>
            <a:pPr indent="0" lvl="0" marL="0" marR="0" rtl="0" algn="ctr">
              <a:lnSpc>
                <a:spcPct val="100000"/>
              </a:lnSpc>
              <a:spcBef>
                <a:spcPts val="0"/>
              </a:spcBef>
              <a:spcAft>
                <a:spcPts val="0"/>
              </a:spcAft>
              <a:buClr>
                <a:srgbClr val="FFFFFF"/>
              </a:buClr>
              <a:buSzPts val="941"/>
              <a:buFont typeface="Twentieth Century"/>
              <a:buNone/>
            </a:pPr>
            <a:r>
              <a:rPr b="0" i="0" lang="tr-TR" sz="941" u="none" cap="none" strike="noStrike">
                <a:solidFill>
                  <a:srgbClr val="FFFFFF"/>
                </a:solidFill>
                <a:latin typeface="Twentieth Century"/>
                <a:ea typeface="Twentieth Century"/>
                <a:cs typeface="Twentieth Century"/>
                <a:sym typeface="Twentieth Century"/>
              </a:rPr>
              <a:t>06</a:t>
            </a:r>
            <a:endParaRPr b="0" i="0" sz="941" u="none" cap="none" strike="noStrike">
              <a:solidFill>
                <a:srgbClr val="FFFFFF"/>
              </a:solidFill>
              <a:latin typeface="Twentieth Century"/>
              <a:ea typeface="Twentieth Century"/>
              <a:cs typeface="Twentieth Century"/>
              <a:sym typeface="Twentieth Century"/>
            </a:endParaRPr>
          </a:p>
        </p:txBody>
      </p:sp>
      <p:sp>
        <p:nvSpPr>
          <p:cNvPr id="589" name="Google Shape;589;p59"/>
          <p:cNvSpPr/>
          <p:nvPr/>
        </p:nvSpPr>
        <p:spPr>
          <a:xfrm>
            <a:off x="4675028" y="2849475"/>
            <a:ext cx="467353" cy="1109404"/>
          </a:xfrm>
          <a:prstGeom prst="rect">
            <a:avLst/>
          </a:prstGeom>
          <a:solidFill>
            <a:schemeClr val="lt2"/>
          </a:solidFill>
          <a:ln>
            <a:noFill/>
          </a:ln>
        </p:spPr>
        <p:txBody>
          <a:bodyPr anchorCtr="0" anchor="t" bIns="34125" lIns="0" spcFirstLastPara="1" rIns="0" wrap="square" tIns="53750">
            <a:noAutofit/>
          </a:bodyPr>
          <a:lstStyle/>
          <a:p>
            <a:pPr indent="0" lvl="0" marL="0" marR="0" rtl="0" algn="ctr">
              <a:lnSpc>
                <a:spcPct val="100000"/>
              </a:lnSpc>
              <a:spcBef>
                <a:spcPts val="0"/>
              </a:spcBef>
              <a:spcAft>
                <a:spcPts val="0"/>
              </a:spcAft>
              <a:buClr>
                <a:srgbClr val="FFFFFF"/>
              </a:buClr>
              <a:buSzPts val="941"/>
              <a:buFont typeface="Twentieth Century"/>
              <a:buNone/>
            </a:pPr>
            <a:r>
              <a:rPr b="0" i="0" lang="tr-TR" sz="941" u="none" cap="none" strike="noStrike">
                <a:solidFill>
                  <a:srgbClr val="FFFFFF"/>
                </a:solidFill>
                <a:latin typeface="Twentieth Century"/>
                <a:ea typeface="Twentieth Century"/>
                <a:cs typeface="Twentieth Century"/>
                <a:sym typeface="Twentieth Century"/>
              </a:rPr>
              <a:t>07</a:t>
            </a:r>
            <a:endParaRPr b="0" i="0" sz="941" u="none" cap="none" strike="noStrike">
              <a:solidFill>
                <a:srgbClr val="FFFFFF"/>
              </a:solidFill>
              <a:latin typeface="Twentieth Century"/>
              <a:ea typeface="Twentieth Century"/>
              <a:cs typeface="Twentieth Century"/>
              <a:sym typeface="Twentieth Century"/>
            </a:endParaRPr>
          </a:p>
        </p:txBody>
      </p:sp>
      <p:sp>
        <p:nvSpPr>
          <p:cNvPr id="590" name="Google Shape;590;p59"/>
          <p:cNvSpPr/>
          <p:nvPr/>
        </p:nvSpPr>
        <p:spPr>
          <a:xfrm>
            <a:off x="5346943" y="3009241"/>
            <a:ext cx="467353" cy="949638"/>
          </a:xfrm>
          <a:prstGeom prst="rect">
            <a:avLst/>
          </a:prstGeom>
          <a:solidFill>
            <a:schemeClr val="lt2"/>
          </a:solidFill>
          <a:ln>
            <a:noFill/>
          </a:ln>
        </p:spPr>
        <p:txBody>
          <a:bodyPr anchorCtr="0" anchor="t" bIns="34125" lIns="0" spcFirstLastPara="1" rIns="0" wrap="square" tIns="53750">
            <a:noAutofit/>
          </a:bodyPr>
          <a:lstStyle/>
          <a:p>
            <a:pPr indent="0" lvl="0" marL="0" marR="0" rtl="0" algn="ctr">
              <a:lnSpc>
                <a:spcPct val="100000"/>
              </a:lnSpc>
              <a:spcBef>
                <a:spcPts val="0"/>
              </a:spcBef>
              <a:spcAft>
                <a:spcPts val="0"/>
              </a:spcAft>
              <a:buClr>
                <a:srgbClr val="FFFFFF"/>
              </a:buClr>
              <a:buSzPts val="941"/>
              <a:buFont typeface="Twentieth Century"/>
              <a:buNone/>
            </a:pPr>
            <a:r>
              <a:rPr b="0" i="0" lang="tr-TR" sz="941" u="none" cap="none" strike="noStrike">
                <a:solidFill>
                  <a:srgbClr val="FFFFFF"/>
                </a:solidFill>
                <a:latin typeface="Twentieth Century"/>
                <a:ea typeface="Twentieth Century"/>
                <a:cs typeface="Twentieth Century"/>
                <a:sym typeface="Twentieth Century"/>
              </a:rPr>
              <a:t>08</a:t>
            </a:r>
            <a:endParaRPr b="0" i="0" sz="941" u="none" cap="none" strike="noStrike">
              <a:solidFill>
                <a:srgbClr val="FFFFFF"/>
              </a:solidFill>
              <a:latin typeface="Twentieth Century"/>
              <a:ea typeface="Twentieth Century"/>
              <a:cs typeface="Twentieth Century"/>
              <a:sym typeface="Twentieth Century"/>
            </a:endParaRPr>
          </a:p>
        </p:txBody>
      </p:sp>
      <p:sp>
        <p:nvSpPr>
          <p:cNvPr id="591" name="Google Shape;591;p59"/>
          <p:cNvSpPr/>
          <p:nvPr/>
        </p:nvSpPr>
        <p:spPr>
          <a:xfrm>
            <a:off x="6018857" y="2783778"/>
            <a:ext cx="468847" cy="1175102"/>
          </a:xfrm>
          <a:prstGeom prst="rect">
            <a:avLst/>
          </a:prstGeom>
          <a:solidFill>
            <a:schemeClr val="lt2"/>
          </a:solidFill>
          <a:ln>
            <a:noFill/>
          </a:ln>
        </p:spPr>
        <p:txBody>
          <a:bodyPr anchorCtr="0" anchor="t" bIns="34125" lIns="0" spcFirstLastPara="1" rIns="0" wrap="square" tIns="53750">
            <a:noAutofit/>
          </a:bodyPr>
          <a:lstStyle/>
          <a:p>
            <a:pPr indent="0" lvl="0" marL="0" marR="0" rtl="0" algn="ctr">
              <a:lnSpc>
                <a:spcPct val="100000"/>
              </a:lnSpc>
              <a:spcBef>
                <a:spcPts val="0"/>
              </a:spcBef>
              <a:spcAft>
                <a:spcPts val="0"/>
              </a:spcAft>
              <a:buClr>
                <a:srgbClr val="FFFFFF"/>
              </a:buClr>
              <a:buSzPts val="941"/>
              <a:buFont typeface="Twentieth Century"/>
              <a:buNone/>
            </a:pPr>
            <a:r>
              <a:rPr b="0" i="0" lang="tr-TR" sz="941" u="none" cap="none" strike="noStrike">
                <a:solidFill>
                  <a:srgbClr val="FFFFFF"/>
                </a:solidFill>
                <a:latin typeface="Twentieth Century"/>
                <a:ea typeface="Twentieth Century"/>
                <a:cs typeface="Twentieth Century"/>
                <a:sym typeface="Twentieth Century"/>
              </a:rPr>
              <a:t>09</a:t>
            </a:r>
            <a:endParaRPr b="0" i="0" sz="941" u="none" cap="none" strike="noStrike">
              <a:solidFill>
                <a:srgbClr val="FFFFFF"/>
              </a:solidFill>
              <a:latin typeface="Twentieth Century"/>
              <a:ea typeface="Twentieth Century"/>
              <a:cs typeface="Twentieth Century"/>
              <a:sym typeface="Twentieth Century"/>
            </a:endParaRPr>
          </a:p>
        </p:txBody>
      </p:sp>
      <p:sp>
        <p:nvSpPr>
          <p:cNvPr id="592" name="Google Shape;592;p59"/>
          <p:cNvSpPr/>
          <p:nvPr/>
        </p:nvSpPr>
        <p:spPr>
          <a:xfrm>
            <a:off x="6690771" y="2096933"/>
            <a:ext cx="468847" cy="1861947"/>
          </a:xfrm>
          <a:prstGeom prst="rect">
            <a:avLst/>
          </a:prstGeom>
          <a:solidFill>
            <a:schemeClr val="dk2"/>
          </a:solidFill>
          <a:ln>
            <a:noFill/>
          </a:ln>
        </p:spPr>
        <p:txBody>
          <a:bodyPr anchorCtr="0" anchor="t" bIns="34125" lIns="0" spcFirstLastPara="1" rIns="0" wrap="square" tIns="53750">
            <a:noAutofit/>
          </a:bodyPr>
          <a:lstStyle/>
          <a:p>
            <a:pPr indent="0" lvl="0" marL="0" marR="0" rtl="0" algn="ctr">
              <a:lnSpc>
                <a:spcPct val="100000"/>
              </a:lnSpc>
              <a:spcBef>
                <a:spcPts val="0"/>
              </a:spcBef>
              <a:spcAft>
                <a:spcPts val="0"/>
              </a:spcAft>
              <a:buClr>
                <a:srgbClr val="FFFFFF"/>
              </a:buClr>
              <a:buSzPts val="941"/>
              <a:buFont typeface="Twentieth Century"/>
              <a:buNone/>
            </a:pPr>
            <a:r>
              <a:rPr b="0" i="0" lang="tr-TR" sz="941" u="none" cap="none" strike="noStrike">
                <a:solidFill>
                  <a:srgbClr val="FFFFFF"/>
                </a:solidFill>
                <a:latin typeface="Twentieth Century"/>
                <a:ea typeface="Twentieth Century"/>
                <a:cs typeface="Twentieth Century"/>
                <a:sym typeface="Twentieth Century"/>
              </a:rPr>
              <a:t>10</a:t>
            </a:r>
            <a:endParaRPr b="0" i="0" sz="941" u="none" cap="none" strike="noStrike">
              <a:solidFill>
                <a:srgbClr val="FFFFFF"/>
              </a:solidFill>
              <a:latin typeface="Twentieth Century"/>
              <a:ea typeface="Twentieth Century"/>
              <a:cs typeface="Twentieth Century"/>
              <a:sym typeface="Twentieth Century"/>
            </a:endParaRPr>
          </a:p>
        </p:txBody>
      </p:sp>
      <p:sp>
        <p:nvSpPr>
          <p:cNvPr id="593" name="Google Shape;593;p59"/>
          <p:cNvSpPr/>
          <p:nvPr/>
        </p:nvSpPr>
        <p:spPr>
          <a:xfrm>
            <a:off x="7364175" y="2341807"/>
            <a:ext cx="467354" cy="1617072"/>
          </a:xfrm>
          <a:prstGeom prst="rect">
            <a:avLst/>
          </a:prstGeom>
          <a:solidFill>
            <a:schemeClr val="lt2"/>
          </a:solidFill>
          <a:ln>
            <a:noFill/>
          </a:ln>
        </p:spPr>
        <p:txBody>
          <a:bodyPr anchorCtr="0" anchor="t" bIns="34125" lIns="0" spcFirstLastPara="1" rIns="0" wrap="square" tIns="53750">
            <a:noAutofit/>
          </a:bodyPr>
          <a:lstStyle/>
          <a:p>
            <a:pPr indent="0" lvl="0" marL="0" marR="0" rtl="0" algn="ctr">
              <a:lnSpc>
                <a:spcPct val="100000"/>
              </a:lnSpc>
              <a:spcBef>
                <a:spcPts val="0"/>
              </a:spcBef>
              <a:spcAft>
                <a:spcPts val="0"/>
              </a:spcAft>
              <a:buClr>
                <a:srgbClr val="FFFFFF"/>
              </a:buClr>
              <a:buSzPts val="941"/>
              <a:buFont typeface="Twentieth Century"/>
              <a:buNone/>
            </a:pPr>
            <a:r>
              <a:rPr b="0" i="0" lang="tr-TR" sz="941" u="none" cap="none" strike="noStrike">
                <a:solidFill>
                  <a:srgbClr val="FFFFFF"/>
                </a:solidFill>
                <a:latin typeface="Twentieth Century"/>
                <a:ea typeface="Twentieth Century"/>
                <a:cs typeface="Twentieth Century"/>
                <a:sym typeface="Twentieth Century"/>
              </a:rPr>
              <a:t>11</a:t>
            </a:r>
            <a:endParaRPr b="0" i="0" sz="941" u="none" cap="none" strike="noStrike">
              <a:solidFill>
                <a:srgbClr val="FFFFFF"/>
              </a:solidFill>
              <a:latin typeface="Twentieth Century"/>
              <a:ea typeface="Twentieth Century"/>
              <a:cs typeface="Twentieth Century"/>
              <a:sym typeface="Twentieth Century"/>
            </a:endParaRPr>
          </a:p>
        </p:txBody>
      </p:sp>
      <p:sp>
        <p:nvSpPr>
          <p:cNvPr id="594" name="Google Shape;594;p59"/>
          <p:cNvSpPr/>
          <p:nvPr/>
        </p:nvSpPr>
        <p:spPr>
          <a:xfrm>
            <a:off x="8036091" y="2558314"/>
            <a:ext cx="468847" cy="1400567"/>
          </a:xfrm>
          <a:prstGeom prst="rect">
            <a:avLst/>
          </a:prstGeom>
          <a:solidFill>
            <a:schemeClr val="lt2"/>
          </a:solidFill>
          <a:ln>
            <a:noFill/>
          </a:ln>
        </p:spPr>
        <p:txBody>
          <a:bodyPr anchorCtr="0" anchor="t" bIns="34125" lIns="0" spcFirstLastPara="1" rIns="0" wrap="square" tIns="53750">
            <a:noAutofit/>
          </a:bodyPr>
          <a:lstStyle/>
          <a:p>
            <a:pPr indent="0" lvl="0" marL="0" marR="0" rtl="0" algn="ctr">
              <a:lnSpc>
                <a:spcPct val="100000"/>
              </a:lnSpc>
              <a:spcBef>
                <a:spcPts val="0"/>
              </a:spcBef>
              <a:spcAft>
                <a:spcPts val="0"/>
              </a:spcAft>
              <a:buClr>
                <a:srgbClr val="FFFFFF"/>
              </a:buClr>
              <a:buSzPts val="941"/>
              <a:buFont typeface="Twentieth Century"/>
              <a:buNone/>
            </a:pPr>
            <a:r>
              <a:rPr b="0" i="0" lang="tr-TR" sz="941" u="none" cap="none" strike="noStrike">
                <a:solidFill>
                  <a:srgbClr val="FFFFFF"/>
                </a:solidFill>
                <a:latin typeface="Twentieth Century"/>
                <a:ea typeface="Twentieth Century"/>
                <a:cs typeface="Twentieth Century"/>
                <a:sym typeface="Twentieth Century"/>
              </a:rPr>
              <a:t>12</a:t>
            </a:r>
            <a:endParaRPr b="0" i="0" sz="941" u="none" cap="none" strike="noStrike">
              <a:solidFill>
                <a:srgbClr val="FFFFFF"/>
              </a:solidFill>
              <a:latin typeface="Twentieth Century"/>
              <a:ea typeface="Twentieth Century"/>
              <a:cs typeface="Twentieth Century"/>
              <a:sym typeface="Twentieth Century"/>
            </a:endParaRPr>
          </a:p>
        </p:txBody>
      </p:sp>
      <p:sp>
        <p:nvSpPr>
          <p:cNvPr id="595" name="Google Shape;595;p59"/>
          <p:cNvSpPr/>
          <p:nvPr/>
        </p:nvSpPr>
        <p:spPr>
          <a:xfrm>
            <a:off x="0" y="3958881"/>
            <a:ext cx="9144000" cy="70178"/>
          </a:xfrm>
          <a:prstGeom prst="rect">
            <a:avLst/>
          </a:prstGeom>
          <a:solidFill>
            <a:schemeClr val="dk2"/>
          </a:solidFill>
          <a:ln>
            <a:noFill/>
          </a:ln>
        </p:spPr>
        <p:txBody>
          <a:bodyPr anchorCtr="0" anchor="ctr" bIns="34125" lIns="68250" spcFirstLastPara="1" rIns="68250" wrap="square" tIns="34125">
            <a:noAutofit/>
          </a:bodyPr>
          <a:lstStyle/>
          <a:p>
            <a:pPr indent="0" lvl="0" marL="0" marR="0" rtl="0" algn="ctr">
              <a:lnSpc>
                <a:spcPct val="100000"/>
              </a:lnSpc>
              <a:spcBef>
                <a:spcPts val="0"/>
              </a:spcBef>
              <a:spcAft>
                <a:spcPts val="0"/>
              </a:spcAft>
              <a:buClr>
                <a:schemeClr val="dk1"/>
              </a:buClr>
              <a:buSzPts val="941"/>
              <a:buFont typeface="Rockwell"/>
              <a:buNone/>
            </a:pPr>
            <a:r>
              <a:t/>
            </a:r>
            <a:endParaRPr b="0" i="0" sz="941" u="none" cap="none" strike="noStrike">
              <a:solidFill>
                <a:srgbClr val="FFFFFF"/>
              </a:solidFill>
              <a:latin typeface="Twentieth Century"/>
              <a:ea typeface="Twentieth Century"/>
              <a:cs typeface="Twentieth Century"/>
              <a:sym typeface="Twentieth Century"/>
            </a:endParaRPr>
          </a:p>
        </p:txBody>
      </p:sp>
      <p:sp>
        <p:nvSpPr>
          <p:cNvPr id="596" name="Google Shape;596;p59"/>
          <p:cNvSpPr txBox="1"/>
          <p:nvPr/>
        </p:nvSpPr>
        <p:spPr>
          <a:xfrm>
            <a:off x="1133297" y="4241084"/>
            <a:ext cx="6877411" cy="503288"/>
          </a:xfrm>
          <a:prstGeom prst="rect">
            <a:avLst/>
          </a:prstGeom>
          <a:noFill/>
          <a:ln>
            <a:noFill/>
          </a:ln>
        </p:spPr>
        <p:txBody>
          <a:bodyPr anchorCtr="0" anchor="t" bIns="34125" lIns="0" spcFirstLastPara="1" rIns="0" wrap="square" tIns="34125">
            <a:noAutofit/>
          </a:bodyPr>
          <a:lstStyle/>
          <a:p>
            <a:pPr indent="0" lvl="0" marL="0" marR="0" rtl="0" algn="ctr">
              <a:lnSpc>
                <a:spcPct val="150000"/>
              </a:lnSpc>
              <a:spcBef>
                <a:spcPts val="0"/>
              </a:spcBef>
              <a:spcAft>
                <a:spcPts val="0"/>
              </a:spcAft>
              <a:buNone/>
            </a:pPr>
            <a:r>
              <a:rPr b="0" i="0" lang="tr-TR" sz="941" u="none" cap="none" strike="noStrike">
                <a:solidFill>
                  <a:srgbClr val="808080"/>
                </a:solidFill>
                <a:latin typeface="Twentieth Century"/>
                <a:ea typeface="Twentieth Century"/>
                <a:cs typeface="Twentieth Century"/>
                <a:sym typeface="Twentieth Century"/>
              </a:rPr>
              <a:t>We use well-known development methodologies to create a customized approach for each of the projects. This allows us to achieve high quality outcomes and full transparency towards.</a:t>
            </a:r>
            <a:endParaRPr b="0" i="0" sz="941" u="none" cap="none" strike="noStrike">
              <a:solidFill>
                <a:srgbClr val="808080"/>
              </a:solidFill>
              <a:latin typeface="Twentieth Century"/>
              <a:ea typeface="Twentieth Century"/>
              <a:cs typeface="Twentieth Century"/>
              <a:sym typeface="Twentieth Century"/>
            </a:endParaRPr>
          </a:p>
        </p:txBody>
      </p:sp>
      <p:grpSp>
        <p:nvGrpSpPr>
          <p:cNvPr id="597" name="Google Shape;597;p59"/>
          <p:cNvGrpSpPr/>
          <p:nvPr/>
        </p:nvGrpSpPr>
        <p:grpSpPr>
          <a:xfrm>
            <a:off x="655490" y="1160731"/>
            <a:ext cx="2147138" cy="1149664"/>
            <a:chOff x="4006936" y="791417"/>
            <a:chExt cx="2148546" cy="1163441"/>
          </a:xfrm>
        </p:grpSpPr>
        <p:sp>
          <p:nvSpPr>
            <p:cNvPr id="598" name="Google Shape;598;p59"/>
            <p:cNvSpPr txBox="1"/>
            <p:nvPr/>
          </p:nvSpPr>
          <p:spPr>
            <a:xfrm>
              <a:off x="4006936" y="791417"/>
              <a:ext cx="2148546" cy="230948"/>
            </a:xfrm>
            <a:prstGeom prst="rect">
              <a:avLst/>
            </a:prstGeom>
            <a:noFill/>
            <a:ln>
              <a:noFill/>
            </a:ln>
          </p:spPr>
          <p:txBody>
            <a:bodyPr anchorCtr="0" anchor="t" bIns="34125" lIns="68250" spcFirstLastPara="1" rIns="68250" wrap="square" tIns="34125">
              <a:noAutofit/>
            </a:bodyPr>
            <a:lstStyle/>
            <a:p>
              <a:pPr indent="0" lvl="0" marL="0" marR="0" rtl="0" algn="l">
                <a:spcBef>
                  <a:spcPts val="0"/>
                </a:spcBef>
                <a:spcAft>
                  <a:spcPts val="0"/>
                </a:spcAft>
                <a:buNone/>
              </a:pPr>
              <a:r>
                <a:rPr b="1" i="0" lang="tr-TR" sz="1035" u="none" cap="none" strike="noStrike">
                  <a:solidFill>
                    <a:srgbClr val="808080"/>
                  </a:solidFill>
                  <a:latin typeface="Twentieth Century"/>
                  <a:ea typeface="Twentieth Century"/>
                  <a:cs typeface="Twentieth Century"/>
                  <a:sym typeface="Twentieth Century"/>
                </a:rPr>
                <a:t>OPTION HERE</a:t>
              </a:r>
              <a:endParaRPr b="1" i="0" sz="1035" u="none" cap="none" strike="noStrike">
                <a:solidFill>
                  <a:srgbClr val="808080"/>
                </a:solidFill>
                <a:latin typeface="Twentieth Century"/>
                <a:ea typeface="Twentieth Century"/>
                <a:cs typeface="Twentieth Century"/>
                <a:sym typeface="Twentieth Century"/>
              </a:endParaRPr>
            </a:p>
          </p:txBody>
        </p:sp>
        <p:sp>
          <p:nvSpPr>
            <p:cNvPr id="599" name="Google Shape;599;p59"/>
            <p:cNvSpPr txBox="1"/>
            <p:nvPr/>
          </p:nvSpPr>
          <p:spPr>
            <a:xfrm>
              <a:off x="4086124" y="1005984"/>
              <a:ext cx="2069358" cy="948874"/>
            </a:xfrm>
            <a:prstGeom prst="rect">
              <a:avLst/>
            </a:prstGeom>
            <a:noFill/>
            <a:ln>
              <a:noFill/>
            </a:ln>
          </p:spPr>
          <p:txBody>
            <a:bodyPr anchorCtr="0" anchor="t" bIns="34125" lIns="0" spcFirstLastPara="1" rIns="0" wrap="square" tIns="34125">
              <a:noAutofit/>
            </a:bodyPr>
            <a:lstStyle/>
            <a:p>
              <a:pPr indent="0" lvl="0" marL="0" marR="0" rtl="0" algn="l">
                <a:lnSpc>
                  <a:spcPct val="150000"/>
                </a:lnSpc>
                <a:spcBef>
                  <a:spcPts val="0"/>
                </a:spcBef>
                <a:spcAft>
                  <a:spcPts val="0"/>
                </a:spcAft>
                <a:buNone/>
              </a:pPr>
              <a:r>
                <a:rPr b="0" i="0" lang="tr-TR" sz="941" u="none" cap="none" strike="noStrike">
                  <a:solidFill>
                    <a:srgbClr val="808080"/>
                  </a:solidFill>
                  <a:latin typeface="Twentieth Century"/>
                  <a:ea typeface="Twentieth Century"/>
                  <a:cs typeface="Twentieth Century"/>
                  <a:sym typeface="Twentieth Century"/>
                </a:rPr>
                <a:t>A complex idea can be conveyed with just a single still image, namely making it possible to absorb large amounts of data quickly.</a:t>
              </a:r>
              <a:endParaRPr b="0" i="0" sz="941" u="none" cap="none" strike="noStrike">
                <a:solidFill>
                  <a:srgbClr val="808080"/>
                </a:solidFill>
                <a:latin typeface="Twentieth Century"/>
                <a:ea typeface="Twentieth Century"/>
                <a:cs typeface="Twentieth Century"/>
                <a:sym typeface="Twentieth Century"/>
              </a:endParaRPr>
            </a:p>
          </p:txBody>
        </p:sp>
      </p:grpSp>
      <p:grpSp>
        <p:nvGrpSpPr>
          <p:cNvPr id="600" name="Google Shape;600;p59"/>
          <p:cNvGrpSpPr/>
          <p:nvPr/>
        </p:nvGrpSpPr>
        <p:grpSpPr>
          <a:xfrm>
            <a:off x="2993750" y="1160731"/>
            <a:ext cx="2148630" cy="1149664"/>
            <a:chOff x="4006936" y="791417"/>
            <a:chExt cx="2148546" cy="1163441"/>
          </a:xfrm>
        </p:grpSpPr>
        <p:sp>
          <p:nvSpPr>
            <p:cNvPr id="601" name="Google Shape;601;p59"/>
            <p:cNvSpPr txBox="1"/>
            <p:nvPr/>
          </p:nvSpPr>
          <p:spPr>
            <a:xfrm>
              <a:off x="4006936" y="791417"/>
              <a:ext cx="2148546" cy="245612"/>
            </a:xfrm>
            <a:prstGeom prst="rect">
              <a:avLst/>
            </a:prstGeom>
            <a:noFill/>
            <a:ln>
              <a:noFill/>
            </a:ln>
          </p:spPr>
          <p:txBody>
            <a:bodyPr anchorCtr="0" anchor="t" bIns="34125" lIns="68250" spcFirstLastPara="1" rIns="68250" wrap="square" tIns="34125">
              <a:noAutofit/>
            </a:bodyPr>
            <a:lstStyle/>
            <a:p>
              <a:pPr indent="0" lvl="0" marL="0" marR="0" rtl="0" algn="l">
                <a:spcBef>
                  <a:spcPts val="0"/>
                </a:spcBef>
                <a:spcAft>
                  <a:spcPts val="0"/>
                </a:spcAft>
                <a:buNone/>
              </a:pPr>
              <a:r>
                <a:rPr b="1" i="0" lang="tr-TR" sz="1129" u="none" cap="none" strike="noStrike">
                  <a:solidFill>
                    <a:srgbClr val="808080"/>
                  </a:solidFill>
                  <a:latin typeface="Twentieth Century"/>
                  <a:ea typeface="Twentieth Century"/>
                  <a:cs typeface="Twentieth Century"/>
                  <a:sym typeface="Twentieth Century"/>
                </a:rPr>
                <a:t>OPTION HERE</a:t>
              </a:r>
              <a:endParaRPr b="1" i="0" sz="1129" u="none" cap="none" strike="noStrike">
                <a:solidFill>
                  <a:srgbClr val="808080"/>
                </a:solidFill>
                <a:latin typeface="Twentieth Century"/>
                <a:ea typeface="Twentieth Century"/>
                <a:cs typeface="Twentieth Century"/>
                <a:sym typeface="Twentieth Century"/>
              </a:endParaRPr>
            </a:p>
          </p:txBody>
        </p:sp>
        <p:sp>
          <p:nvSpPr>
            <p:cNvPr id="602" name="Google Shape;602;p59"/>
            <p:cNvSpPr txBox="1"/>
            <p:nvPr/>
          </p:nvSpPr>
          <p:spPr>
            <a:xfrm>
              <a:off x="4087562" y="1005984"/>
              <a:ext cx="2067920" cy="948874"/>
            </a:xfrm>
            <a:prstGeom prst="rect">
              <a:avLst/>
            </a:prstGeom>
            <a:noFill/>
            <a:ln>
              <a:noFill/>
            </a:ln>
          </p:spPr>
          <p:txBody>
            <a:bodyPr anchorCtr="0" anchor="t" bIns="34125" lIns="0" spcFirstLastPara="1" rIns="0" wrap="square" tIns="34125">
              <a:noAutofit/>
            </a:bodyPr>
            <a:lstStyle/>
            <a:p>
              <a:pPr indent="0" lvl="0" marL="0" marR="0" rtl="0" algn="l">
                <a:lnSpc>
                  <a:spcPct val="150000"/>
                </a:lnSpc>
                <a:spcBef>
                  <a:spcPts val="0"/>
                </a:spcBef>
                <a:spcAft>
                  <a:spcPts val="0"/>
                </a:spcAft>
                <a:buNone/>
              </a:pPr>
              <a:r>
                <a:rPr b="0" i="0" lang="tr-TR" sz="941" u="none" cap="none" strike="noStrike">
                  <a:solidFill>
                    <a:srgbClr val="808080"/>
                  </a:solidFill>
                  <a:latin typeface="Twentieth Century"/>
                  <a:ea typeface="Twentieth Century"/>
                  <a:cs typeface="Twentieth Century"/>
                  <a:sym typeface="Twentieth Century"/>
                </a:rPr>
                <a:t>A complex idea can be conveyed with just a single still image, namely making it possible to absorb large amounts of data quickly.</a:t>
              </a:r>
              <a:endParaRPr b="0" i="0" sz="941" u="none" cap="none" strike="noStrike">
                <a:solidFill>
                  <a:srgbClr val="808080"/>
                </a:solidFill>
                <a:latin typeface="Twentieth Century"/>
                <a:ea typeface="Twentieth Century"/>
                <a:cs typeface="Twentieth Century"/>
                <a:sym typeface="Twentieth Century"/>
              </a:endParaRPr>
            </a:p>
          </p:txBody>
        </p:sp>
      </p:grpSp>
      <p:sp>
        <p:nvSpPr>
          <p:cNvPr id="603" name="Google Shape;603;p59"/>
          <p:cNvSpPr/>
          <p:nvPr/>
        </p:nvSpPr>
        <p:spPr>
          <a:xfrm>
            <a:off x="6807233" y="1284663"/>
            <a:ext cx="1024295" cy="542010"/>
          </a:xfrm>
          <a:prstGeom prst="wedgeEllipseCallout">
            <a:avLst>
              <a:gd fmla="val -43750" name="adj1"/>
              <a:gd fmla="val 70000" name="adj2"/>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tr-TR" sz="1000" u="none" cap="none" strike="noStrike">
                <a:solidFill>
                  <a:srgbClr val="000000"/>
                </a:solidFill>
                <a:latin typeface="Twentieth Century"/>
                <a:ea typeface="Twentieth Century"/>
                <a:cs typeface="Twentieth Century"/>
                <a:sym typeface="Twentieth Century"/>
              </a:rPr>
              <a:t>OPTION HERE</a:t>
            </a:r>
            <a:endParaRPr b="1" i="0" sz="1000" u="none" cap="none" strike="noStrike">
              <a:solidFill>
                <a:srgbClr val="000000"/>
              </a:solidFill>
              <a:latin typeface="Twentieth Century"/>
              <a:ea typeface="Twentieth Century"/>
              <a:cs typeface="Twentieth Century"/>
              <a:sym typeface="Twentieth Century"/>
            </a:endParaRPr>
          </a:p>
        </p:txBody>
      </p:sp>
      <p:sp>
        <p:nvSpPr>
          <p:cNvPr id="604" name="Google Shape;604;p59"/>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500"/>
                                        <p:tgtEl>
                                          <p:spTgt spid="590"/>
                                        </p:tgtEl>
                                      </p:cBhvr>
                                    </p:animEffect>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par>
                                <p:cTn fill="hold" nodeType="with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42"/>
          <p:cNvPicPr preferRelativeResize="0"/>
          <p:nvPr/>
        </p:nvPicPr>
        <p:blipFill rotWithShape="1">
          <a:blip r:embed="rId3">
            <a:alphaModFix/>
          </a:blip>
          <a:srcRect b="0" l="0" r="0" t="0"/>
          <a:stretch/>
        </p:blipFill>
        <p:spPr>
          <a:xfrm>
            <a:off x="2437" y="0"/>
            <a:ext cx="9139126" cy="5143500"/>
          </a:xfrm>
          <a:prstGeom prst="rect">
            <a:avLst/>
          </a:prstGeom>
          <a:noFill/>
          <a:ln>
            <a:noFill/>
          </a:ln>
        </p:spPr>
      </p:pic>
      <p:grpSp>
        <p:nvGrpSpPr>
          <p:cNvPr id="87" name="Google Shape;87;p42"/>
          <p:cNvGrpSpPr/>
          <p:nvPr/>
        </p:nvGrpSpPr>
        <p:grpSpPr>
          <a:xfrm>
            <a:off x="4181129" y="1392876"/>
            <a:ext cx="3488006" cy="737904"/>
            <a:chOff x="4313344" y="634429"/>
            <a:chExt cx="4650676" cy="983872"/>
          </a:xfrm>
        </p:grpSpPr>
        <p:grpSp>
          <p:nvGrpSpPr>
            <p:cNvPr id="88" name="Google Shape;88;p42"/>
            <p:cNvGrpSpPr/>
            <p:nvPr/>
          </p:nvGrpSpPr>
          <p:grpSpPr>
            <a:xfrm>
              <a:off x="4313344" y="634429"/>
              <a:ext cx="983252" cy="983872"/>
              <a:chOff x="4211746" y="634429"/>
              <a:chExt cx="983252" cy="983872"/>
            </a:xfrm>
          </p:grpSpPr>
          <p:sp>
            <p:nvSpPr>
              <p:cNvPr id="89" name="Google Shape;89;p42"/>
              <p:cNvSpPr/>
              <p:nvPr/>
            </p:nvSpPr>
            <p:spPr>
              <a:xfrm rot="3738964">
                <a:off x="4338753" y="762483"/>
                <a:ext cx="729238" cy="727764"/>
              </a:xfrm>
              <a:custGeom>
                <a:rect b="b" l="l" r="r" t="t"/>
                <a:pathLst>
                  <a:path extrusionOk="0"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90" name="Google Shape;90;p42"/>
              <p:cNvSpPr txBox="1"/>
              <p:nvPr/>
            </p:nvSpPr>
            <p:spPr>
              <a:xfrm>
                <a:off x="4573830" y="671646"/>
                <a:ext cx="526213" cy="615554"/>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SzPts val="2400"/>
                  <a:buFont typeface="Twentieth Century"/>
                  <a:buNone/>
                </a:pPr>
                <a:r>
                  <a:rPr b="0" i="0" lang="tr-TR" sz="2400" u="none" cap="none" strike="noStrike">
                    <a:solidFill>
                      <a:schemeClr val="dk1"/>
                    </a:solidFill>
                    <a:latin typeface="Twentieth Century"/>
                    <a:ea typeface="Twentieth Century"/>
                    <a:cs typeface="Twentieth Century"/>
                    <a:sym typeface="Twentieth Century"/>
                  </a:rPr>
                  <a:t>1</a:t>
                </a:r>
                <a:endParaRPr b="0" i="0" sz="2400" u="none" cap="none" strike="noStrike">
                  <a:solidFill>
                    <a:schemeClr val="dk1"/>
                  </a:solidFill>
                  <a:latin typeface="Twentieth Century"/>
                  <a:ea typeface="Twentieth Century"/>
                  <a:cs typeface="Twentieth Century"/>
                  <a:sym typeface="Twentieth Century"/>
                </a:endParaRPr>
              </a:p>
            </p:txBody>
          </p:sp>
        </p:grpSp>
        <p:sp>
          <p:nvSpPr>
            <p:cNvPr id="91" name="Google Shape;91;p42"/>
            <p:cNvSpPr/>
            <p:nvPr/>
          </p:nvSpPr>
          <p:spPr>
            <a:xfrm>
              <a:off x="5201642" y="670090"/>
              <a:ext cx="3762378" cy="55399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tr-TR" sz="1400" u="none" cap="none" strike="noStrike">
                  <a:solidFill>
                    <a:srgbClr val="3A9244"/>
                  </a:solidFill>
                  <a:latin typeface="Twentieth Century"/>
                  <a:ea typeface="Twentieth Century"/>
                  <a:cs typeface="Twentieth Century"/>
                  <a:sym typeface="Twentieth Century"/>
                </a:rPr>
                <a:t>Meeting</a:t>
              </a:r>
              <a:endParaRPr b="1" i="0" sz="1400" u="none" cap="none" strike="noStrike">
                <a:solidFill>
                  <a:srgbClr val="3A9244"/>
                </a:solidFill>
                <a:latin typeface="Twentieth Century"/>
                <a:ea typeface="Twentieth Century"/>
                <a:cs typeface="Twentieth Century"/>
                <a:sym typeface="Twentieth Century"/>
              </a:endParaRPr>
            </a:p>
          </p:txBody>
        </p:sp>
      </p:grpSp>
      <p:grpSp>
        <p:nvGrpSpPr>
          <p:cNvPr id="92" name="Google Shape;92;p42"/>
          <p:cNvGrpSpPr/>
          <p:nvPr/>
        </p:nvGrpSpPr>
        <p:grpSpPr>
          <a:xfrm>
            <a:off x="4757193" y="2040948"/>
            <a:ext cx="3488006" cy="737904"/>
            <a:chOff x="4313344" y="634429"/>
            <a:chExt cx="4650676" cy="983872"/>
          </a:xfrm>
        </p:grpSpPr>
        <p:grpSp>
          <p:nvGrpSpPr>
            <p:cNvPr id="93" name="Google Shape;93;p42"/>
            <p:cNvGrpSpPr/>
            <p:nvPr/>
          </p:nvGrpSpPr>
          <p:grpSpPr>
            <a:xfrm>
              <a:off x="4313344" y="634429"/>
              <a:ext cx="983252" cy="983872"/>
              <a:chOff x="4211746" y="634429"/>
              <a:chExt cx="983252" cy="983872"/>
            </a:xfrm>
          </p:grpSpPr>
          <p:sp>
            <p:nvSpPr>
              <p:cNvPr id="94" name="Google Shape;94;p42"/>
              <p:cNvSpPr/>
              <p:nvPr/>
            </p:nvSpPr>
            <p:spPr>
              <a:xfrm rot="3738964">
                <a:off x="4338753" y="762483"/>
                <a:ext cx="729238" cy="727764"/>
              </a:xfrm>
              <a:custGeom>
                <a:rect b="b" l="l" r="r" t="t"/>
                <a:pathLst>
                  <a:path extrusionOk="0"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95" name="Google Shape;95;p42"/>
              <p:cNvSpPr txBox="1"/>
              <p:nvPr/>
            </p:nvSpPr>
            <p:spPr>
              <a:xfrm>
                <a:off x="4474113" y="801513"/>
                <a:ext cx="526213" cy="615554"/>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rgbClr val="FFFFFF"/>
                  </a:buClr>
                  <a:buSzPts val="2400"/>
                  <a:buFont typeface="Twentieth Century"/>
                  <a:buNone/>
                </a:pPr>
                <a:r>
                  <a:rPr b="0" i="0" lang="tr-TR" sz="2400" u="none" cap="none" strike="noStrike">
                    <a:solidFill>
                      <a:srgbClr val="FFFFFF"/>
                    </a:solidFill>
                    <a:latin typeface="Twentieth Century"/>
                    <a:ea typeface="Twentieth Century"/>
                    <a:cs typeface="Twentieth Century"/>
                    <a:sym typeface="Twentieth Century"/>
                  </a:rPr>
                  <a:t>2</a:t>
                </a:r>
                <a:endParaRPr b="0" i="0" sz="2400" u="none" cap="none" strike="noStrike">
                  <a:solidFill>
                    <a:srgbClr val="FFFFFF"/>
                  </a:solidFill>
                  <a:latin typeface="Twentieth Century"/>
                  <a:ea typeface="Twentieth Century"/>
                  <a:cs typeface="Twentieth Century"/>
                  <a:sym typeface="Twentieth Century"/>
                </a:endParaRPr>
              </a:p>
            </p:txBody>
          </p:sp>
        </p:grpSp>
        <p:sp>
          <p:nvSpPr>
            <p:cNvPr id="96" name="Google Shape;96;p42"/>
            <p:cNvSpPr/>
            <p:nvPr/>
          </p:nvSpPr>
          <p:spPr>
            <a:xfrm>
              <a:off x="5201642" y="803646"/>
              <a:ext cx="3762378" cy="55399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tr-TR" sz="1400" u="none" cap="none" strike="noStrike">
                  <a:solidFill>
                    <a:srgbClr val="3A9244"/>
                  </a:solidFill>
                  <a:latin typeface="Twentieth Century"/>
                  <a:ea typeface="Twentieth Century"/>
                  <a:cs typeface="Twentieth Century"/>
                  <a:sym typeface="Twentieth Century"/>
                </a:rPr>
                <a:t>Conferences</a:t>
              </a:r>
              <a:endParaRPr b="1" i="0" sz="1400" u="none" cap="none" strike="noStrike">
                <a:solidFill>
                  <a:srgbClr val="3A9244"/>
                </a:solidFill>
                <a:latin typeface="Twentieth Century"/>
                <a:ea typeface="Twentieth Century"/>
                <a:cs typeface="Twentieth Century"/>
                <a:sym typeface="Twentieth Century"/>
              </a:endParaRPr>
            </a:p>
          </p:txBody>
        </p:sp>
      </p:grpSp>
      <p:grpSp>
        <p:nvGrpSpPr>
          <p:cNvPr id="97" name="Google Shape;97;p42"/>
          <p:cNvGrpSpPr/>
          <p:nvPr/>
        </p:nvGrpSpPr>
        <p:grpSpPr>
          <a:xfrm>
            <a:off x="4901209" y="2844566"/>
            <a:ext cx="3559223" cy="737904"/>
            <a:chOff x="4313344" y="634429"/>
            <a:chExt cx="4745632" cy="983872"/>
          </a:xfrm>
        </p:grpSpPr>
        <p:grpSp>
          <p:nvGrpSpPr>
            <p:cNvPr id="98" name="Google Shape;98;p42"/>
            <p:cNvGrpSpPr/>
            <p:nvPr/>
          </p:nvGrpSpPr>
          <p:grpSpPr>
            <a:xfrm>
              <a:off x="4313344" y="634429"/>
              <a:ext cx="983252" cy="983872"/>
              <a:chOff x="4211746" y="634429"/>
              <a:chExt cx="983252" cy="983872"/>
            </a:xfrm>
          </p:grpSpPr>
          <p:sp>
            <p:nvSpPr>
              <p:cNvPr id="99" name="Google Shape;99;p42"/>
              <p:cNvSpPr/>
              <p:nvPr/>
            </p:nvSpPr>
            <p:spPr>
              <a:xfrm rot="3738964">
                <a:off x="4338753" y="762483"/>
                <a:ext cx="729238" cy="727764"/>
              </a:xfrm>
              <a:custGeom>
                <a:rect b="b" l="l" r="r" t="t"/>
                <a:pathLst>
                  <a:path extrusionOk="0"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100" name="Google Shape;100;p42"/>
              <p:cNvSpPr txBox="1"/>
              <p:nvPr/>
            </p:nvSpPr>
            <p:spPr>
              <a:xfrm>
                <a:off x="4474113" y="801513"/>
                <a:ext cx="526213" cy="615554"/>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rgbClr val="FFFFFF"/>
                  </a:buClr>
                  <a:buSzPts val="2400"/>
                  <a:buFont typeface="Twentieth Century"/>
                  <a:buNone/>
                </a:pPr>
                <a:r>
                  <a:rPr b="0" i="0" lang="tr-TR" sz="2400" u="none" cap="none" strike="noStrike">
                    <a:solidFill>
                      <a:srgbClr val="FFFFFF"/>
                    </a:solidFill>
                    <a:latin typeface="Twentieth Century"/>
                    <a:ea typeface="Twentieth Century"/>
                    <a:cs typeface="Twentieth Century"/>
                    <a:sym typeface="Twentieth Century"/>
                  </a:rPr>
                  <a:t>3</a:t>
                </a:r>
                <a:endParaRPr b="0" i="0" sz="2400" u="none" cap="none" strike="noStrike">
                  <a:solidFill>
                    <a:srgbClr val="FFFFFF"/>
                  </a:solidFill>
                  <a:latin typeface="Twentieth Century"/>
                  <a:ea typeface="Twentieth Century"/>
                  <a:cs typeface="Twentieth Century"/>
                  <a:sym typeface="Twentieth Century"/>
                </a:endParaRPr>
              </a:p>
            </p:txBody>
          </p:sp>
        </p:grpSp>
        <p:sp>
          <p:nvSpPr>
            <p:cNvPr id="101" name="Google Shape;101;p42"/>
            <p:cNvSpPr/>
            <p:nvPr/>
          </p:nvSpPr>
          <p:spPr>
            <a:xfrm>
              <a:off x="5296598" y="801513"/>
              <a:ext cx="3762378" cy="55399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tr-TR" sz="1400" u="none" cap="none" strike="noStrike">
                  <a:solidFill>
                    <a:srgbClr val="3A9244"/>
                  </a:solidFill>
                  <a:latin typeface="Twentieth Century"/>
                  <a:ea typeface="Twentieth Century"/>
                  <a:cs typeface="Twentieth Century"/>
                  <a:sym typeface="Twentieth Century"/>
                </a:rPr>
                <a:t>Transport</a:t>
              </a:r>
              <a:endParaRPr b="1" i="0" sz="1400" u="none" cap="none" strike="noStrike">
                <a:solidFill>
                  <a:srgbClr val="3A9244"/>
                </a:solidFill>
                <a:latin typeface="Twentieth Century"/>
                <a:ea typeface="Twentieth Century"/>
                <a:cs typeface="Twentieth Century"/>
                <a:sym typeface="Twentieth Century"/>
              </a:endParaRPr>
            </a:p>
          </p:txBody>
        </p:sp>
      </p:grpSp>
      <p:grpSp>
        <p:nvGrpSpPr>
          <p:cNvPr id="102" name="Google Shape;102;p42"/>
          <p:cNvGrpSpPr/>
          <p:nvPr/>
        </p:nvGrpSpPr>
        <p:grpSpPr>
          <a:xfrm>
            <a:off x="4757193" y="3644174"/>
            <a:ext cx="3488006" cy="737904"/>
            <a:chOff x="4313344" y="634429"/>
            <a:chExt cx="4650676" cy="983872"/>
          </a:xfrm>
        </p:grpSpPr>
        <p:grpSp>
          <p:nvGrpSpPr>
            <p:cNvPr id="103" name="Google Shape;103;p42"/>
            <p:cNvGrpSpPr/>
            <p:nvPr/>
          </p:nvGrpSpPr>
          <p:grpSpPr>
            <a:xfrm>
              <a:off x="4313344" y="634429"/>
              <a:ext cx="983252" cy="983872"/>
              <a:chOff x="4211746" y="634429"/>
              <a:chExt cx="983252" cy="983872"/>
            </a:xfrm>
          </p:grpSpPr>
          <p:sp>
            <p:nvSpPr>
              <p:cNvPr id="104" name="Google Shape;104;p42"/>
              <p:cNvSpPr/>
              <p:nvPr/>
            </p:nvSpPr>
            <p:spPr>
              <a:xfrm rot="3738964">
                <a:off x="4338753" y="762483"/>
                <a:ext cx="729238" cy="727764"/>
              </a:xfrm>
              <a:custGeom>
                <a:rect b="b" l="l" r="r" t="t"/>
                <a:pathLst>
                  <a:path extrusionOk="0"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105" name="Google Shape;105;p42"/>
              <p:cNvSpPr txBox="1"/>
              <p:nvPr/>
            </p:nvSpPr>
            <p:spPr>
              <a:xfrm>
                <a:off x="4474113" y="801513"/>
                <a:ext cx="526213" cy="615554"/>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rgbClr val="FFFFFF"/>
                  </a:buClr>
                  <a:buSzPts val="2400"/>
                  <a:buFont typeface="Twentieth Century"/>
                  <a:buNone/>
                </a:pPr>
                <a:r>
                  <a:rPr b="0" i="0" lang="tr-TR" sz="2400" u="none" cap="none" strike="noStrike">
                    <a:solidFill>
                      <a:srgbClr val="FFFFFF"/>
                    </a:solidFill>
                    <a:latin typeface="Twentieth Century"/>
                    <a:ea typeface="Twentieth Century"/>
                    <a:cs typeface="Twentieth Century"/>
                    <a:sym typeface="Twentieth Century"/>
                  </a:rPr>
                  <a:t>4</a:t>
                </a:r>
                <a:endParaRPr b="0" i="0" sz="2400" u="none" cap="none" strike="noStrike">
                  <a:solidFill>
                    <a:srgbClr val="FFFFFF"/>
                  </a:solidFill>
                  <a:latin typeface="Twentieth Century"/>
                  <a:ea typeface="Twentieth Century"/>
                  <a:cs typeface="Twentieth Century"/>
                  <a:sym typeface="Twentieth Century"/>
                </a:endParaRPr>
              </a:p>
            </p:txBody>
          </p:sp>
        </p:grpSp>
        <p:sp>
          <p:nvSpPr>
            <p:cNvPr id="106" name="Google Shape;106;p42"/>
            <p:cNvSpPr/>
            <p:nvPr/>
          </p:nvSpPr>
          <p:spPr>
            <a:xfrm>
              <a:off x="5201642" y="804726"/>
              <a:ext cx="3762378" cy="55399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tr-TR" sz="1400" u="none" cap="none" strike="noStrike">
                  <a:solidFill>
                    <a:srgbClr val="3A9244"/>
                  </a:solidFill>
                  <a:latin typeface="Twentieth Century"/>
                  <a:ea typeface="Twentieth Century"/>
                  <a:cs typeface="Twentieth Century"/>
                  <a:sym typeface="Twentieth Century"/>
                </a:rPr>
                <a:t>Suggest</a:t>
              </a:r>
              <a:endParaRPr b="1" i="0" sz="1400" u="none" cap="none" strike="noStrike">
                <a:solidFill>
                  <a:srgbClr val="3A9244"/>
                </a:solidFill>
                <a:latin typeface="Twentieth Century"/>
                <a:ea typeface="Twentieth Century"/>
                <a:cs typeface="Twentieth Century"/>
                <a:sym typeface="Twentieth Century"/>
              </a:endParaRPr>
            </a:p>
          </p:txBody>
        </p:sp>
      </p:gr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p:tgtEl>
                                          <p:spTgt spid="8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60"/>
          <p:cNvSpPr txBox="1"/>
          <p:nvPr/>
        </p:nvSpPr>
        <p:spPr>
          <a:xfrm>
            <a:off x="1652032" y="168224"/>
            <a:ext cx="260008" cy="461480"/>
          </a:xfrm>
          <a:prstGeom prst="rect">
            <a:avLst/>
          </a:prstGeom>
          <a:noFill/>
          <a:ln>
            <a:noFill/>
          </a:ln>
        </p:spPr>
        <p:txBody>
          <a:bodyPr anchorCtr="0" anchor="t" bIns="91400" lIns="91425" spcFirstLastPara="1" rIns="91425" wrap="square" tIns="91400">
            <a:noAutofit/>
          </a:bodyPr>
          <a:lstStyle/>
          <a:p>
            <a:pPr indent="0" lvl="0" marL="0" marR="0" rtl="0" algn="ctr">
              <a:lnSpc>
                <a:spcPct val="90000"/>
              </a:lnSpc>
              <a:spcBef>
                <a:spcPts val="0"/>
              </a:spcBef>
              <a:spcAft>
                <a:spcPts val="0"/>
              </a:spcAft>
              <a:buClr>
                <a:srgbClr val="000000"/>
              </a:buClr>
              <a:buSzPts val="1799"/>
              <a:buFont typeface="Twentieth Century"/>
              <a:buNone/>
            </a:pPr>
            <a:r>
              <a:rPr b="0" i="0" lang="tr-TR" sz="1999" u="none" cap="none" strike="noStrike">
                <a:solidFill>
                  <a:srgbClr val="000000"/>
                </a:solidFill>
                <a:latin typeface="Twentieth Century"/>
                <a:ea typeface="Twentieth Century"/>
                <a:cs typeface="Twentieth Century"/>
                <a:sym typeface="Twentieth Century"/>
              </a:rPr>
              <a:t> </a:t>
            </a:r>
            <a:endParaRPr/>
          </a:p>
        </p:txBody>
      </p:sp>
      <p:grpSp>
        <p:nvGrpSpPr>
          <p:cNvPr id="611" name="Google Shape;611;p60"/>
          <p:cNvGrpSpPr/>
          <p:nvPr/>
        </p:nvGrpSpPr>
        <p:grpSpPr>
          <a:xfrm>
            <a:off x="2594586" y="2840749"/>
            <a:ext cx="4092900" cy="2626502"/>
            <a:chOff x="2346280" y="2992831"/>
            <a:chExt cx="4451440" cy="2856113"/>
          </a:xfrm>
        </p:grpSpPr>
        <p:sp>
          <p:nvSpPr>
            <p:cNvPr id="612" name="Google Shape;612;p60"/>
            <p:cNvSpPr/>
            <p:nvPr/>
          </p:nvSpPr>
          <p:spPr>
            <a:xfrm>
              <a:off x="2346280" y="3979959"/>
              <a:ext cx="4451440" cy="1465160"/>
            </a:xfrm>
            <a:prstGeom prst="ellipse">
              <a:avLst/>
            </a:prstGeom>
            <a:gradFill>
              <a:gsLst>
                <a:gs pos="0">
                  <a:srgbClr val="000000"/>
                </a:gs>
                <a:gs pos="100000">
                  <a:srgbClr val="FFFFF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grpSp>
          <p:nvGrpSpPr>
            <p:cNvPr id="613" name="Google Shape;613;p60"/>
            <p:cNvGrpSpPr/>
            <p:nvPr/>
          </p:nvGrpSpPr>
          <p:grpSpPr>
            <a:xfrm>
              <a:off x="3005624" y="2992831"/>
              <a:ext cx="3132750" cy="2856113"/>
              <a:chOff x="2807509" y="2992831"/>
              <a:chExt cx="3132750" cy="2856113"/>
            </a:xfrm>
          </p:grpSpPr>
          <p:grpSp>
            <p:nvGrpSpPr>
              <p:cNvPr id="614" name="Google Shape;614;p60"/>
              <p:cNvGrpSpPr/>
              <p:nvPr/>
            </p:nvGrpSpPr>
            <p:grpSpPr>
              <a:xfrm>
                <a:off x="2823692" y="3005533"/>
                <a:ext cx="3116262" cy="2843411"/>
                <a:chOff x="3107" y="2795"/>
                <a:chExt cx="1089" cy="994"/>
              </a:xfrm>
            </p:grpSpPr>
            <p:sp>
              <p:nvSpPr>
                <p:cNvPr id="615" name="Google Shape;615;p60"/>
                <p:cNvSpPr/>
                <p:nvPr/>
              </p:nvSpPr>
              <p:spPr>
                <a:xfrm flipH="1" rot="10800000">
                  <a:off x="3332" y="3607"/>
                  <a:ext cx="183" cy="182"/>
                </a:xfrm>
                <a:prstGeom prst="ellipse">
                  <a:avLst/>
                </a:prstGeom>
                <a:gradFill>
                  <a:gsLst>
                    <a:gs pos="0">
                      <a:srgbClr val="FFFFFF"/>
                    </a:gs>
                    <a:gs pos="100000">
                      <a:srgbClr val="67ABF5">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60"/>
                <p:cNvSpPr txBox="1"/>
                <p:nvPr/>
              </p:nvSpPr>
              <p:spPr>
                <a:xfrm flipH="1">
                  <a:off x="3352" y="3627"/>
                  <a:ext cx="129" cy="12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grpSp>
              <p:nvGrpSpPr>
                <p:cNvPr id="617" name="Google Shape;617;p60"/>
                <p:cNvGrpSpPr/>
                <p:nvPr/>
              </p:nvGrpSpPr>
              <p:grpSpPr>
                <a:xfrm>
                  <a:off x="3107" y="2795"/>
                  <a:ext cx="1089" cy="681"/>
                  <a:chOff x="1610" y="2838"/>
                  <a:chExt cx="1089" cy="681"/>
                </a:xfrm>
              </p:grpSpPr>
              <p:sp>
                <p:nvSpPr>
                  <p:cNvPr id="618" name="Google Shape;618;p60"/>
                  <p:cNvSpPr/>
                  <p:nvPr/>
                </p:nvSpPr>
                <p:spPr>
                  <a:xfrm>
                    <a:off x="1610" y="2838"/>
                    <a:ext cx="1089" cy="681"/>
                  </a:xfrm>
                  <a:custGeom>
                    <a:rect b="b" l="l" r="r" t="t"/>
                    <a:pathLst>
                      <a:path extrusionOk="0" h="1164" w="1862">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a:gsLst>
                      <a:gs pos="0">
                        <a:srgbClr val="EAEAEA"/>
                      </a:gs>
                      <a:gs pos="100000">
                        <a:srgbClr val="B2B2B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619" name="Google Shape;619;p60"/>
                  <p:cNvSpPr/>
                  <p:nvPr/>
                </p:nvSpPr>
                <p:spPr>
                  <a:xfrm>
                    <a:off x="1835" y="2976"/>
                    <a:ext cx="183" cy="182"/>
                  </a:xfrm>
                  <a:prstGeom prst="ellipse">
                    <a:avLst/>
                  </a:prstGeom>
                  <a:gradFill>
                    <a:gsLst>
                      <a:gs pos="0">
                        <a:srgbClr val="FFFFFF"/>
                      </a:gs>
                      <a:gs pos="100000">
                        <a:srgbClr val="67ABF5">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grpSp>
          </p:grpSp>
          <p:sp>
            <p:nvSpPr>
              <p:cNvPr id="620" name="Google Shape;620;p60"/>
              <p:cNvSpPr txBox="1"/>
              <p:nvPr/>
            </p:nvSpPr>
            <p:spPr>
              <a:xfrm>
                <a:off x="2807509" y="4131824"/>
                <a:ext cx="3132750" cy="5688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tr-TR" sz="2799" u="none" cap="none" strike="noStrike">
                    <a:solidFill>
                      <a:srgbClr val="5F5F5F"/>
                    </a:solidFill>
                    <a:latin typeface="Twentieth Century"/>
                    <a:ea typeface="Twentieth Century"/>
                    <a:cs typeface="Twentieth Century"/>
                    <a:sym typeface="Twentieth Century"/>
                  </a:rPr>
                  <a:t>TITLE HERE</a:t>
                </a:r>
                <a:endParaRPr b="1" i="0" sz="2799" u="none" cap="none" strike="noStrike">
                  <a:solidFill>
                    <a:srgbClr val="5F5F5F"/>
                  </a:solidFill>
                  <a:latin typeface="Twentieth Century"/>
                  <a:ea typeface="Twentieth Century"/>
                  <a:cs typeface="Twentieth Century"/>
                  <a:sym typeface="Twentieth Century"/>
                </a:endParaRPr>
              </a:p>
            </p:txBody>
          </p:sp>
          <p:sp>
            <p:nvSpPr>
              <p:cNvPr id="621" name="Google Shape;621;p60"/>
              <p:cNvSpPr/>
              <p:nvPr/>
            </p:nvSpPr>
            <p:spPr>
              <a:xfrm>
                <a:off x="2928332" y="2992831"/>
                <a:ext cx="2918722" cy="1054432"/>
              </a:xfrm>
              <a:custGeom>
                <a:rect b="b" l="l" r="r" t="t"/>
                <a:pathLst>
                  <a:path extrusionOk="0"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a:gsLst>
                  <a:gs pos="0">
                    <a:srgbClr val="FFFFFF"/>
                  </a:gs>
                  <a:gs pos="100000">
                    <a:srgbClr val="767676">
                      <a:alpha val="0"/>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grpSp>
      </p:grpSp>
      <p:sp>
        <p:nvSpPr>
          <p:cNvPr id="622" name="Google Shape;622;p60"/>
          <p:cNvSpPr/>
          <p:nvPr/>
        </p:nvSpPr>
        <p:spPr>
          <a:xfrm rot="-1508392">
            <a:off x="3822931" y="2437648"/>
            <a:ext cx="420558" cy="347556"/>
          </a:xfrm>
          <a:prstGeom prst="upArrow">
            <a:avLst>
              <a:gd fmla="val 52833" name="adj1"/>
              <a:gd fmla="val 45940" name="adj2"/>
            </a:avLst>
          </a:prstGeom>
          <a:solidFill>
            <a:srgbClr val="0DA31B"/>
          </a:solidFill>
          <a:ln cap="flat" cmpd="sng" w="9525">
            <a:solidFill>
              <a:srgbClr val="D7D7D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dk1"/>
              </a:buClr>
              <a:buSzPts val="2799"/>
              <a:buFont typeface="Rockwell"/>
              <a:buNone/>
            </a:pPr>
            <a:r>
              <a:t/>
            </a:r>
            <a:endParaRPr b="0" i="0" sz="2799" u="none" cap="none" strike="noStrike">
              <a:solidFill>
                <a:srgbClr val="FFFFFF"/>
              </a:solidFill>
              <a:latin typeface="Twentieth Century"/>
              <a:ea typeface="Twentieth Century"/>
              <a:cs typeface="Twentieth Century"/>
              <a:sym typeface="Twentieth Century"/>
            </a:endParaRPr>
          </a:p>
        </p:txBody>
      </p:sp>
      <p:sp>
        <p:nvSpPr>
          <p:cNvPr id="623" name="Google Shape;623;p60"/>
          <p:cNvSpPr/>
          <p:nvPr/>
        </p:nvSpPr>
        <p:spPr>
          <a:xfrm rot="-3600000">
            <a:off x="3017526" y="3317645"/>
            <a:ext cx="420557" cy="345968"/>
          </a:xfrm>
          <a:prstGeom prst="upArrow">
            <a:avLst>
              <a:gd fmla="val 52833" name="adj1"/>
              <a:gd fmla="val 45940" name="adj2"/>
            </a:avLst>
          </a:prstGeom>
          <a:solidFill>
            <a:srgbClr val="0DA31B"/>
          </a:solidFill>
          <a:ln cap="flat" cmpd="sng" w="9525">
            <a:solidFill>
              <a:srgbClr val="D7D7D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dk1"/>
              </a:buClr>
              <a:buSzPts val="2799"/>
              <a:buFont typeface="Rockwell"/>
              <a:buNone/>
            </a:pPr>
            <a:r>
              <a:t/>
            </a:r>
            <a:endParaRPr b="0" i="0" sz="2799" u="none" cap="none" strike="noStrike">
              <a:solidFill>
                <a:srgbClr val="FFFFFF"/>
              </a:solidFill>
              <a:latin typeface="Twentieth Century"/>
              <a:ea typeface="Twentieth Century"/>
              <a:cs typeface="Twentieth Century"/>
              <a:sym typeface="Twentieth Century"/>
            </a:endParaRPr>
          </a:p>
        </p:txBody>
      </p:sp>
      <p:sp>
        <p:nvSpPr>
          <p:cNvPr id="624" name="Google Shape;624;p60"/>
          <p:cNvSpPr/>
          <p:nvPr/>
        </p:nvSpPr>
        <p:spPr>
          <a:xfrm rot="1563751">
            <a:off x="5046519" y="2440822"/>
            <a:ext cx="420557" cy="345968"/>
          </a:xfrm>
          <a:prstGeom prst="upArrow">
            <a:avLst>
              <a:gd fmla="val 52833" name="adj1"/>
              <a:gd fmla="val 45940" name="adj2"/>
            </a:avLst>
          </a:prstGeom>
          <a:solidFill>
            <a:srgbClr val="0DA31B"/>
          </a:solidFill>
          <a:ln cap="flat" cmpd="sng" w="9525">
            <a:solidFill>
              <a:srgbClr val="D7D7D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dk1"/>
              </a:buClr>
              <a:buSzPts val="2799"/>
              <a:buFont typeface="Rockwell"/>
              <a:buNone/>
            </a:pPr>
            <a:r>
              <a:t/>
            </a:r>
            <a:endParaRPr b="0" i="0" sz="2799" u="none" cap="none" strike="noStrike">
              <a:solidFill>
                <a:srgbClr val="FFFFFF"/>
              </a:solidFill>
              <a:latin typeface="Twentieth Century"/>
              <a:ea typeface="Twentieth Century"/>
              <a:cs typeface="Twentieth Century"/>
              <a:sym typeface="Twentieth Century"/>
            </a:endParaRPr>
          </a:p>
        </p:txBody>
      </p:sp>
      <p:sp>
        <p:nvSpPr>
          <p:cNvPr id="625" name="Google Shape;625;p60"/>
          <p:cNvSpPr/>
          <p:nvPr/>
        </p:nvSpPr>
        <p:spPr>
          <a:xfrm rot="3600000">
            <a:off x="5825741" y="3316853"/>
            <a:ext cx="420557" cy="347555"/>
          </a:xfrm>
          <a:prstGeom prst="upArrow">
            <a:avLst>
              <a:gd fmla="val 52833" name="adj1"/>
              <a:gd fmla="val 45940" name="adj2"/>
            </a:avLst>
          </a:prstGeom>
          <a:solidFill>
            <a:srgbClr val="0DA31B"/>
          </a:solidFill>
          <a:ln cap="flat" cmpd="sng" w="9525">
            <a:solidFill>
              <a:srgbClr val="D7D7D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dk1"/>
              </a:buClr>
              <a:buSzPts val="2799"/>
              <a:buFont typeface="Rockwell"/>
              <a:buNone/>
            </a:pPr>
            <a:r>
              <a:t/>
            </a:r>
            <a:endParaRPr b="0" i="0" sz="2799" u="none" cap="none" strike="noStrike">
              <a:solidFill>
                <a:srgbClr val="FFFFFF"/>
              </a:solidFill>
              <a:latin typeface="Twentieth Century"/>
              <a:ea typeface="Twentieth Century"/>
              <a:cs typeface="Twentieth Century"/>
              <a:sym typeface="Twentieth Century"/>
            </a:endParaRPr>
          </a:p>
        </p:txBody>
      </p:sp>
      <p:grpSp>
        <p:nvGrpSpPr>
          <p:cNvPr id="626" name="Google Shape;626;p60"/>
          <p:cNvGrpSpPr/>
          <p:nvPr/>
        </p:nvGrpSpPr>
        <p:grpSpPr>
          <a:xfrm>
            <a:off x="4883054" y="833182"/>
            <a:ext cx="1479093" cy="1437831"/>
            <a:chOff x="3538934" y="530526"/>
            <a:chExt cx="2066132" cy="2007394"/>
          </a:xfrm>
        </p:grpSpPr>
        <p:sp>
          <p:nvSpPr>
            <p:cNvPr id="627" name="Google Shape;627;p60"/>
            <p:cNvSpPr/>
            <p:nvPr/>
          </p:nvSpPr>
          <p:spPr>
            <a:xfrm>
              <a:off x="3538934" y="530526"/>
              <a:ext cx="2066132" cy="2007394"/>
            </a:xfrm>
            <a:prstGeom prst="ellipse">
              <a:avLst/>
            </a:prstGeom>
            <a:gradFill>
              <a:gsLst>
                <a:gs pos="0">
                  <a:srgbClr val="035C0C"/>
                </a:gs>
                <a:gs pos="50000">
                  <a:srgbClr val="058712"/>
                </a:gs>
                <a:gs pos="100000">
                  <a:srgbClr val="06A216"/>
                </a:gs>
              </a:gsLst>
              <a:path path="circle">
                <a:fillToRect b="100%" l="100%" r="0%" t="0%"/>
              </a:path>
              <a:tileRect b="0%" l="0%" r="-100%" t="-100%"/>
            </a:gradFill>
            <a:ln cap="rnd" cmpd="sng" w="9525">
              <a:solidFill>
                <a:srgbClr val="A8C7F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628" name="Google Shape;628;p60"/>
            <p:cNvSpPr txBox="1"/>
            <p:nvPr/>
          </p:nvSpPr>
          <p:spPr>
            <a:xfrm>
              <a:off x="3757402" y="1272613"/>
              <a:ext cx="1656184" cy="5232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2799" u="none" cap="none" strike="noStrike">
                  <a:solidFill>
                    <a:srgbClr val="FFFFFF"/>
                  </a:solidFill>
                  <a:latin typeface="Twentieth Century"/>
                  <a:ea typeface="Twentieth Century"/>
                  <a:cs typeface="Twentieth Century"/>
                  <a:sym typeface="Twentieth Century"/>
                </a:rPr>
                <a:t>TITLE</a:t>
              </a:r>
              <a:endParaRPr b="0" i="0" sz="2799" u="none" cap="none" strike="noStrike">
                <a:solidFill>
                  <a:srgbClr val="FFFFFF"/>
                </a:solidFill>
                <a:latin typeface="Twentieth Century"/>
                <a:ea typeface="Twentieth Century"/>
                <a:cs typeface="Twentieth Century"/>
                <a:sym typeface="Twentieth Century"/>
              </a:endParaRPr>
            </a:p>
          </p:txBody>
        </p:sp>
      </p:grpSp>
      <p:grpSp>
        <p:nvGrpSpPr>
          <p:cNvPr id="629" name="Google Shape;629;p60"/>
          <p:cNvGrpSpPr/>
          <p:nvPr/>
        </p:nvGrpSpPr>
        <p:grpSpPr>
          <a:xfrm>
            <a:off x="6139968" y="2337668"/>
            <a:ext cx="1479093" cy="1437831"/>
            <a:chOff x="3538934" y="530526"/>
            <a:chExt cx="2066132" cy="2007394"/>
          </a:xfrm>
        </p:grpSpPr>
        <p:sp>
          <p:nvSpPr>
            <p:cNvPr id="630" name="Google Shape;630;p60"/>
            <p:cNvSpPr/>
            <p:nvPr/>
          </p:nvSpPr>
          <p:spPr>
            <a:xfrm>
              <a:off x="3538934" y="530526"/>
              <a:ext cx="2066132" cy="2007394"/>
            </a:xfrm>
            <a:prstGeom prst="ellipse">
              <a:avLst/>
            </a:prstGeom>
            <a:gradFill>
              <a:gsLst>
                <a:gs pos="0">
                  <a:srgbClr val="006017"/>
                </a:gs>
                <a:gs pos="50000">
                  <a:srgbClr val="008C20"/>
                </a:gs>
                <a:gs pos="100000">
                  <a:srgbClr val="00A827"/>
                </a:gs>
              </a:gsLst>
              <a:lin ang="16200000" scaled="0"/>
            </a:gradFill>
            <a:ln cap="rnd" cmpd="sng" w="9525">
              <a:solidFill>
                <a:srgbClr val="A8C7F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631" name="Google Shape;631;p60"/>
            <p:cNvSpPr txBox="1"/>
            <p:nvPr/>
          </p:nvSpPr>
          <p:spPr>
            <a:xfrm>
              <a:off x="3757402" y="1272613"/>
              <a:ext cx="1656184" cy="5232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2799" u="none" cap="none" strike="noStrike">
                  <a:solidFill>
                    <a:srgbClr val="FFFFFF"/>
                  </a:solidFill>
                  <a:latin typeface="Twentieth Century"/>
                  <a:ea typeface="Twentieth Century"/>
                  <a:cs typeface="Twentieth Century"/>
                  <a:sym typeface="Twentieth Century"/>
                </a:rPr>
                <a:t>TITLE</a:t>
              </a:r>
              <a:endParaRPr b="0" i="0" sz="2799" u="none" cap="none" strike="noStrike">
                <a:solidFill>
                  <a:srgbClr val="FFFFFF"/>
                </a:solidFill>
                <a:latin typeface="Twentieth Century"/>
                <a:ea typeface="Twentieth Century"/>
                <a:cs typeface="Twentieth Century"/>
                <a:sym typeface="Twentieth Century"/>
              </a:endParaRPr>
            </a:p>
          </p:txBody>
        </p:sp>
      </p:grpSp>
      <p:grpSp>
        <p:nvGrpSpPr>
          <p:cNvPr id="632" name="Google Shape;632;p60"/>
          <p:cNvGrpSpPr/>
          <p:nvPr/>
        </p:nvGrpSpPr>
        <p:grpSpPr>
          <a:xfrm>
            <a:off x="2919925" y="880793"/>
            <a:ext cx="1479093" cy="1437831"/>
            <a:chOff x="3538934" y="530526"/>
            <a:chExt cx="2066132" cy="2007394"/>
          </a:xfrm>
        </p:grpSpPr>
        <p:sp>
          <p:nvSpPr>
            <p:cNvPr id="633" name="Google Shape;633;p60"/>
            <p:cNvSpPr/>
            <p:nvPr/>
          </p:nvSpPr>
          <p:spPr>
            <a:xfrm>
              <a:off x="3538934" y="530526"/>
              <a:ext cx="2066132" cy="2007394"/>
            </a:xfrm>
            <a:prstGeom prst="ellipse">
              <a:avLst/>
            </a:prstGeom>
            <a:gradFill>
              <a:gsLst>
                <a:gs pos="0">
                  <a:srgbClr val="035C0C"/>
                </a:gs>
                <a:gs pos="50000">
                  <a:srgbClr val="058712"/>
                </a:gs>
                <a:gs pos="100000">
                  <a:srgbClr val="06A216"/>
                </a:gs>
              </a:gsLst>
              <a:path path="circle">
                <a:fillToRect b="50%" l="50%" r="50%" t="50%"/>
              </a:path>
              <a:tileRect/>
            </a:gradFill>
            <a:ln cap="rnd" cmpd="sng" w="9525">
              <a:solidFill>
                <a:srgbClr val="A8C7F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634" name="Google Shape;634;p60"/>
            <p:cNvSpPr txBox="1"/>
            <p:nvPr/>
          </p:nvSpPr>
          <p:spPr>
            <a:xfrm>
              <a:off x="3757402" y="1198314"/>
              <a:ext cx="1656184" cy="67181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2799" u="none" cap="none" strike="noStrike">
                  <a:solidFill>
                    <a:srgbClr val="FFFFFF"/>
                  </a:solidFill>
                  <a:latin typeface="Twentieth Century"/>
                  <a:ea typeface="Twentieth Century"/>
                  <a:cs typeface="Twentieth Century"/>
                  <a:sym typeface="Twentieth Century"/>
                </a:rPr>
                <a:t>TITLE</a:t>
              </a:r>
              <a:endParaRPr b="0" i="0" sz="2799" u="none" cap="none" strike="noStrike">
                <a:solidFill>
                  <a:srgbClr val="FFFFFF"/>
                </a:solidFill>
                <a:latin typeface="Twentieth Century"/>
                <a:ea typeface="Twentieth Century"/>
                <a:cs typeface="Twentieth Century"/>
                <a:sym typeface="Twentieth Century"/>
              </a:endParaRPr>
            </a:p>
          </p:txBody>
        </p:sp>
      </p:grpSp>
      <p:grpSp>
        <p:nvGrpSpPr>
          <p:cNvPr id="635" name="Google Shape;635;p60"/>
          <p:cNvGrpSpPr/>
          <p:nvPr/>
        </p:nvGrpSpPr>
        <p:grpSpPr>
          <a:xfrm>
            <a:off x="1637619" y="2337668"/>
            <a:ext cx="1480680" cy="1437831"/>
            <a:chOff x="3538934" y="530526"/>
            <a:chExt cx="2066132" cy="2007394"/>
          </a:xfrm>
        </p:grpSpPr>
        <p:sp>
          <p:nvSpPr>
            <p:cNvPr id="636" name="Google Shape;636;p60"/>
            <p:cNvSpPr/>
            <p:nvPr/>
          </p:nvSpPr>
          <p:spPr>
            <a:xfrm>
              <a:off x="3538934" y="530526"/>
              <a:ext cx="2066132" cy="2007394"/>
            </a:xfrm>
            <a:prstGeom prst="ellipse">
              <a:avLst/>
            </a:prstGeom>
            <a:gradFill>
              <a:gsLst>
                <a:gs pos="0">
                  <a:srgbClr val="006409"/>
                </a:gs>
                <a:gs pos="50000">
                  <a:srgbClr val="00910E"/>
                </a:gs>
                <a:gs pos="100000">
                  <a:srgbClr val="01AE11"/>
                </a:gs>
              </a:gsLst>
              <a:lin ang="0" scaled="0"/>
            </a:gradFill>
            <a:ln cap="rnd" cmpd="sng" w="9525">
              <a:solidFill>
                <a:srgbClr val="A8C7F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637" name="Google Shape;637;p60"/>
            <p:cNvSpPr txBox="1"/>
            <p:nvPr/>
          </p:nvSpPr>
          <p:spPr>
            <a:xfrm>
              <a:off x="3757402" y="1272613"/>
              <a:ext cx="1656184" cy="52321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2799" u="none" cap="none" strike="noStrike">
                  <a:solidFill>
                    <a:srgbClr val="FFFFFF"/>
                  </a:solidFill>
                  <a:latin typeface="Twentieth Century"/>
                  <a:ea typeface="Twentieth Century"/>
                  <a:cs typeface="Twentieth Century"/>
                  <a:sym typeface="Twentieth Century"/>
                </a:rPr>
                <a:t>TITLE</a:t>
              </a:r>
              <a:endParaRPr b="0" i="0" sz="2799" u="none" cap="none" strike="noStrike">
                <a:solidFill>
                  <a:srgbClr val="FFFFFF"/>
                </a:solidFill>
                <a:latin typeface="Twentieth Century"/>
                <a:ea typeface="Twentieth Century"/>
                <a:cs typeface="Twentieth Century"/>
                <a:sym typeface="Twentieth Century"/>
              </a:endParaRPr>
            </a:p>
          </p:txBody>
        </p:sp>
      </p:grpSp>
      <p:sp>
        <p:nvSpPr>
          <p:cNvPr id="638" name="Google Shape;638;p60"/>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10"/>
                                        </p:tgtEl>
                                        <p:attrNameLst>
                                          <p:attrName>style.visibility</p:attrName>
                                        </p:attrNameLst>
                                      </p:cBhvr>
                                      <p:to>
                                        <p:strVal val="visible"/>
                                      </p:to>
                                    </p:set>
                                    <p:anim calcmode="lin" valueType="num">
                                      <p:cBhvr additive="base">
                                        <p:cTn dur="500"/>
                                        <p:tgtEl>
                                          <p:spTgt spid="61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500"/>
                                        <p:tgtEl>
                                          <p:spTgt spid="622"/>
                                        </p:tgtEl>
                                      </p:cBhvr>
                                    </p:animEffect>
                                  </p:childTnLst>
                                </p:cTn>
                              </p:par>
                              <p:par>
                                <p:cTn fill="hold" nodeType="with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500"/>
                                        <p:tgtEl>
                                          <p:spTgt spid="624"/>
                                        </p:tgtEl>
                                      </p:cBhvr>
                                    </p:animEffect>
                                  </p:childTnLst>
                                </p:cTn>
                              </p:par>
                              <p:par>
                                <p:cTn fill="hold" nodeType="with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500"/>
                                        <p:tgtEl>
                                          <p:spTgt spid="62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par>
                                <p:cTn fill="hold" nodeType="with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pic>
        <p:nvPicPr>
          <p:cNvPr id="644" name="Google Shape;644;p61"/>
          <p:cNvPicPr preferRelativeResize="0"/>
          <p:nvPr/>
        </p:nvPicPr>
        <p:blipFill rotWithShape="1">
          <a:blip r:embed="rId3">
            <a:alphaModFix/>
          </a:blip>
          <a:srcRect b="0" l="0" r="0" t="0"/>
          <a:stretch/>
        </p:blipFill>
        <p:spPr>
          <a:xfrm>
            <a:off x="2437" y="0"/>
            <a:ext cx="9139126" cy="5143500"/>
          </a:xfrm>
          <a:prstGeom prst="rect">
            <a:avLst/>
          </a:prstGeom>
          <a:noFill/>
          <a:ln>
            <a:noFill/>
          </a:ln>
        </p:spPr>
      </p:pic>
      <p:sp>
        <p:nvSpPr>
          <p:cNvPr id="645" name="Google Shape;645;p61"/>
          <p:cNvSpPr txBox="1"/>
          <p:nvPr/>
        </p:nvSpPr>
        <p:spPr>
          <a:xfrm>
            <a:off x="4499992" y="2693922"/>
            <a:ext cx="4644008" cy="707886"/>
          </a:xfrm>
          <a:prstGeom prst="rect">
            <a:avLst/>
          </a:prstGeom>
          <a:noFill/>
          <a:ln>
            <a:noFill/>
          </a:ln>
        </p:spPr>
        <p:txBody>
          <a:bodyPr anchorCtr="0" anchor="t" bIns="45700" lIns="91425" spcFirstLastPara="1" rIns="91425" wrap="square" tIns="45700">
            <a:noAutofit/>
          </a:bodyPr>
          <a:lstStyle/>
          <a:p>
            <a:pPr indent="0" lvl="1" marL="0" marR="0" rtl="0" algn="ctr">
              <a:spcBef>
                <a:spcPts val="0"/>
              </a:spcBef>
              <a:spcAft>
                <a:spcPts val="0"/>
              </a:spcAft>
              <a:buNone/>
            </a:pPr>
            <a:r>
              <a:rPr b="1" i="0" lang="tr-TR" sz="4000" u="none" cap="none" strike="noStrike">
                <a:solidFill>
                  <a:srgbClr val="3A9244"/>
                </a:solidFill>
                <a:latin typeface="Rockwell"/>
                <a:ea typeface="Rockwell"/>
                <a:cs typeface="Rockwell"/>
                <a:sym typeface="Rockwell"/>
              </a:rPr>
              <a:t>SUGGEST</a:t>
            </a:r>
            <a:endParaRPr b="1" i="0" sz="4000" u="none" cap="none" strike="noStrike">
              <a:solidFill>
                <a:srgbClr val="3A9244"/>
              </a:solidFill>
              <a:latin typeface="Rockwell"/>
              <a:ea typeface="Rockwell"/>
              <a:cs typeface="Rockwell"/>
              <a:sym typeface="Rockwell"/>
            </a:endParaRPr>
          </a:p>
        </p:txBody>
      </p:sp>
      <p:cxnSp>
        <p:nvCxnSpPr>
          <p:cNvPr id="646" name="Google Shape;646;p61"/>
          <p:cNvCxnSpPr/>
          <p:nvPr/>
        </p:nvCxnSpPr>
        <p:spPr>
          <a:xfrm>
            <a:off x="5112061" y="3419877"/>
            <a:ext cx="3268081" cy="0"/>
          </a:xfrm>
          <a:prstGeom prst="straightConnector1">
            <a:avLst/>
          </a:prstGeom>
          <a:noFill/>
          <a:ln cap="flat" cmpd="sng" w="9525">
            <a:solidFill>
              <a:schemeClr val="lt1"/>
            </a:solidFill>
            <a:prstDash val="solid"/>
            <a:round/>
            <a:headEnd len="sm" w="sm" type="none"/>
            <a:tailEnd len="med" w="med" type="diamond"/>
          </a:ln>
        </p:spPr>
      </p:cxnSp>
      <p:grpSp>
        <p:nvGrpSpPr>
          <p:cNvPr id="647" name="Google Shape;647;p61"/>
          <p:cNvGrpSpPr/>
          <p:nvPr/>
        </p:nvGrpSpPr>
        <p:grpSpPr>
          <a:xfrm>
            <a:off x="5711941" y="1044104"/>
            <a:ext cx="1783944" cy="1512168"/>
            <a:chOff x="1925990" y="1322531"/>
            <a:chExt cx="1783944" cy="1512168"/>
          </a:xfrm>
        </p:grpSpPr>
        <p:sp>
          <p:nvSpPr>
            <p:cNvPr id="648" name="Google Shape;648;p61"/>
            <p:cNvSpPr/>
            <p:nvPr/>
          </p:nvSpPr>
          <p:spPr>
            <a:xfrm>
              <a:off x="1925990" y="1322531"/>
              <a:ext cx="1512168" cy="151216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3992B5"/>
                </a:solidFill>
                <a:latin typeface="Rockwell"/>
                <a:ea typeface="Rockwell"/>
                <a:cs typeface="Rockwell"/>
                <a:sym typeface="Rockwell"/>
              </a:endParaRPr>
            </a:p>
          </p:txBody>
        </p:sp>
        <p:sp>
          <p:nvSpPr>
            <p:cNvPr id="649" name="Google Shape;649;p61"/>
            <p:cNvSpPr txBox="1"/>
            <p:nvPr/>
          </p:nvSpPr>
          <p:spPr>
            <a:xfrm>
              <a:off x="2687754" y="1802144"/>
              <a:ext cx="1022180" cy="1015663"/>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SzPts val="6000"/>
                <a:buFont typeface="Rockwell"/>
                <a:buNone/>
              </a:pPr>
              <a:r>
                <a:rPr b="1" i="0" lang="tr-TR" sz="6000" u="none" cap="none" strike="noStrike">
                  <a:solidFill>
                    <a:schemeClr val="dk1"/>
                  </a:solidFill>
                  <a:latin typeface="Rockwell"/>
                  <a:ea typeface="Rockwell"/>
                  <a:cs typeface="Rockwell"/>
                  <a:sym typeface="Rockwell"/>
                </a:rPr>
                <a:t>4</a:t>
              </a:r>
              <a:endParaRPr b="1" i="0" sz="6000" u="none" cap="none" strike="noStrike">
                <a:solidFill>
                  <a:schemeClr val="dk1"/>
                </a:solidFill>
                <a:latin typeface="Rockwell"/>
                <a:ea typeface="Rockwell"/>
                <a:cs typeface="Rockwell"/>
                <a:sym typeface="Rockwell"/>
              </a:endParaRPr>
            </a:p>
          </p:txBody>
        </p:sp>
      </p:gr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par>
                                <p:cTn fill="hold" nodeType="withEffect" presetClass="entr" presetID="23" presetSubtype="16">
                                  <p:stCondLst>
                                    <p:cond delay="0"/>
                                  </p:stCondLst>
                                  <p:childTnLst>
                                    <p:set>
                                      <p:cBhvr>
                                        <p:cTn dur="1" fill="hold">
                                          <p:stCondLst>
                                            <p:cond delay="0"/>
                                          </p:stCondLst>
                                        </p:cTn>
                                        <p:tgtEl>
                                          <p:spTgt spid="647"/>
                                        </p:tgtEl>
                                        <p:attrNameLst>
                                          <p:attrName>style.visibility</p:attrName>
                                        </p:attrNameLst>
                                      </p:cBhvr>
                                      <p:to>
                                        <p:strVal val="visible"/>
                                      </p:to>
                                    </p:set>
                                    <p:anim calcmode="lin" valueType="num">
                                      <p:cBhvr additive="base">
                                        <p:cTn dur="500"/>
                                        <p:tgtEl>
                                          <p:spTgt spid="647"/>
                                        </p:tgtEl>
                                        <p:attrNameLst>
                                          <p:attrName>ppt_w</p:attrName>
                                        </p:attrNameLst>
                                      </p:cBhvr>
                                      <p:tavLst>
                                        <p:tav fmla="" tm="0">
                                          <p:val>
                                            <p:strVal val="0"/>
                                          </p:val>
                                        </p:tav>
                                        <p:tav fmla="" tm="100000">
                                          <p:val>
                                            <p:strVal val="#ppt_w"/>
                                          </p:val>
                                        </p:tav>
                                      </p:tavLst>
                                    </p:anim>
                                    <p:anim calcmode="lin" valueType="num">
                                      <p:cBhvr additive="base">
                                        <p:cTn dur="500"/>
                                        <p:tgtEl>
                                          <p:spTgt spid="64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62"/>
          <p:cNvSpPr/>
          <p:nvPr/>
        </p:nvSpPr>
        <p:spPr>
          <a:xfrm>
            <a:off x="1412512" y="1316019"/>
            <a:ext cx="3099762" cy="1670826"/>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grpSp>
        <p:nvGrpSpPr>
          <p:cNvPr id="656" name="Google Shape;656;p62"/>
          <p:cNvGrpSpPr/>
          <p:nvPr/>
        </p:nvGrpSpPr>
        <p:grpSpPr>
          <a:xfrm>
            <a:off x="1923169" y="1826673"/>
            <a:ext cx="2078453" cy="637925"/>
            <a:chOff x="1550458" y="4171275"/>
            <a:chExt cx="1799448" cy="467875"/>
          </a:xfrm>
        </p:grpSpPr>
        <p:sp>
          <p:nvSpPr>
            <p:cNvPr id="657" name="Google Shape;657;p62"/>
            <p:cNvSpPr txBox="1"/>
            <p:nvPr/>
          </p:nvSpPr>
          <p:spPr>
            <a:xfrm>
              <a:off x="1714632" y="4171275"/>
              <a:ext cx="1471100" cy="9560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847"/>
                <a:buFont typeface="Twentieth Century"/>
                <a:buNone/>
              </a:pPr>
              <a:r>
                <a:rPr b="1" i="0" lang="tr-TR" sz="847" u="none" cap="none" strike="noStrike">
                  <a:solidFill>
                    <a:srgbClr val="FFFFFF"/>
                  </a:solidFill>
                  <a:latin typeface="Twentieth Century"/>
                  <a:ea typeface="Twentieth Century"/>
                  <a:cs typeface="Twentieth Century"/>
                  <a:sym typeface="Twentieth Century"/>
                </a:rPr>
                <a:t>插入相关案例图片</a:t>
              </a:r>
              <a:endParaRPr b="1" i="0" sz="847" u="none" cap="none" strike="noStrike">
                <a:solidFill>
                  <a:srgbClr val="FFFFFF"/>
                </a:solidFill>
                <a:latin typeface="Twentieth Century"/>
                <a:ea typeface="Twentieth Century"/>
                <a:cs typeface="Twentieth Century"/>
                <a:sym typeface="Twentieth Century"/>
              </a:endParaRPr>
            </a:p>
          </p:txBody>
        </p:sp>
        <p:sp>
          <p:nvSpPr>
            <p:cNvPr id="658" name="Google Shape;658;p62"/>
            <p:cNvSpPr txBox="1"/>
            <p:nvPr/>
          </p:nvSpPr>
          <p:spPr>
            <a:xfrm>
              <a:off x="1550458" y="4400155"/>
              <a:ext cx="1799448" cy="238995"/>
            </a:xfrm>
            <a:prstGeom prst="rect">
              <a:avLst/>
            </a:prstGeom>
            <a:no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rgbClr val="FFFFFF"/>
                </a:buClr>
                <a:buSzPts val="847"/>
                <a:buFont typeface="Twentieth Century"/>
                <a:buNone/>
              </a:pPr>
              <a:r>
                <a:rPr b="0" i="0" lang="tr-TR" sz="847" u="none" cap="none" strike="noStrike">
                  <a:solidFill>
                    <a:srgbClr val="FFFFFF"/>
                  </a:solidFill>
                  <a:latin typeface="Twentieth Century"/>
                  <a:ea typeface="Twentieth Century"/>
                  <a:cs typeface="Twentieth Century"/>
                  <a:sym typeface="Twentieth Century"/>
                </a:rPr>
                <a:t>请输入您想要的文字内容请输入您想要的文字内容请输入您想要的文字内容</a:t>
              </a:r>
              <a:endParaRPr b="0" i="0" sz="847" u="none" cap="none" strike="noStrike">
                <a:solidFill>
                  <a:srgbClr val="FFFFFF"/>
                </a:solidFill>
                <a:latin typeface="Twentieth Century"/>
                <a:ea typeface="Twentieth Century"/>
                <a:cs typeface="Twentieth Century"/>
                <a:sym typeface="Twentieth Century"/>
              </a:endParaRPr>
            </a:p>
          </p:txBody>
        </p:sp>
      </p:grpSp>
      <p:sp>
        <p:nvSpPr>
          <p:cNvPr id="659" name="Google Shape;659;p62"/>
          <p:cNvSpPr/>
          <p:nvPr/>
        </p:nvSpPr>
        <p:spPr>
          <a:xfrm>
            <a:off x="4615303" y="1316019"/>
            <a:ext cx="3098269" cy="167082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sp>
        <p:nvSpPr>
          <p:cNvPr id="660" name="Google Shape;660;p62"/>
          <p:cNvSpPr/>
          <p:nvPr/>
        </p:nvSpPr>
        <p:spPr>
          <a:xfrm>
            <a:off x="1412512" y="3067475"/>
            <a:ext cx="3099762" cy="167231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sp>
        <p:nvSpPr>
          <p:cNvPr id="661" name="Google Shape;661;p62"/>
          <p:cNvSpPr/>
          <p:nvPr/>
        </p:nvSpPr>
        <p:spPr>
          <a:xfrm>
            <a:off x="4615303" y="3067475"/>
            <a:ext cx="3098269" cy="1672319"/>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grpSp>
        <p:nvGrpSpPr>
          <p:cNvPr id="662" name="Google Shape;662;p62"/>
          <p:cNvGrpSpPr/>
          <p:nvPr/>
        </p:nvGrpSpPr>
        <p:grpSpPr>
          <a:xfrm>
            <a:off x="5125956" y="3579616"/>
            <a:ext cx="2076960" cy="572778"/>
            <a:chOff x="1550458" y="4171275"/>
            <a:chExt cx="1799448" cy="420095"/>
          </a:xfrm>
        </p:grpSpPr>
        <p:sp>
          <p:nvSpPr>
            <p:cNvPr id="663" name="Google Shape;663;p62"/>
            <p:cNvSpPr txBox="1"/>
            <p:nvPr/>
          </p:nvSpPr>
          <p:spPr>
            <a:xfrm>
              <a:off x="1714749" y="4171275"/>
              <a:ext cx="1470865" cy="9560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847"/>
                <a:buFont typeface="Twentieth Century"/>
                <a:buNone/>
              </a:pPr>
              <a:r>
                <a:rPr b="1" i="0" lang="tr-TR" sz="847" u="none" cap="none" strike="noStrike">
                  <a:solidFill>
                    <a:srgbClr val="FFFFFF"/>
                  </a:solidFill>
                  <a:latin typeface="Twentieth Century"/>
                  <a:ea typeface="Twentieth Century"/>
                  <a:cs typeface="Twentieth Century"/>
                  <a:sym typeface="Twentieth Century"/>
                </a:rPr>
                <a:t>插入相关案例图片</a:t>
              </a:r>
              <a:endParaRPr b="1" i="0" sz="847" u="none" cap="none" strike="noStrike">
                <a:solidFill>
                  <a:srgbClr val="FFFFFF"/>
                </a:solidFill>
                <a:latin typeface="Twentieth Century"/>
                <a:ea typeface="Twentieth Century"/>
                <a:cs typeface="Twentieth Century"/>
                <a:sym typeface="Twentieth Century"/>
              </a:endParaRPr>
            </a:p>
          </p:txBody>
        </p:sp>
        <p:sp>
          <p:nvSpPr>
            <p:cNvPr id="664" name="Google Shape;664;p62"/>
            <p:cNvSpPr txBox="1"/>
            <p:nvPr/>
          </p:nvSpPr>
          <p:spPr>
            <a:xfrm>
              <a:off x="1550458" y="4400155"/>
              <a:ext cx="1799448" cy="19121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847"/>
                <a:buFont typeface="Twentieth Century"/>
                <a:buNone/>
              </a:pPr>
              <a:r>
                <a:rPr b="0" i="0" lang="tr-TR" sz="847" u="none" cap="none" strike="noStrike">
                  <a:solidFill>
                    <a:srgbClr val="FFFFFF"/>
                  </a:solidFill>
                  <a:latin typeface="Twentieth Century"/>
                  <a:ea typeface="Twentieth Century"/>
                  <a:cs typeface="Twentieth Century"/>
                  <a:sym typeface="Twentieth Century"/>
                </a:rPr>
                <a:t>请输入您想要的文字内容请输入您想要的文字内容请输入您想要的文字内容</a:t>
              </a:r>
              <a:endParaRPr b="0" i="0" sz="847" u="none" cap="none" strike="noStrike">
                <a:solidFill>
                  <a:srgbClr val="FFFFFF"/>
                </a:solidFill>
                <a:latin typeface="Twentieth Century"/>
                <a:ea typeface="Twentieth Century"/>
                <a:cs typeface="Twentieth Century"/>
                <a:sym typeface="Twentieth Century"/>
              </a:endParaRPr>
            </a:p>
          </p:txBody>
        </p:sp>
      </p:grpSp>
      <p:sp>
        <p:nvSpPr>
          <p:cNvPr id="665" name="Google Shape;665;p62"/>
          <p:cNvSpPr txBox="1"/>
          <p:nvPr/>
        </p:nvSpPr>
        <p:spPr>
          <a:xfrm>
            <a:off x="4861672" y="1692290"/>
            <a:ext cx="2245685" cy="20268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tr-TR" sz="1317" u="none" cap="none" strike="noStrike">
                <a:solidFill>
                  <a:srgbClr val="FFFFFF"/>
                </a:solidFill>
                <a:latin typeface="Twentieth Century"/>
                <a:ea typeface="Twentieth Century"/>
                <a:cs typeface="Twentieth Century"/>
                <a:sym typeface="Twentieth Century"/>
              </a:rPr>
              <a:t>STEP HERE</a:t>
            </a:r>
            <a:endParaRPr b="1" i="0" sz="1317" u="none" cap="none" strike="noStrike">
              <a:solidFill>
                <a:srgbClr val="FFFFFF"/>
              </a:solidFill>
              <a:latin typeface="Twentieth Century"/>
              <a:ea typeface="Twentieth Century"/>
              <a:cs typeface="Twentieth Century"/>
              <a:sym typeface="Twentieth Century"/>
            </a:endParaRPr>
          </a:p>
        </p:txBody>
      </p:sp>
      <p:sp>
        <p:nvSpPr>
          <p:cNvPr id="666" name="Google Shape;666;p62"/>
          <p:cNvSpPr txBox="1"/>
          <p:nvPr/>
        </p:nvSpPr>
        <p:spPr>
          <a:xfrm>
            <a:off x="4861671" y="2029740"/>
            <a:ext cx="2605533" cy="543034"/>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None/>
            </a:pPr>
            <a:r>
              <a:rPr b="0" i="0" lang="tr-TR" sz="941" u="none" cap="none" strike="noStrike">
                <a:solidFill>
                  <a:srgbClr val="FFFFFF"/>
                </a:solidFill>
                <a:latin typeface="Twentieth Century"/>
                <a:ea typeface="Twentieth Century"/>
                <a:cs typeface="Twentieth Century"/>
                <a:sym typeface="Twentieth Century"/>
              </a:rPr>
              <a:t>A complex idea can be conveyed with just a single still image, namely making it possible to absorb large amounts of data quickly.</a:t>
            </a:r>
            <a:endParaRPr b="0" i="0" sz="941" u="none" cap="none" strike="noStrike">
              <a:solidFill>
                <a:srgbClr val="FFFFFF"/>
              </a:solidFill>
              <a:latin typeface="Twentieth Century"/>
              <a:ea typeface="Twentieth Century"/>
              <a:cs typeface="Twentieth Century"/>
              <a:sym typeface="Twentieth Century"/>
            </a:endParaRPr>
          </a:p>
        </p:txBody>
      </p:sp>
      <p:sp>
        <p:nvSpPr>
          <p:cNvPr id="667" name="Google Shape;667;p62"/>
          <p:cNvSpPr txBox="1"/>
          <p:nvPr/>
        </p:nvSpPr>
        <p:spPr>
          <a:xfrm>
            <a:off x="1838803" y="3399526"/>
            <a:ext cx="2247179" cy="20268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tr-TR" sz="1317" u="none" cap="none" strike="noStrike">
                <a:solidFill>
                  <a:srgbClr val="FFFFFF"/>
                </a:solidFill>
                <a:latin typeface="Twentieth Century"/>
                <a:ea typeface="Twentieth Century"/>
                <a:cs typeface="Twentieth Century"/>
                <a:sym typeface="Twentieth Century"/>
              </a:rPr>
              <a:t>STEP HERE</a:t>
            </a:r>
            <a:endParaRPr b="1" i="0" sz="1317" u="none" cap="none" strike="noStrike">
              <a:solidFill>
                <a:srgbClr val="FFFFFF"/>
              </a:solidFill>
              <a:latin typeface="Twentieth Century"/>
              <a:ea typeface="Twentieth Century"/>
              <a:cs typeface="Twentieth Century"/>
              <a:sym typeface="Twentieth Century"/>
            </a:endParaRPr>
          </a:p>
        </p:txBody>
      </p:sp>
      <p:sp>
        <p:nvSpPr>
          <p:cNvPr id="668" name="Google Shape;668;p62"/>
          <p:cNvSpPr txBox="1"/>
          <p:nvPr/>
        </p:nvSpPr>
        <p:spPr>
          <a:xfrm>
            <a:off x="1658884" y="3743867"/>
            <a:ext cx="2607025" cy="543034"/>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None/>
            </a:pPr>
            <a:r>
              <a:rPr b="0" i="0" lang="tr-TR" sz="941" u="none" cap="none" strike="noStrike">
                <a:solidFill>
                  <a:srgbClr val="FFFFFF"/>
                </a:solidFill>
                <a:latin typeface="Twentieth Century"/>
                <a:ea typeface="Twentieth Century"/>
                <a:cs typeface="Twentieth Century"/>
                <a:sym typeface="Twentieth Century"/>
              </a:rPr>
              <a:t>A complex idea can be conveyed with just a single still image, namely making it possible to absorb large amounts of data quickly.</a:t>
            </a:r>
            <a:endParaRPr b="0" i="0" sz="941" u="none" cap="none" strike="noStrike">
              <a:solidFill>
                <a:srgbClr val="FFFFFF"/>
              </a:solidFill>
              <a:latin typeface="Twentieth Century"/>
              <a:ea typeface="Twentieth Century"/>
              <a:cs typeface="Twentieth Century"/>
              <a:sym typeface="Twentieth Century"/>
            </a:endParaRPr>
          </a:p>
        </p:txBody>
      </p:sp>
      <p:sp>
        <p:nvSpPr>
          <p:cNvPr id="669" name="Google Shape;669;p62"/>
          <p:cNvSpPr/>
          <p:nvPr/>
        </p:nvSpPr>
        <p:spPr>
          <a:xfrm>
            <a:off x="4240523" y="4399357"/>
            <a:ext cx="195602" cy="271752"/>
          </a:xfrm>
          <a:prstGeom prst="chevron">
            <a:avLst>
              <a:gd fmla="val 56829"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0" i="0" sz="1787" u="none" cap="none" strike="noStrike">
              <a:solidFill>
                <a:srgbClr val="000000"/>
              </a:solidFill>
              <a:latin typeface="Twentieth Century"/>
              <a:ea typeface="Twentieth Century"/>
              <a:cs typeface="Twentieth Century"/>
              <a:sym typeface="Twentieth Century"/>
            </a:endParaRPr>
          </a:p>
        </p:txBody>
      </p:sp>
      <p:sp>
        <p:nvSpPr>
          <p:cNvPr id="670" name="Google Shape;670;p62"/>
          <p:cNvSpPr/>
          <p:nvPr/>
        </p:nvSpPr>
        <p:spPr>
          <a:xfrm flipH="1">
            <a:off x="4692947" y="2638942"/>
            <a:ext cx="217999" cy="271752"/>
          </a:xfrm>
          <a:prstGeom prst="chevron">
            <a:avLst>
              <a:gd fmla="val 56829"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0" i="0" sz="1787" u="none" cap="none" strike="noStrike">
              <a:solidFill>
                <a:srgbClr val="000000"/>
              </a:solidFill>
              <a:latin typeface="Twentieth Century"/>
              <a:ea typeface="Twentieth Century"/>
              <a:cs typeface="Twentieth Century"/>
              <a:sym typeface="Twentieth Century"/>
            </a:endParaRPr>
          </a:p>
        </p:txBody>
      </p:sp>
      <p:sp>
        <p:nvSpPr>
          <p:cNvPr id="671" name="Google Shape;671;p62"/>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55"/>
                                        </p:tgtEl>
                                        <p:attrNameLst>
                                          <p:attrName>style.visibility</p:attrName>
                                        </p:attrNameLst>
                                      </p:cBhvr>
                                      <p:to>
                                        <p:strVal val="visible"/>
                                      </p:to>
                                    </p:set>
                                    <p:anim calcmode="lin" valueType="num">
                                      <p:cBhvr additive="base">
                                        <p:cTn dur="500"/>
                                        <p:tgtEl>
                                          <p:spTgt spid="65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56"/>
                                        </p:tgtEl>
                                        <p:attrNameLst>
                                          <p:attrName>style.visibility</p:attrName>
                                        </p:attrNameLst>
                                      </p:cBhvr>
                                      <p:to>
                                        <p:strVal val="visible"/>
                                      </p:to>
                                    </p:set>
                                    <p:anim calcmode="lin" valueType="num">
                                      <p:cBhvr additive="base">
                                        <p:cTn dur="500"/>
                                        <p:tgtEl>
                                          <p:spTgt spid="65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59"/>
                                        </p:tgtEl>
                                        <p:attrNameLst>
                                          <p:attrName>style.visibility</p:attrName>
                                        </p:attrNameLst>
                                      </p:cBhvr>
                                      <p:to>
                                        <p:strVal val="visible"/>
                                      </p:to>
                                    </p:set>
                                    <p:anim calcmode="lin" valueType="num">
                                      <p:cBhvr additive="base">
                                        <p:cTn dur="500"/>
                                        <p:tgtEl>
                                          <p:spTgt spid="65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65"/>
                                        </p:tgtEl>
                                        <p:attrNameLst>
                                          <p:attrName>style.visibility</p:attrName>
                                        </p:attrNameLst>
                                      </p:cBhvr>
                                      <p:to>
                                        <p:strVal val="visible"/>
                                      </p:to>
                                    </p:set>
                                    <p:anim calcmode="lin" valueType="num">
                                      <p:cBhvr additive="base">
                                        <p:cTn dur="500"/>
                                        <p:tgtEl>
                                          <p:spTgt spid="66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66"/>
                                        </p:tgtEl>
                                        <p:attrNameLst>
                                          <p:attrName>style.visibility</p:attrName>
                                        </p:attrNameLst>
                                      </p:cBhvr>
                                      <p:to>
                                        <p:strVal val="visible"/>
                                      </p:to>
                                    </p:set>
                                    <p:anim calcmode="lin" valueType="num">
                                      <p:cBhvr additive="base">
                                        <p:cTn dur="500"/>
                                        <p:tgtEl>
                                          <p:spTgt spid="66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60"/>
                                        </p:tgtEl>
                                        <p:attrNameLst>
                                          <p:attrName>style.visibility</p:attrName>
                                        </p:attrNameLst>
                                      </p:cBhvr>
                                      <p:to>
                                        <p:strVal val="visible"/>
                                      </p:to>
                                    </p:set>
                                    <p:anim calcmode="lin" valueType="num">
                                      <p:cBhvr additive="base">
                                        <p:cTn dur="500"/>
                                        <p:tgtEl>
                                          <p:spTgt spid="66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67"/>
                                        </p:tgtEl>
                                        <p:attrNameLst>
                                          <p:attrName>style.visibility</p:attrName>
                                        </p:attrNameLst>
                                      </p:cBhvr>
                                      <p:to>
                                        <p:strVal val="visible"/>
                                      </p:to>
                                    </p:set>
                                    <p:anim calcmode="lin" valueType="num">
                                      <p:cBhvr additive="base">
                                        <p:cTn dur="500"/>
                                        <p:tgtEl>
                                          <p:spTgt spid="66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68"/>
                                        </p:tgtEl>
                                        <p:attrNameLst>
                                          <p:attrName>style.visibility</p:attrName>
                                        </p:attrNameLst>
                                      </p:cBhvr>
                                      <p:to>
                                        <p:strVal val="visible"/>
                                      </p:to>
                                    </p:set>
                                    <p:anim calcmode="lin" valueType="num">
                                      <p:cBhvr additive="base">
                                        <p:cTn dur="500"/>
                                        <p:tgtEl>
                                          <p:spTgt spid="66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61"/>
                                        </p:tgtEl>
                                        <p:attrNameLst>
                                          <p:attrName>style.visibility</p:attrName>
                                        </p:attrNameLst>
                                      </p:cBhvr>
                                      <p:to>
                                        <p:strVal val="visible"/>
                                      </p:to>
                                    </p:set>
                                    <p:anim calcmode="lin" valueType="num">
                                      <p:cBhvr additive="base">
                                        <p:cTn dur="500"/>
                                        <p:tgtEl>
                                          <p:spTgt spid="66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62"/>
                                        </p:tgtEl>
                                        <p:attrNameLst>
                                          <p:attrName>style.visibility</p:attrName>
                                        </p:attrNameLst>
                                      </p:cBhvr>
                                      <p:to>
                                        <p:strVal val="visible"/>
                                      </p:to>
                                    </p:set>
                                    <p:anim calcmode="lin" valueType="num">
                                      <p:cBhvr additive="base">
                                        <p:cTn dur="500"/>
                                        <p:tgtEl>
                                          <p:spTgt spid="66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63"/>
          <p:cNvSpPr txBox="1"/>
          <p:nvPr/>
        </p:nvSpPr>
        <p:spPr>
          <a:xfrm>
            <a:off x="972038" y="1677360"/>
            <a:ext cx="2057549" cy="615553"/>
          </a:xfrm>
          <a:prstGeom prst="rect">
            <a:avLst/>
          </a:prstGeom>
          <a:noFill/>
          <a:ln>
            <a:noFill/>
          </a:ln>
        </p:spPr>
        <p:txBody>
          <a:bodyPr anchorCtr="0" anchor="t" bIns="0" lIns="0" spcFirstLastPara="1" rIns="0" wrap="square" tIns="0">
            <a:noAutofit/>
          </a:bodyPr>
          <a:lstStyle/>
          <a:p>
            <a:pPr indent="0" lvl="0" marL="0" marR="0" rtl="0" algn="l">
              <a:lnSpc>
                <a:spcPct val="111181"/>
              </a:lnSpc>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A complex idea can be conveyed with just a single still image, namely making it possible to absorb large amounts of data quickly.</a:t>
            </a:r>
            <a:endParaRPr b="0" i="0" sz="1100" u="none" cap="none" strike="noStrike">
              <a:solidFill>
                <a:srgbClr val="808080"/>
              </a:solidFill>
              <a:latin typeface="Twentieth Century"/>
              <a:ea typeface="Twentieth Century"/>
              <a:cs typeface="Twentieth Century"/>
              <a:sym typeface="Twentieth Century"/>
            </a:endParaRPr>
          </a:p>
        </p:txBody>
      </p:sp>
      <p:sp>
        <p:nvSpPr>
          <p:cNvPr id="678" name="Google Shape;678;p63"/>
          <p:cNvSpPr txBox="1"/>
          <p:nvPr/>
        </p:nvSpPr>
        <p:spPr>
          <a:xfrm>
            <a:off x="6084556" y="1677360"/>
            <a:ext cx="2057549" cy="615553"/>
          </a:xfrm>
          <a:prstGeom prst="rect">
            <a:avLst/>
          </a:prstGeom>
          <a:noFill/>
          <a:ln>
            <a:noFill/>
          </a:ln>
        </p:spPr>
        <p:txBody>
          <a:bodyPr anchorCtr="0" anchor="t" bIns="0" lIns="0" spcFirstLastPara="1" rIns="0" wrap="square" tIns="0">
            <a:noAutofit/>
          </a:bodyPr>
          <a:lstStyle/>
          <a:p>
            <a:pPr indent="0" lvl="0" marL="0" marR="0" rtl="0" algn="l">
              <a:lnSpc>
                <a:spcPct val="111181"/>
              </a:lnSpc>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A complex idea can be conveyed with just a single still image, namely making it possible to absorb large amounts of data quickly.</a:t>
            </a:r>
            <a:endParaRPr b="0" i="0" sz="1100" u="none" cap="none" strike="noStrike">
              <a:solidFill>
                <a:srgbClr val="808080"/>
              </a:solidFill>
              <a:latin typeface="Twentieth Century"/>
              <a:ea typeface="Twentieth Century"/>
              <a:cs typeface="Twentieth Century"/>
              <a:sym typeface="Twentieth Century"/>
            </a:endParaRPr>
          </a:p>
        </p:txBody>
      </p:sp>
      <p:sp>
        <p:nvSpPr>
          <p:cNvPr id="679" name="Google Shape;679;p63"/>
          <p:cNvSpPr txBox="1"/>
          <p:nvPr/>
        </p:nvSpPr>
        <p:spPr>
          <a:xfrm>
            <a:off x="972038" y="3401939"/>
            <a:ext cx="2057549" cy="615553"/>
          </a:xfrm>
          <a:prstGeom prst="rect">
            <a:avLst/>
          </a:prstGeom>
          <a:noFill/>
          <a:ln>
            <a:noFill/>
          </a:ln>
        </p:spPr>
        <p:txBody>
          <a:bodyPr anchorCtr="0" anchor="t" bIns="0" lIns="0" spcFirstLastPara="1" rIns="0" wrap="square" tIns="0">
            <a:noAutofit/>
          </a:bodyPr>
          <a:lstStyle/>
          <a:p>
            <a:pPr indent="0" lvl="0" marL="0" marR="0" rtl="0" algn="l">
              <a:lnSpc>
                <a:spcPct val="111181"/>
              </a:lnSpc>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A complex idea can be conveyed with just a single still image, namely making it possible to absorb large amounts of data quickly.</a:t>
            </a:r>
            <a:endParaRPr b="0" i="0" sz="1100" u="none" cap="none" strike="noStrike">
              <a:solidFill>
                <a:srgbClr val="808080"/>
              </a:solidFill>
              <a:latin typeface="Twentieth Century"/>
              <a:ea typeface="Twentieth Century"/>
              <a:cs typeface="Twentieth Century"/>
              <a:sym typeface="Twentieth Century"/>
            </a:endParaRPr>
          </a:p>
        </p:txBody>
      </p:sp>
      <p:sp>
        <p:nvSpPr>
          <p:cNvPr id="680" name="Google Shape;680;p63"/>
          <p:cNvSpPr txBox="1"/>
          <p:nvPr/>
        </p:nvSpPr>
        <p:spPr>
          <a:xfrm>
            <a:off x="6084556" y="3401939"/>
            <a:ext cx="2057549" cy="615553"/>
          </a:xfrm>
          <a:prstGeom prst="rect">
            <a:avLst/>
          </a:prstGeom>
          <a:noFill/>
          <a:ln>
            <a:noFill/>
          </a:ln>
        </p:spPr>
        <p:txBody>
          <a:bodyPr anchorCtr="0" anchor="t" bIns="0" lIns="0" spcFirstLastPara="1" rIns="0" wrap="square" tIns="0">
            <a:noAutofit/>
          </a:bodyPr>
          <a:lstStyle/>
          <a:p>
            <a:pPr indent="0" lvl="0" marL="0" marR="0" rtl="0" algn="l">
              <a:lnSpc>
                <a:spcPct val="111181"/>
              </a:lnSpc>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A complex idea can be conveyed with just a single still image, namely making it possible to absorb large amounts of data quickly.</a:t>
            </a:r>
            <a:endParaRPr b="0" i="0" sz="1100" u="none" cap="none" strike="noStrike">
              <a:solidFill>
                <a:srgbClr val="808080"/>
              </a:solidFill>
              <a:latin typeface="Twentieth Century"/>
              <a:ea typeface="Twentieth Century"/>
              <a:cs typeface="Twentieth Century"/>
              <a:sym typeface="Twentieth Century"/>
            </a:endParaRPr>
          </a:p>
        </p:txBody>
      </p:sp>
      <p:sp>
        <p:nvSpPr>
          <p:cNvPr id="681" name="Google Shape;681;p63"/>
          <p:cNvSpPr txBox="1"/>
          <p:nvPr/>
        </p:nvSpPr>
        <p:spPr>
          <a:xfrm>
            <a:off x="972036" y="1419045"/>
            <a:ext cx="2057552" cy="20268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tr-TR" sz="1317" u="none" cap="none" strike="noStrike">
                <a:solidFill>
                  <a:srgbClr val="009900"/>
                </a:solidFill>
                <a:latin typeface="Twentieth Century"/>
                <a:ea typeface="Twentieth Century"/>
                <a:cs typeface="Twentieth Century"/>
                <a:sym typeface="Twentieth Century"/>
              </a:rPr>
              <a:t>DESCRIPTION HERE</a:t>
            </a:r>
            <a:endParaRPr b="1" i="0" sz="1317" u="none" cap="none" strike="noStrike">
              <a:solidFill>
                <a:srgbClr val="009900"/>
              </a:solidFill>
              <a:latin typeface="Twentieth Century"/>
              <a:ea typeface="Twentieth Century"/>
              <a:cs typeface="Twentieth Century"/>
              <a:sym typeface="Twentieth Century"/>
            </a:endParaRPr>
          </a:p>
        </p:txBody>
      </p:sp>
      <p:sp>
        <p:nvSpPr>
          <p:cNvPr id="682" name="Google Shape;682;p63"/>
          <p:cNvSpPr txBox="1"/>
          <p:nvPr/>
        </p:nvSpPr>
        <p:spPr>
          <a:xfrm>
            <a:off x="972036" y="3155570"/>
            <a:ext cx="2057552" cy="20268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tr-TR" sz="1317" u="none" cap="none" strike="noStrike">
                <a:solidFill>
                  <a:srgbClr val="009900"/>
                </a:solidFill>
                <a:latin typeface="Twentieth Century"/>
                <a:ea typeface="Twentieth Century"/>
                <a:cs typeface="Twentieth Century"/>
                <a:sym typeface="Twentieth Century"/>
              </a:rPr>
              <a:t>DESCRIPTION HERE</a:t>
            </a:r>
            <a:endParaRPr b="1" i="0" sz="1317" u="none" cap="none" strike="noStrike">
              <a:solidFill>
                <a:srgbClr val="009900"/>
              </a:solidFill>
              <a:latin typeface="Twentieth Century"/>
              <a:ea typeface="Twentieth Century"/>
              <a:cs typeface="Twentieth Century"/>
              <a:sym typeface="Twentieth Century"/>
            </a:endParaRPr>
          </a:p>
        </p:txBody>
      </p:sp>
      <p:sp>
        <p:nvSpPr>
          <p:cNvPr id="683" name="Google Shape;683;p63"/>
          <p:cNvSpPr txBox="1"/>
          <p:nvPr/>
        </p:nvSpPr>
        <p:spPr>
          <a:xfrm>
            <a:off x="6084553" y="1419045"/>
            <a:ext cx="2057552" cy="20268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tr-TR" sz="1317" u="none" cap="none" strike="noStrike">
                <a:solidFill>
                  <a:srgbClr val="009900"/>
                </a:solidFill>
                <a:latin typeface="Twentieth Century"/>
                <a:ea typeface="Twentieth Century"/>
                <a:cs typeface="Twentieth Century"/>
                <a:sym typeface="Twentieth Century"/>
              </a:rPr>
              <a:t>DESCRIPTION HERE</a:t>
            </a:r>
            <a:endParaRPr b="1" i="0" sz="1317" u="none" cap="none" strike="noStrike">
              <a:solidFill>
                <a:srgbClr val="009900"/>
              </a:solidFill>
              <a:latin typeface="Twentieth Century"/>
              <a:ea typeface="Twentieth Century"/>
              <a:cs typeface="Twentieth Century"/>
              <a:sym typeface="Twentieth Century"/>
            </a:endParaRPr>
          </a:p>
        </p:txBody>
      </p:sp>
      <p:sp>
        <p:nvSpPr>
          <p:cNvPr id="684" name="Google Shape;684;p63"/>
          <p:cNvSpPr txBox="1"/>
          <p:nvPr/>
        </p:nvSpPr>
        <p:spPr>
          <a:xfrm>
            <a:off x="6084553" y="3155570"/>
            <a:ext cx="2057552" cy="20268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tr-TR" sz="1317" u="none" cap="none" strike="noStrike">
                <a:solidFill>
                  <a:srgbClr val="009900"/>
                </a:solidFill>
                <a:latin typeface="Twentieth Century"/>
                <a:ea typeface="Twentieth Century"/>
                <a:cs typeface="Twentieth Century"/>
                <a:sym typeface="Twentieth Century"/>
              </a:rPr>
              <a:t>DESCRIPTION HERE</a:t>
            </a:r>
            <a:endParaRPr b="1" i="0" sz="1317" u="none" cap="none" strike="noStrike">
              <a:solidFill>
                <a:srgbClr val="009900"/>
              </a:solidFill>
              <a:latin typeface="Twentieth Century"/>
              <a:ea typeface="Twentieth Century"/>
              <a:cs typeface="Twentieth Century"/>
              <a:sym typeface="Twentieth Century"/>
            </a:endParaRPr>
          </a:p>
        </p:txBody>
      </p:sp>
      <p:grpSp>
        <p:nvGrpSpPr>
          <p:cNvPr id="685" name="Google Shape;685;p63"/>
          <p:cNvGrpSpPr/>
          <p:nvPr/>
        </p:nvGrpSpPr>
        <p:grpSpPr>
          <a:xfrm>
            <a:off x="2846635" y="1049452"/>
            <a:ext cx="3450734" cy="3450735"/>
            <a:chOff x="1906" y="681"/>
            <a:chExt cx="2311" cy="2311"/>
          </a:xfrm>
        </p:grpSpPr>
        <p:sp>
          <p:nvSpPr>
            <p:cNvPr id="686" name="Google Shape;686;p63"/>
            <p:cNvSpPr/>
            <p:nvPr/>
          </p:nvSpPr>
          <p:spPr>
            <a:xfrm rot="2700000">
              <a:off x="2769" y="930"/>
              <a:ext cx="1200" cy="1200"/>
            </a:xfrm>
            <a:custGeom>
              <a:rect b="b" l="l" r="r" t="t"/>
              <a:pathLst>
                <a:path extrusionOk="0" h="2207694" w="2207694">
                  <a:moveTo>
                    <a:pt x="1240201" y="2198410"/>
                  </a:moveTo>
                  <a:cubicBezTo>
                    <a:pt x="1195601" y="2204855"/>
                    <a:pt x="1150057" y="2207694"/>
                    <a:pt x="1103851" y="2207694"/>
                  </a:cubicBezTo>
                  <a:lnTo>
                    <a:pt x="1240201" y="2198410"/>
                  </a:lnTo>
                  <a:close/>
                  <a:moveTo>
                    <a:pt x="1396176" y="2167304"/>
                  </a:moveTo>
                  <a:cubicBezTo>
                    <a:pt x="1355911" y="2179613"/>
                    <a:pt x="1314389" y="2188486"/>
                    <a:pt x="1271865" y="2193577"/>
                  </a:cubicBezTo>
                  <a:lnTo>
                    <a:pt x="1396176" y="2167304"/>
                  </a:ln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solidFill>
              <a:srgbClr val="DDDDDD">
                <a:alpha val="6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687" name="Google Shape;687;p63"/>
            <p:cNvSpPr/>
            <p:nvPr/>
          </p:nvSpPr>
          <p:spPr>
            <a:xfrm rot="2700000">
              <a:off x="2163" y="938"/>
              <a:ext cx="1200" cy="1200"/>
            </a:xfrm>
            <a:custGeom>
              <a:rect b="b" l="l" r="r" t="t"/>
              <a:pathLst>
                <a:path extrusionOk="0" h="2207691" w="2207690">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lnTo>
                    <a:pt x="2199826" y="976772"/>
                  </a:lnTo>
                  <a:close/>
                  <a:moveTo>
                    <a:pt x="2174170" y="838223"/>
                  </a:moveTo>
                  <a:cubicBezTo>
                    <a:pt x="2184491" y="874470"/>
                    <a:pt x="2191713" y="911752"/>
                    <a:pt x="2195714" y="949832"/>
                  </a:cubicBezTo>
                  <a:lnTo>
                    <a:pt x="2174170" y="838223"/>
                  </a:ln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688" name="Google Shape;688;p63"/>
            <p:cNvSpPr/>
            <p:nvPr/>
          </p:nvSpPr>
          <p:spPr>
            <a:xfrm rot="2700000">
              <a:off x="2761" y="1538"/>
              <a:ext cx="1201" cy="1200"/>
            </a:xfrm>
            <a:custGeom>
              <a:rect b="b" l="l" r="r" t="t"/>
              <a:pathLst>
                <a:path extrusionOk="0" h="2207694" w="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689" name="Google Shape;689;p63"/>
            <p:cNvSpPr/>
            <p:nvPr/>
          </p:nvSpPr>
          <p:spPr>
            <a:xfrm rot="2700000">
              <a:off x="2155" y="1544"/>
              <a:ext cx="1200" cy="1200"/>
            </a:xfrm>
            <a:custGeom>
              <a:rect b="b" l="l" r="r" t="t"/>
              <a:pathLst>
                <a:path extrusionOk="0" h="2207692" w="2207690">
                  <a:moveTo>
                    <a:pt x="2195631" y="1258405"/>
                  </a:moveTo>
                  <a:cubicBezTo>
                    <a:pt x="2191595" y="1296645"/>
                    <a:pt x="2184315" y="1334081"/>
                    <a:pt x="2173913" y="1370472"/>
                  </a:cubicBezTo>
                  <a:lnTo>
                    <a:pt x="2195631" y="1258405"/>
                  </a:lnTo>
                  <a:close/>
                  <a:moveTo>
                    <a:pt x="2207690" y="1103924"/>
                  </a:moveTo>
                  <a:cubicBezTo>
                    <a:pt x="2207691" y="1147015"/>
                    <a:pt x="2205219" y="1189529"/>
                    <a:pt x="2199774" y="1231259"/>
                  </a:cubicBezTo>
                  <a:lnTo>
                    <a:pt x="2207690" y="1103924"/>
                  </a:ln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solidFill>
              <a:srgbClr val="DDDDDD">
                <a:alpha val="6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grpSp>
      <p:sp>
        <p:nvSpPr>
          <p:cNvPr id="690" name="Google Shape;690;p63"/>
          <p:cNvSpPr/>
          <p:nvPr/>
        </p:nvSpPr>
        <p:spPr>
          <a:xfrm>
            <a:off x="3819459" y="2028249"/>
            <a:ext cx="1494635" cy="1494634"/>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81"/>
              <a:buFont typeface="Rockwell"/>
              <a:buNone/>
            </a:pPr>
            <a:r>
              <a:t/>
            </a:r>
            <a:endParaRPr b="0" i="0" sz="1881" u="none" cap="none" strike="noStrike">
              <a:solidFill>
                <a:srgbClr val="FFFFFF"/>
              </a:solidFill>
              <a:latin typeface="Twentieth Century"/>
              <a:ea typeface="Twentieth Century"/>
              <a:cs typeface="Twentieth Century"/>
              <a:sym typeface="Twentieth Century"/>
            </a:endParaRPr>
          </a:p>
        </p:txBody>
      </p:sp>
      <p:sp>
        <p:nvSpPr>
          <p:cNvPr id="691" name="Google Shape;691;p63"/>
          <p:cNvSpPr txBox="1"/>
          <p:nvPr/>
        </p:nvSpPr>
        <p:spPr>
          <a:xfrm>
            <a:off x="3186126" y="2535350"/>
            <a:ext cx="2761299" cy="736420"/>
          </a:xfrm>
          <a:prstGeom prst="rect">
            <a:avLst/>
          </a:prstGeom>
          <a:noFill/>
          <a:ln>
            <a:noFill/>
          </a:ln>
        </p:spPr>
        <p:txBody>
          <a:bodyPr anchorCtr="0" anchor="t" bIns="45700" lIns="91425" spcFirstLastPara="1" rIns="91425" wrap="square" tIns="45700">
            <a:noAutofit/>
          </a:bodyPr>
          <a:lstStyle/>
          <a:p>
            <a:pPr indent="0" lvl="0" marL="0" marR="0" rtl="0" algn="ctr">
              <a:lnSpc>
                <a:spcPct val="50000"/>
              </a:lnSpc>
              <a:spcBef>
                <a:spcPts val="0"/>
              </a:spcBef>
              <a:spcAft>
                <a:spcPts val="0"/>
              </a:spcAft>
              <a:buNone/>
            </a:pPr>
            <a:r>
              <a:rPr b="1" i="0" lang="tr-TR" sz="2634" u="none" cap="none" strike="noStrike">
                <a:solidFill>
                  <a:srgbClr val="B2B2B2"/>
                </a:solidFill>
                <a:latin typeface="Twentieth Century"/>
                <a:ea typeface="Twentieth Century"/>
                <a:cs typeface="Twentieth Century"/>
                <a:sym typeface="Twentieth Century"/>
              </a:rPr>
              <a:t>DESCRIPTION</a:t>
            </a:r>
            <a:endParaRPr/>
          </a:p>
          <a:p>
            <a:pPr indent="0" lvl="0" marL="0" marR="0" rtl="0" algn="ctr">
              <a:lnSpc>
                <a:spcPct val="50000"/>
              </a:lnSpc>
              <a:spcBef>
                <a:spcPts val="1317"/>
              </a:spcBef>
              <a:spcAft>
                <a:spcPts val="0"/>
              </a:spcAft>
              <a:buNone/>
            </a:pPr>
            <a:r>
              <a:rPr b="1" i="0" lang="tr-TR" sz="2634" u="none" cap="none" strike="noStrike">
                <a:solidFill>
                  <a:srgbClr val="B2B2B2"/>
                </a:solidFill>
                <a:latin typeface="Twentieth Century"/>
                <a:ea typeface="Twentieth Century"/>
                <a:cs typeface="Twentieth Century"/>
                <a:sym typeface="Twentieth Century"/>
              </a:rPr>
              <a:t> HERE</a:t>
            </a:r>
            <a:endParaRPr b="1" i="0" sz="2634" u="none" cap="none" strike="noStrike">
              <a:solidFill>
                <a:srgbClr val="B2B2B2"/>
              </a:solidFill>
              <a:latin typeface="Twentieth Century"/>
              <a:ea typeface="Twentieth Century"/>
              <a:cs typeface="Twentieth Century"/>
              <a:sym typeface="Twentieth Century"/>
            </a:endParaRPr>
          </a:p>
        </p:txBody>
      </p:sp>
      <p:sp>
        <p:nvSpPr>
          <p:cNvPr id="692" name="Google Shape;692;p63"/>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691"/>
                                        </p:tgtEl>
                                        <p:attrNameLst>
                                          <p:attrName>style.visibility</p:attrName>
                                        </p:attrNameLst>
                                      </p:cBhvr>
                                      <p:to>
                                        <p:strVal val="visible"/>
                                      </p:to>
                                    </p:set>
                                    <p:anim calcmode="lin" valueType="num">
                                      <p:cBhvr additive="base">
                                        <p:cTn dur="500"/>
                                        <p:tgtEl>
                                          <p:spTgt spid="691"/>
                                        </p:tgtEl>
                                        <p:attrNameLst>
                                          <p:attrName>ppt_w</p:attrName>
                                        </p:attrNameLst>
                                      </p:cBhvr>
                                      <p:tavLst>
                                        <p:tav fmla="" tm="0">
                                          <p:val>
                                            <p:strVal val="0"/>
                                          </p:val>
                                        </p:tav>
                                        <p:tav fmla="" tm="100000">
                                          <p:val>
                                            <p:strVal val="#ppt_w"/>
                                          </p:val>
                                        </p:tav>
                                      </p:tavLst>
                                    </p:anim>
                                    <p:anim calcmode="lin" valueType="num">
                                      <p:cBhvr additive="base">
                                        <p:cTn dur="500"/>
                                        <p:tgtEl>
                                          <p:spTgt spid="691"/>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1000"/>
                                        <p:tgtEl>
                                          <p:spTgt spid="68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par>
                                <p:cTn fill="hold" nodeType="with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par>
                                <p:cTn fill="hold" nodeType="with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par>
                                <p:cTn fill="hold" nodeType="with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par>
                                <p:cTn fill="hold" nodeType="with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64"/>
          <p:cNvSpPr txBox="1"/>
          <p:nvPr/>
        </p:nvSpPr>
        <p:spPr>
          <a:xfrm>
            <a:off x="1559985" y="192029"/>
            <a:ext cx="260008" cy="461480"/>
          </a:xfrm>
          <a:prstGeom prst="rect">
            <a:avLst/>
          </a:prstGeom>
          <a:noFill/>
          <a:ln>
            <a:noFill/>
          </a:ln>
        </p:spPr>
        <p:txBody>
          <a:bodyPr anchorCtr="0" anchor="t" bIns="91400" lIns="91425" spcFirstLastPara="1" rIns="91425" wrap="square" tIns="91400">
            <a:noAutofit/>
          </a:bodyPr>
          <a:lstStyle/>
          <a:p>
            <a:pPr indent="0" lvl="0" marL="0" marR="0" rtl="0" algn="ctr">
              <a:lnSpc>
                <a:spcPct val="90000"/>
              </a:lnSpc>
              <a:spcBef>
                <a:spcPts val="0"/>
              </a:spcBef>
              <a:spcAft>
                <a:spcPts val="0"/>
              </a:spcAft>
              <a:buClr>
                <a:srgbClr val="000000"/>
              </a:buClr>
              <a:buSzPts val="1799"/>
              <a:buFont typeface="Twentieth Century"/>
              <a:buNone/>
            </a:pPr>
            <a:r>
              <a:rPr b="0" i="0" lang="tr-TR" sz="1999" u="none" cap="none" strike="noStrike">
                <a:solidFill>
                  <a:srgbClr val="000000"/>
                </a:solidFill>
                <a:latin typeface="Twentieth Century"/>
                <a:ea typeface="Twentieth Century"/>
                <a:cs typeface="Twentieth Century"/>
                <a:sym typeface="Twentieth Century"/>
              </a:rPr>
              <a:t> </a:t>
            </a:r>
            <a:endParaRPr/>
          </a:p>
        </p:txBody>
      </p:sp>
      <p:sp>
        <p:nvSpPr>
          <p:cNvPr id="699" name="Google Shape;699;p64"/>
          <p:cNvSpPr/>
          <p:nvPr/>
        </p:nvSpPr>
        <p:spPr>
          <a:xfrm>
            <a:off x="2594585" y="2423365"/>
            <a:ext cx="2234510" cy="2234510"/>
          </a:xfrm>
          <a:custGeom>
            <a:rect b="b" l="l" r="r" t="t"/>
            <a:pathLst>
              <a:path extrusionOk="0" h="2235200" w="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gradFill>
            <a:gsLst>
              <a:gs pos="0">
                <a:srgbClr val="035C0C"/>
              </a:gs>
              <a:gs pos="50000">
                <a:srgbClr val="058712"/>
              </a:gs>
              <a:gs pos="100000">
                <a:srgbClr val="06A216"/>
              </a:gs>
            </a:gsLst>
            <a:lin ang="16200000" scaled="0"/>
          </a:gra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i="0" lang="tr-TR" sz="2799" u="none" cap="none" strike="noStrike">
                <a:solidFill>
                  <a:srgbClr val="FFFFFF"/>
                </a:solidFill>
                <a:latin typeface="Twentieth Century"/>
                <a:ea typeface="Twentieth Century"/>
                <a:cs typeface="Twentieth Century"/>
                <a:sym typeface="Twentieth Century"/>
              </a:rPr>
              <a:t>NOTE HERE</a:t>
            </a:r>
            <a:endParaRPr b="1" i="0" sz="2799" u="none" cap="none" strike="noStrike">
              <a:solidFill>
                <a:srgbClr val="FFFFFF"/>
              </a:solidFill>
              <a:latin typeface="Twentieth Century"/>
              <a:ea typeface="Twentieth Century"/>
              <a:cs typeface="Twentieth Century"/>
              <a:sym typeface="Twentieth Century"/>
            </a:endParaRPr>
          </a:p>
        </p:txBody>
      </p:sp>
      <p:sp>
        <p:nvSpPr>
          <p:cNvPr id="700" name="Google Shape;700;p64"/>
          <p:cNvSpPr/>
          <p:nvPr/>
        </p:nvSpPr>
        <p:spPr>
          <a:xfrm>
            <a:off x="1355131" y="1907586"/>
            <a:ext cx="1625098" cy="1625098"/>
          </a:xfrm>
          <a:custGeom>
            <a:rect b="b" l="l" r="r" t="t"/>
            <a:pathLst>
              <a:path extrusionOk="0" h="1625600" w="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gradFill>
            <a:gsLst>
              <a:gs pos="0">
                <a:srgbClr val="F9F9F9"/>
              </a:gs>
              <a:gs pos="33000">
                <a:srgbClr val="F9F9F9"/>
              </a:gs>
              <a:gs pos="100000">
                <a:srgbClr val="D7D7D7"/>
              </a:gs>
            </a:gsLst>
            <a:lin ang="5400000" scaled="0"/>
          </a:gradFill>
          <a:ln cap="flat" cmpd="sng" w="9525">
            <a:solidFill>
              <a:srgbClr val="A9A9A9"/>
            </a:solidFill>
            <a:prstDash val="solid"/>
            <a:round/>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i="0" lang="tr-TR" sz="1350" u="none" cap="none" strike="noStrike">
                <a:solidFill>
                  <a:srgbClr val="4D4D4D"/>
                </a:solidFill>
                <a:latin typeface="Twentieth Century"/>
                <a:ea typeface="Twentieth Century"/>
                <a:cs typeface="Twentieth Century"/>
                <a:sym typeface="Twentieth Century"/>
              </a:rPr>
              <a:t>NOTE HERE</a:t>
            </a:r>
            <a:endParaRPr b="1" i="0" sz="1350" u="none" cap="none" strike="noStrike">
              <a:solidFill>
                <a:srgbClr val="4D4D4D"/>
              </a:solidFill>
              <a:latin typeface="Twentieth Century"/>
              <a:ea typeface="Twentieth Century"/>
              <a:cs typeface="Twentieth Century"/>
              <a:sym typeface="Twentieth Century"/>
            </a:endParaRPr>
          </a:p>
        </p:txBody>
      </p:sp>
      <p:sp>
        <p:nvSpPr>
          <p:cNvPr id="701" name="Google Shape;701;p64"/>
          <p:cNvSpPr/>
          <p:nvPr/>
        </p:nvSpPr>
        <p:spPr>
          <a:xfrm>
            <a:off x="2086742" y="607826"/>
            <a:ext cx="1950436" cy="1950435"/>
          </a:xfrm>
          <a:custGeom>
            <a:rect b="b" l="l" r="r" t="t"/>
            <a:pathLst>
              <a:path extrusionOk="0" h="1592756" w="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gradFill>
            <a:gsLst>
              <a:gs pos="0">
                <a:srgbClr val="F9F9F9"/>
              </a:gs>
              <a:gs pos="33000">
                <a:srgbClr val="F9F9F9"/>
              </a:gs>
              <a:gs pos="100000">
                <a:srgbClr val="D7D7D7"/>
              </a:gs>
            </a:gsLst>
            <a:lin ang="5400000" scaled="0"/>
          </a:gradFill>
          <a:ln cap="flat" cmpd="sng" w="9525">
            <a:solidFill>
              <a:srgbClr val="A9A9A9"/>
            </a:solidFill>
            <a:prstDash val="solid"/>
            <a:round/>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i="0" lang="tr-TR" sz="1350" u="none" cap="none" strike="noStrike">
                <a:solidFill>
                  <a:srgbClr val="4D4D4D"/>
                </a:solidFill>
                <a:latin typeface="Twentieth Century"/>
                <a:ea typeface="Twentieth Century"/>
                <a:cs typeface="Twentieth Century"/>
                <a:sym typeface="Twentieth Century"/>
              </a:rPr>
              <a:t>NOTE HERE</a:t>
            </a:r>
            <a:endParaRPr b="1" i="0" sz="1350" u="none" cap="none" strike="noStrike">
              <a:solidFill>
                <a:srgbClr val="4D4D4D"/>
              </a:solidFill>
              <a:latin typeface="Twentieth Century"/>
              <a:ea typeface="Twentieth Century"/>
              <a:cs typeface="Twentieth Century"/>
              <a:sym typeface="Twentieth Century"/>
            </a:endParaRPr>
          </a:p>
        </p:txBody>
      </p:sp>
      <p:sp>
        <p:nvSpPr>
          <p:cNvPr id="702" name="Google Shape;702;p64"/>
          <p:cNvSpPr/>
          <p:nvPr/>
        </p:nvSpPr>
        <p:spPr>
          <a:xfrm>
            <a:off x="2481910" y="2099615"/>
            <a:ext cx="2861379" cy="2859792"/>
          </a:xfrm>
          <a:custGeom>
            <a:rect b="b" l="l" r="r" t="t"/>
            <a:pathLst>
              <a:path extrusionOk="0" h="120000" w="120000">
                <a:moveTo>
                  <a:pt x="54578" y="4013"/>
                </a:moveTo>
                <a:lnTo>
                  <a:pt x="54578" y="4013"/>
                </a:lnTo>
                <a:cubicBezTo>
                  <a:pt x="77702" y="1773"/>
                  <a:pt x="99823" y="13979"/>
                  <a:pt x="110258" y="34735"/>
                </a:cubicBezTo>
                <a:cubicBezTo>
                  <a:pt x="120693" y="55491"/>
                  <a:pt x="117294" y="80526"/>
                  <a:pt x="101703" y="97748"/>
                </a:cubicBezTo>
                <a:lnTo>
                  <a:pt x="104259" y="100478"/>
                </a:lnTo>
                <a:lnTo>
                  <a:pt x="96524" y="99009"/>
                </a:lnTo>
                <a:lnTo>
                  <a:pt x="95291" y="90899"/>
                </a:lnTo>
                <a:lnTo>
                  <a:pt x="97846" y="93628"/>
                </a:lnTo>
                <a:lnTo>
                  <a:pt x="97846" y="93628"/>
                </a:lnTo>
                <a:cubicBezTo>
                  <a:pt x="111680" y="78063"/>
                  <a:pt x="114570" y="55616"/>
                  <a:pt x="105131" y="37054"/>
                </a:cubicBezTo>
                <a:cubicBezTo>
                  <a:pt x="95692" y="18493"/>
                  <a:pt x="75849" y="7604"/>
                  <a:pt x="55120" y="9611"/>
                </a:cubicBezTo>
                <a:close/>
              </a:path>
            </a:pathLst>
          </a:custGeom>
          <a:gradFill>
            <a:gsLst>
              <a:gs pos="0">
                <a:srgbClr val="F9F9F9"/>
              </a:gs>
              <a:gs pos="33000">
                <a:srgbClr val="F9F9F9"/>
              </a:gs>
              <a:gs pos="100000">
                <a:srgbClr val="D7D7D7"/>
              </a:gs>
            </a:gsLst>
            <a:lin ang="5400000" scaled="0"/>
          </a:gradFill>
          <a:ln cap="flat" cmpd="sng" w="9525">
            <a:solidFill>
              <a:srgbClr val="A9A9A9"/>
            </a:solidFill>
            <a:prstDash val="solid"/>
            <a:round/>
            <a:headEnd len="sm" w="sm" type="none"/>
            <a:tailEnd len="sm" w="sm" type="none"/>
          </a:ln>
          <a:effectLst>
            <a:outerShdw blurRad="50800" rotWithShape="0" algn="l"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64"/>
          <p:cNvSpPr/>
          <p:nvPr/>
        </p:nvSpPr>
        <p:spPr>
          <a:xfrm>
            <a:off x="1067883" y="1548923"/>
            <a:ext cx="2077397" cy="2078983"/>
          </a:xfrm>
          <a:custGeom>
            <a:rect b="b" l="l" r="r" t="t"/>
            <a:pathLst>
              <a:path extrusionOk="0" h="120000" w="120000">
                <a:moveTo>
                  <a:pt x="38819" y="9413"/>
                </a:moveTo>
                <a:lnTo>
                  <a:pt x="41808" y="16550"/>
                </a:lnTo>
                <a:lnTo>
                  <a:pt x="41808" y="16550"/>
                </a:lnTo>
                <a:cubicBezTo>
                  <a:pt x="23027" y="24417"/>
                  <a:pt x="11427" y="43465"/>
                  <a:pt x="13054" y="63765"/>
                </a:cubicBezTo>
                <a:lnTo>
                  <a:pt x="18064" y="62669"/>
                </a:lnTo>
                <a:lnTo>
                  <a:pt x="10209" y="70891"/>
                </a:lnTo>
                <a:lnTo>
                  <a:pt x="417" y="66529"/>
                </a:lnTo>
                <a:lnTo>
                  <a:pt x="5431" y="65433"/>
                </a:lnTo>
                <a:lnTo>
                  <a:pt x="5431" y="65433"/>
                </a:lnTo>
                <a:cubicBezTo>
                  <a:pt x="3044" y="41451"/>
                  <a:pt x="16591" y="18721"/>
                  <a:pt x="38819" y="9413"/>
                </a:cubicBezTo>
                <a:close/>
              </a:path>
            </a:pathLst>
          </a:custGeom>
          <a:solidFill>
            <a:srgbClr val="11981F"/>
          </a:solidFill>
          <a:ln>
            <a:noFill/>
          </a:ln>
          <a:effectLst>
            <a:outerShdw blurRad="50800" rotWithShape="0" algn="l"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64"/>
          <p:cNvSpPr/>
          <p:nvPr/>
        </p:nvSpPr>
        <p:spPr>
          <a:xfrm>
            <a:off x="1897889" y="439602"/>
            <a:ext cx="2240858" cy="2239271"/>
          </a:xfrm>
          <a:custGeom>
            <a:rect b="b" l="l" r="r" t="t"/>
            <a:pathLst>
              <a:path extrusionOk="0" h="120000" w="120000">
                <a:moveTo>
                  <a:pt x="4982" y="64684"/>
                </a:moveTo>
                <a:lnTo>
                  <a:pt x="4982" y="64684"/>
                </a:lnTo>
                <a:cubicBezTo>
                  <a:pt x="3677" y="49355"/>
                  <a:pt x="8827" y="34177"/>
                  <a:pt x="19191" y="22807"/>
                </a:cubicBezTo>
                <a:lnTo>
                  <a:pt x="16034" y="19240"/>
                </a:lnTo>
                <a:lnTo>
                  <a:pt x="25782" y="21343"/>
                </a:lnTo>
                <a:lnTo>
                  <a:pt x="27135" y="31782"/>
                </a:lnTo>
                <a:lnTo>
                  <a:pt x="23980" y="28217"/>
                </a:lnTo>
                <a:lnTo>
                  <a:pt x="23980" y="28217"/>
                </a:lnTo>
                <a:cubicBezTo>
                  <a:pt x="15300" y="38051"/>
                  <a:pt x="11019" y="51007"/>
                  <a:pt x="12132" y="64075"/>
                </a:cubicBezTo>
                <a:close/>
              </a:path>
            </a:pathLst>
          </a:custGeom>
          <a:solidFill>
            <a:srgbClr val="11981F"/>
          </a:solidFill>
          <a:ln>
            <a:noFill/>
          </a:ln>
          <a:effectLst>
            <a:outerShdw blurRad="50800" rotWithShape="0" algn="l"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64"/>
          <p:cNvSpPr/>
          <p:nvPr/>
        </p:nvSpPr>
        <p:spPr>
          <a:xfrm>
            <a:off x="5933655" y="1049015"/>
            <a:ext cx="2447170" cy="425319"/>
          </a:xfrm>
          <a:prstGeom prst="rect">
            <a:avLst/>
          </a:prstGeom>
          <a:solidFill>
            <a:srgbClr val="11981F"/>
          </a:solidFill>
          <a:ln cap="flat" cmpd="sng" w="9525">
            <a:solidFill>
              <a:srgbClr val="9696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tr-TR" sz="1350" u="none" cap="none" strike="noStrike">
                <a:solidFill>
                  <a:srgbClr val="FFFFFF"/>
                </a:solidFill>
                <a:latin typeface="Twentieth Century"/>
                <a:ea typeface="Twentieth Century"/>
                <a:cs typeface="Twentieth Century"/>
                <a:sym typeface="Twentieth Century"/>
              </a:rPr>
              <a:t>NOTE HERE</a:t>
            </a:r>
            <a:endParaRPr b="1" i="0" sz="1350" u="none" cap="none" strike="noStrike">
              <a:solidFill>
                <a:srgbClr val="FFFFFF"/>
              </a:solidFill>
              <a:latin typeface="Twentieth Century"/>
              <a:ea typeface="Twentieth Century"/>
              <a:cs typeface="Twentieth Century"/>
              <a:sym typeface="Twentieth Century"/>
            </a:endParaRPr>
          </a:p>
        </p:txBody>
      </p:sp>
      <p:sp>
        <p:nvSpPr>
          <p:cNvPr id="706" name="Google Shape;706;p64"/>
          <p:cNvSpPr/>
          <p:nvPr/>
        </p:nvSpPr>
        <p:spPr>
          <a:xfrm>
            <a:off x="6469020" y="1607643"/>
            <a:ext cx="1322478" cy="21698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tr-TR" sz="1350" u="none" cap="none" strike="noStrike">
                <a:solidFill>
                  <a:srgbClr val="000000"/>
                </a:solidFill>
                <a:latin typeface="Twentieth Century"/>
                <a:ea typeface="Twentieth Century"/>
                <a:cs typeface="Twentieth Century"/>
                <a:sym typeface="Twentieth Century"/>
              </a:rPr>
              <a:t>A complex idea </a:t>
            </a:r>
            <a:endParaRPr b="0" i="0" sz="135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350" u="none" cap="none" strike="noStrike">
                <a:solidFill>
                  <a:srgbClr val="000000"/>
                </a:solidFill>
                <a:latin typeface="Twentieth Century"/>
                <a:ea typeface="Twentieth Century"/>
                <a:cs typeface="Twentieth Century"/>
                <a:sym typeface="Twentieth Century"/>
              </a:rPr>
              <a:t>can be </a:t>
            </a:r>
            <a:endParaRPr b="0" i="0" sz="135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350" u="none" cap="none" strike="noStrike">
                <a:solidFill>
                  <a:srgbClr val="000000"/>
                </a:solidFill>
                <a:latin typeface="Twentieth Century"/>
                <a:ea typeface="Twentieth Century"/>
                <a:cs typeface="Twentieth Century"/>
                <a:sym typeface="Twentieth Century"/>
              </a:rPr>
              <a:t>conveyed with </a:t>
            </a:r>
            <a:endParaRPr b="0" i="0" sz="135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350" u="none" cap="none" strike="noStrike">
                <a:solidFill>
                  <a:srgbClr val="000000"/>
                </a:solidFill>
                <a:latin typeface="Twentieth Century"/>
                <a:ea typeface="Twentieth Century"/>
                <a:cs typeface="Twentieth Century"/>
                <a:sym typeface="Twentieth Century"/>
              </a:rPr>
              <a:t>just a single</a:t>
            </a:r>
            <a:endParaRPr b="0" i="0" sz="135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350" u="none" cap="none" strike="noStrike">
                <a:solidFill>
                  <a:srgbClr val="000000"/>
                </a:solidFill>
                <a:latin typeface="Twentieth Century"/>
                <a:ea typeface="Twentieth Century"/>
                <a:cs typeface="Twentieth Century"/>
                <a:sym typeface="Twentieth Century"/>
              </a:rPr>
              <a:t> still image, </a:t>
            </a:r>
            <a:endParaRPr b="0" i="0" sz="135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350" u="none" cap="none" strike="noStrike">
                <a:solidFill>
                  <a:srgbClr val="000000"/>
                </a:solidFill>
                <a:latin typeface="Twentieth Century"/>
                <a:ea typeface="Twentieth Century"/>
                <a:cs typeface="Twentieth Century"/>
                <a:sym typeface="Twentieth Century"/>
              </a:rPr>
              <a:t>namely making </a:t>
            </a:r>
            <a:endParaRPr b="0" i="0" sz="135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350" u="none" cap="none" strike="noStrike">
                <a:solidFill>
                  <a:srgbClr val="000000"/>
                </a:solidFill>
                <a:latin typeface="Twentieth Century"/>
                <a:ea typeface="Twentieth Century"/>
                <a:cs typeface="Twentieth Century"/>
                <a:sym typeface="Twentieth Century"/>
              </a:rPr>
              <a:t>it possible</a:t>
            </a:r>
            <a:endParaRPr b="0" i="0" sz="135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350" u="none" cap="none" strike="noStrike">
                <a:solidFill>
                  <a:srgbClr val="000000"/>
                </a:solidFill>
                <a:latin typeface="Twentieth Century"/>
                <a:ea typeface="Twentieth Century"/>
                <a:cs typeface="Twentieth Century"/>
                <a:sym typeface="Twentieth Century"/>
              </a:rPr>
              <a:t> to absorb </a:t>
            </a:r>
            <a:endParaRPr b="0" i="0" sz="135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350" u="none" cap="none" strike="noStrike">
                <a:solidFill>
                  <a:srgbClr val="000000"/>
                </a:solidFill>
                <a:latin typeface="Twentieth Century"/>
                <a:ea typeface="Twentieth Century"/>
                <a:cs typeface="Twentieth Century"/>
                <a:sym typeface="Twentieth Century"/>
              </a:rPr>
              <a:t>large amounts </a:t>
            </a:r>
            <a:endParaRPr b="0" i="0" sz="1350" u="none" cap="none" strike="noStrike">
              <a:solidFill>
                <a:srgbClr val="000000"/>
              </a:solidFill>
              <a:latin typeface="Twentieth Century"/>
              <a:ea typeface="Twentieth Century"/>
              <a:cs typeface="Twentieth Century"/>
              <a:sym typeface="Twentieth Century"/>
            </a:endParaRPr>
          </a:p>
          <a:p>
            <a:pPr indent="0" lvl="0" marL="0" marR="0" rtl="0" algn="ctr">
              <a:spcBef>
                <a:spcPts val="0"/>
              </a:spcBef>
              <a:spcAft>
                <a:spcPts val="0"/>
              </a:spcAft>
              <a:buNone/>
            </a:pPr>
            <a:r>
              <a:rPr b="0" i="0" lang="tr-TR" sz="1350" u="none" cap="none" strike="noStrike">
                <a:solidFill>
                  <a:srgbClr val="000000"/>
                </a:solidFill>
                <a:latin typeface="Twentieth Century"/>
                <a:ea typeface="Twentieth Century"/>
                <a:cs typeface="Twentieth Century"/>
                <a:sym typeface="Twentieth Century"/>
              </a:rPr>
              <a:t>of data quickly.</a:t>
            </a:r>
            <a:endParaRPr b="0" i="0" sz="1350" u="none" cap="none" strike="noStrike">
              <a:solidFill>
                <a:srgbClr val="000000"/>
              </a:solidFill>
              <a:latin typeface="Twentieth Century"/>
              <a:ea typeface="Twentieth Century"/>
              <a:cs typeface="Twentieth Century"/>
              <a:sym typeface="Twentieth Century"/>
            </a:endParaRPr>
          </a:p>
        </p:txBody>
      </p:sp>
      <p:sp>
        <p:nvSpPr>
          <p:cNvPr id="707" name="Google Shape;707;p64"/>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98"/>
                                        </p:tgtEl>
                                        <p:attrNameLst>
                                          <p:attrName>style.visibility</p:attrName>
                                        </p:attrNameLst>
                                      </p:cBhvr>
                                      <p:to>
                                        <p:strVal val="visible"/>
                                      </p:to>
                                    </p:set>
                                    <p:anim calcmode="lin" valueType="num">
                                      <p:cBhvr additive="base">
                                        <p:cTn dur="500"/>
                                        <p:tgtEl>
                                          <p:spTgt spid="69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500"/>
                                        <p:tgtEl>
                                          <p:spTgt spid="699"/>
                                        </p:tgtEl>
                                      </p:cBhvr>
                                    </p:animEffect>
                                  </p:childTnLst>
                                </p:cTn>
                              </p:par>
                              <p:par>
                                <p:cTn fill="hold" nodeType="with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par>
                                <p:cTn fill="hold" nodeType="with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500"/>
                                        <p:tgtEl>
                                          <p:spTgt spid="701"/>
                                        </p:tgtEl>
                                      </p:cBhvr>
                                    </p:animEffect>
                                  </p:childTnLst>
                                </p:cTn>
                              </p:par>
                              <p:par>
                                <p:cTn fill="hold" nodeType="with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500"/>
                                        <p:tgtEl>
                                          <p:spTgt spid="7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3000" fill="hold"/>
                                        <p:tgtEl>
                                          <p:spTgt spid="699"/>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700"/>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701"/>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500"/>
                                        <p:tgtEl>
                                          <p:spTgt spid="70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65"/>
          <p:cNvSpPr txBox="1"/>
          <p:nvPr/>
        </p:nvSpPr>
        <p:spPr>
          <a:xfrm>
            <a:off x="1652032" y="168224"/>
            <a:ext cx="260008" cy="461480"/>
          </a:xfrm>
          <a:prstGeom prst="rect">
            <a:avLst/>
          </a:prstGeom>
          <a:noFill/>
          <a:ln>
            <a:noFill/>
          </a:ln>
        </p:spPr>
        <p:txBody>
          <a:bodyPr anchorCtr="0" anchor="t" bIns="91400" lIns="91425" spcFirstLastPara="1" rIns="91425" wrap="square" tIns="91400">
            <a:noAutofit/>
          </a:bodyPr>
          <a:lstStyle/>
          <a:p>
            <a:pPr indent="0" lvl="0" marL="0" marR="0" rtl="0" algn="ctr">
              <a:lnSpc>
                <a:spcPct val="90000"/>
              </a:lnSpc>
              <a:spcBef>
                <a:spcPts val="0"/>
              </a:spcBef>
              <a:spcAft>
                <a:spcPts val="0"/>
              </a:spcAft>
              <a:buClr>
                <a:srgbClr val="000000"/>
              </a:buClr>
              <a:buSzPts val="1799"/>
              <a:buFont typeface="Twentieth Century"/>
              <a:buNone/>
            </a:pPr>
            <a:r>
              <a:rPr b="0" i="0" lang="tr-TR" sz="1999" u="none" cap="none" strike="noStrike">
                <a:solidFill>
                  <a:srgbClr val="000000"/>
                </a:solidFill>
                <a:latin typeface="Twentieth Century"/>
                <a:ea typeface="Twentieth Century"/>
                <a:cs typeface="Twentieth Century"/>
                <a:sym typeface="Twentieth Century"/>
              </a:rPr>
              <a:t> </a:t>
            </a:r>
            <a:endParaRPr/>
          </a:p>
        </p:txBody>
      </p:sp>
      <p:sp>
        <p:nvSpPr>
          <p:cNvPr id="714" name="Google Shape;714;p65"/>
          <p:cNvSpPr/>
          <p:nvPr/>
        </p:nvSpPr>
        <p:spPr>
          <a:xfrm rot="5400000">
            <a:off x="1468603" y="386438"/>
            <a:ext cx="1728254" cy="2577305"/>
          </a:xfrm>
          <a:prstGeom prst="upArrowCallout">
            <a:avLst>
              <a:gd fmla="val 33824" name="adj1"/>
              <a:gd fmla="val 25000" name="adj2"/>
              <a:gd fmla="val 20477" name="adj3"/>
              <a:gd fmla="val 86269" name="adj4"/>
            </a:avLst>
          </a:prstGeom>
          <a:gradFill>
            <a:gsLst>
              <a:gs pos="0">
                <a:srgbClr val="006409"/>
              </a:gs>
              <a:gs pos="50000">
                <a:srgbClr val="00910E"/>
              </a:gs>
              <a:gs pos="100000">
                <a:srgbClr val="01AE11"/>
              </a:gs>
            </a:gsLst>
            <a:lin ang="162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715" name="Google Shape;715;p65"/>
          <p:cNvSpPr/>
          <p:nvPr/>
        </p:nvSpPr>
        <p:spPr>
          <a:xfrm rot="10800000">
            <a:off x="3635666" y="810964"/>
            <a:ext cx="1763169" cy="2015503"/>
          </a:xfrm>
          <a:prstGeom prst="upArrowCallout">
            <a:avLst>
              <a:gd fmla="val 33824" name="adj1"/>
              <a:gd fmla="val 25000" name="adj2"/>
              <a:gd fmla="val 15697" name="adj3"/>
              <a:gd fmla="val 86269" name="adj4"/>
            </a:avLst>
          </a:prstGeom>
          <a:gradFill>
            <a:gsLst>
              <a:gs pos="0">
                <a:srgbClr val="08490F"/>
              </a:gs>
              <a:gs pos="50000">
                <a:srgbClr val="0D6A16"/>
              </a:gs>
              <a:gs pos="100000">
                <a:srgbClr val="107F1B"/>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716" name="Google Shape;716;p65"/>
          <p:cNvSpPr/>
          <p:nvPr/>
        </p:nvSpPr>
        <p:spPr>
          <a:xfrm rot="-5400000">
            <a:off x="5867002" y="379296"/>
            <a:ext cx="1728254" cy="2591588"/>
          </a:xfrm>
          <a:prstGeom prst="upArrowCallout">
            <a:avLst>
              <a:gd fmla="val 33824" name="adj1"/>
              <a:gd fmla="val 25000" name="adj2"/>
              <a:gd fmla="val 20591" name="adj3"/>
              <a:gd fmla="val 86269" name="adj4"/>
            </a:avLst>
          </a:prstGeom>
          <a:gradFill>
            <a:gsLst>
              <a:gs pos="0">
                <a:srgbClr val="006409"/>
              </a:gs>
              <a:gs pos="50000">
                <a:srgbClr val="00910E"/>
              </a:gs>
              <a:gs pos="100000">
                <a:srgbClr val="01AE11"/>
              </a:gs>
            </a:gsLst>
            <a:lin ang="162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grpSp>
        <p:nvGrpSpPr>
          <p:cNvPr id="717" name="Google Shape;717;p65"/>
          <p:cNvGrpSpPr/>
          <p:nvPr/>
        </p:nvGrpSpPr>
        <p:grpSpPr>
          <a:xfrm>
            <a:off x="1052012" y="2858207"/>
            <a:ext cx="6974910" cy="684001"/>
            <a:chOff x="0" y="0"/>
            <a:chExt cx="4354" cy="992"/>
          </a:xfrm>
        </p:grpSpPr>
        <p:sp>
          <p:nvSpPr>
            <p:cNvPr id="718" name="Google Shape;718;p65"/>
            <p:cNvSpPr/>
            <p:nvPr/>
          </p:nvSpPr>
          <p:spPr>
            <a:xfrm>
              <a:off x="0" y="0"/>
              <a:ext cx="4354" cy="808"/>
            </a:xfrm>
            <a:prstGeom prst="rect">
              <a:avLst/>
            </a:prstGeom>
            <a:gradFill>
              <a:gsLst>
                <a:gs pos="0">
                  <a:srgbClr val="DDDDDD"/>
                </a:gs>
                <a:gs pos="100000">
                  <a:srgbClr val="FFFFFF"/>
                </a:gs>
              </a:gsLst>
              <a:lin ang="5400000" scaled="0"/>
            </a:gradFill>
            <a:ln cap="flat" cmpd="sng" w="9525">
              <a:solidFill>
                <a:srgbClr val="C0C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cxnSp>
          <p:nvCxnSpPr>
            <p:cNvPr id="719" name="Google Shape;719;p65"/>
            <p:cNvCxnSpPr/>
            <p:nvPr/>
          </p:nvCxnSpPr>
          <p:spPr>
            <a:xfrm>
              <a:off x="0" y="808"/>
              <a:ext cx="4354" cy="0"/>
            </a:xfrm>
            <a:prstGeom prst="straightConnector1">
              <a:avLst/>
            </a:prstGeom>
            <a:noFill/>
            <a:ln cap="flat" cmpd="sng" w="19050">
              <a:solidFill>
                <a:srgbClr val="FFFFFF"/>
              </a:solidFill>
              <a:prstDash val="solid"/>
              <a:round/>
              <a:headEnd len="med" w="med" type="none"/>
              <a:tailEnd len="med" w="med" type="none"/>
            </a:ln>
          </p:spPr>
        </p:cxnSp>
        <p:sp>
          <p:nvSpPr>
            <p:cNvPr id="720" name="Google Shape;720;p65"/>
            <p:cNvSpPr/>
            <p:nvPr/>
          </p:nvSpPr>
          <p:spPr>
            <a:xfrm>
              <a:off x="0" y="810"/>
              <a:ext cx="4354" cy="182"/>
            </a:xfrm>
            <a:custGeom>
              <a:rect b="b" l="l" r="r" t="t"/>
              <a:pathLst>
                <a:path extrusionOk="0" h="21600" w="21600">
                  <a:moveTo>
                    <a:pt x="0" y="0"/>
                  </a:moveTo>
                  <a:lnTo>
                    <a:pt x="1072" y="21600"/>
                  </a:lnTo>
                  <a:lnTo>
                    <a:pt x="20528" y="21600"/>
                  </a:lnTo>
                  <a:lnTo>
                    <a:pt x="21600" y="0"/>
                  </a:lnTo>
                  <a:close/>
                </a:path>
              </a:pathLst>
            </a:custGeom>
            <a:gradFill>
              <a:gsLst>
                <a:gs pos="0">
                  <a:srgbClr val="DDDDDD"/>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grpSp>
      <p:sp>
        <p:nvSpPr>
          <p:cNvPr id="721" name="Google Shape;721;p65"/>
          <p:cNvSpPr/>
          <p:nvPr/>
        </p:nvSpPr>
        <p:spPr>
          <a:xfrm>
            <a:off x="1071056" y="2855032"/>
            <a:ext cx="6955866" cy="54751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1600" u="none" cap="none" strike="noStrike">
                <a:solidFill>
                  <a:srgbClr val="646464"/>
                </a:solidFill>
                <a:latin typeface="Twentieth Century"/>
                <a:ea typeface="Twentieth Century"/>
                <a:cs typeface="Twentieth Century"/>
                <a:sym typeface="Twentieth Century"/>
              </a:rPr>
              <a:t>We hope that this template will return to you as a time, money and reputation.</a:t>
            </a:r>
            <a:endParaRPr b="0" i="0" sz="1600" u="none" cap="none" strike="noStrike">
              <a:solidFill>
                <a:srgbClr val="646464"/>
              </a:solidFill>
              <a:latin typeface="Twentieth Century"/>
              <a:ea typeface="Twentieth Century"/>
              <a:cs typeface="Twentieth Century"/>
              <a:sym typeface="Twentieth Century"/>
            </a:endParaRPr>
          </a:p>
        </p:txBody>
      </p:sp>
      <p:grpSp>
        <p:nvGrpSpPr>
          <p:cNvPr id="722" name="Google Shape;722;p65"/>
          <p:cNvGrpSpPr/>
          <p:nvPr/>
        </p:nvGrpSpPr>
        <p:grpSpPr>
          <a:xfrm>
            <a:off x="1052012" y="3604101"/>
            <a:ext cx="6974910" cy="684001"/>
            <a:chOff x="0" y="0"/>
            <a:chExt cx="4354" cy="992"/>
          </a:xfrm>
        </p:grpSpPr>
        <p:sp>
          <p:nvSpPr>
            <p:cNvPr id="723" name="Google Shape;723;p65"/>
            <p:cNvSpPr/>
            <p:nvPr/>
          </p:nvSpPr>
          <p:spPr>
            <a:xfrm>
              <a:off x="0" y="0"/>
              <a:ext cx="4354" cy="808"/>
            </a:xfrm>
            <a:prstGeom prst="rect">
              <a:avLst/>
            </a:prstGeom>
            <a:gradFill>
              <a:gsLst>
                <a:gs pos="0">
                  <a:srgbClr val="DDDDDD"/>
                </a:gs>
                <a:gs pos="100000">
                  <a:srgbClr val="FFFFFF"/>
                </a:gs>
              </a:gsLst>
              <a:lin ang="5400000" scaled="0"/>
            </a:gradFill>
            <a:ln cap="flat" cmpd="sng" w="9525">
              <a:solidFill>
                <a:srgbClr val="C0C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646464"/>
                </a:solidFill>
                <a:latin typeface="Twentieth Century"/>
                <a:ea typeface="Twentieth Century"/>
                <a:cs typeface="Twentieth Century"/>
                <a:sym typeface="Twentieth Century"/>
              </a:endParaRPr>
            </a:p>
          </p:txBody>
        </p:sp>
        <p:cxnSp>
          <p:nvCxnSpPr>
            <p:cNvPr id="724" name="Google Shape;724;p65"/>
            <p:cNvCxnSpPr/>
            <p:nvPr/>
          </p:nvCxnSpPr>
          <p:spPr>
            <a:xfrm>
              <a:off x="0" y="808"/>
              <a:ext cx="4354" cy="0"/>
            </a:xfrm>
            <a:prstGeom prst="straightConnector1">
              <a:avLst/>
            </a:prstGeom>
            <a:noFill/>
            <a:ln cap="flat" cmpd="sng" w="19050">
              <a:solidFill>
                <a:srgbClr val="FFFFFF"/>
              </a:solidFill>
              <a:prstDash val="solid"/>
              <a:round/>
              <a:headEnd len="med" w="med" type="none"/>
              <a:tailEnd len="med" w="med" type="none"/>
            </a:ln>
          </p:spPr>
        </p:cxnSp>
        <p:sp>
          <p:nvSpPr>
            <p:cNvPr id="725" name="Google Shape;725;p65"/>
            <p:cNvSpPr/>
            <p:nvPr/>
          </p:nvSpPr>
          <p:spPr>
            <a:xfrm>
              <a:off x="0" y="810"/>
              <a:ext cx="4354" cy="182"/>
            </a:xfrm>
            <a:custGeom>
              <a:rect b="b" l="l" r="r" t="t"/>
              <a:pathLst>
                <a:path extrusionOk="0" h="21600" w="21600">
                  <a:moveTo>
                    <a:pt x="0" y="0"/>
                  </a:moveTo>
                  <a:lnTo>
                    <a:pt x="1072" y="21600"/>
                  </a:lnTo>
                  <a:lnTo>
                    <a:pt x="20528" y="21600"/>
                  </a:lnTo>
                  <a:lnTo>
                    <a:pt x="21600" y="0"/>
                  </a:lnTo>
                  <a:close/>
                </a:path>
              </a:pathLst>
            </a:custGeom>
            <a:gradFill>
              <a:gsLst>
                <a:gs pos="0">
                  <a:srgbClr val="DDDDDD"/>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646464"/>
                </a:solidFill>
                <a:latin typeface="Twentieth Century"/>
                <a:ea typeface="Twentieth Century"/>
                <a:cs typeface="Twentieth Century"/>
                <a:sym typeface="Twentieth Century"/>
              </a:endParaRPr>
            </a:p>
          </p:txBody>
        </p:sp>
      </p:grpSp>
      <p:grpSp>
        <p:nvGrpSpPr>
          <p:cNvPr id="726" name="Google Shape;726;p65"/>
          <p:cNvGrpSpPr/>
          <p:nvPr/>
        </p:nvGrpSpPr>
        <p:grpSpPr>
          <a:xfrm>
            <a:off x="1052012" y="4302386"/>
            <a:ext cx="6974910" cy="684001"/>
            <a:chOff x="0" y="0"/>
            <a:chExt cx="4354" cy="992"/>
          </a:xfrm>
        </p:grpSpPr>
        <p:sp>
          <p:nvSpPr>
            <p:cNvPr id="727" name="Google Shape;727;p65"/>
            <p:cNvSpPr/>
            <p:nvPr/>
          </p:nvSpPr>
          <p:spPr>
            <a:xfrm>
              <a:off x="0" y="0"/>
              <a:ext cx="4354" cy="808"/>
            </a:xfrm>
            <a:prstGeom prst="rect">
              <a:avLst/>
            </a:prstGeom>
            <a:gradFill>
              <a:gsLst>
                <a:gs pos="0">
                  <a:srgbClr val="DDDDDD"/>
                </a:gs>
                <a:gs pos="100000">
                  <a:srgbClr val="FFFFFF"/>
                </a:gs>
              </a:gsLst>
              <a:lin ang="5400000" scaled="0"/>
            </a:gradFill>
            <a:ln cap="flat" cmpd="sng" w="9525">
              <a:solidFill>
                <a:srgbClr val="C0C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cxnSp>
          <p:nvCxnSpPr>
            <p:cNvPr id="728" name="Google Shape;728;p65"/>
            <p:cNvCxnSpPr/>
            <p:nvPr/>
          </p:nvCxnSpPr>
          <p:spPr>
            <a:xfrm>
              <a:off x="0" y="808"/>
              <a:ext cx="4354" cy="0"/>
            </a:xfrm>
            <a:prstGeom prst="straightConnector1">
              <a:avLst/>
            </a:prstGeom>
            <a:noFill/>
            <a:ln cap="flat" cmpd="sng" w="19050">
              <a:solidFill>
                <a:srgbClr val="FFFFFF"/>
              </a:solidFill>
              <a:prstDash val="solid"/>
              <a:round/>
              <a:headEnd len="med" w="med" type="none"/>
              <a:tailEnd len="med" w="med" type="none"/>
            </a:ln>
          </p:spPr>
        </p:cxnSp>
        <p:sp>
          <p:nvSpPr>
            <p:cNvPr id="729" name="Google Shape;729;p65"/>
            <p:cNvSpPr/>
            <p:nvPr/>
          </p:nvSpPr>
          <p:spPr>
            <a:xfrm>
              <a:off x="0" y="810"/>
              <a:ext cx="4354" cy="182"/>
            </a:xfrm>
            <a:custGeom>
              <a:rect b="b" l="l" r="r" t="t"/>
              <a:pathLst>
                <a:path extrusionOk="0" h="21600" w="21600">
                  <a:moveTo>
                    <a:pt x="0" y="0"/>
                  </a:moveTo>
                  <a:lnTo>
                    <a:pt x="1072" y="21600"/>
                  </a:lnTo>
                  <a:lnTo>
                    <a:pt x="20528" y="21600"/>
                  </a:lnTo>
                  <a:lnTo>
                    <a:pt x="21600" y="0"/>
                  </a:lnTo>
                  <a:close/>
                </a:path>
              </a:pathLst>
            </a:custGeom>
            <a:gradFill>
              <a:gsLst>
                <a:gs pos="0">
                  <a:srgbClr val="DDDDDD"/>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grpSp>
      <p:sp>
        <p:nvSpPr>
          <p:cNvPr id="730" name="Google Shape;730;p65"/>
          <p:cNvSpPr/>
          <p:nvPr/>
        </p:nvSpPr>
        <p:spPr>
          <a:xfrm>
            <a:off x="1071056" y="4288102"/>
            <a:ext cx="6955866" cy="54751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1600" u="none" cap="none" strike="noStrike">
                <a:solidFill>
                  <a:srgbClr val="646464"/>
                </a:solidFill>
                <a:latin typeface="Twentieth Century"/>
                <a:ea typeface="Twentieth Century"/>
                <a:cs typeface="Twentieth Century"/>
                <a:sym typeface="Twentieth Century"/>
              </a:rPr>
              <a:t>We hope that this template will return to you as a time, money and reputation.</a:t>
            </a:r>
            <a:endParaRPr b="0" i="0" sz="1600" u="none" cap="none" strike="noStrike">
              <a:solidFill>
                <a:srgbClr val="646464"/>
              </a:solidFill>
              <a:latin typeface="Twentieth Century"/>
              <a:ea typeface="Twentieth Century"/>
              <a:cs typeface="Twentieth Century"/>
              <a:sym typeface="Twentieth Century"/>
            </a:endParaRPr>
          </a:p>
        </p:txBody>
      </p:sp>
      <p:sp>
        <p:nvSpPr>
          <p:cNvPr id="731" name="Google Shape;731;p65"/>
          <p:cNvSpPr/>
          <p:nvPr/>
        </p:nvSpPr>
        <p:spPr>
          <a:xfrm>
            <a:off x="1044079" y="810964"/>
            <a:ext cx="2232923" cy="1728254"/>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tr-TR" sz="1200" u="none" cap="none" strike="noStrike">
                <a:solidFill>
                  <a:srgbClr val="FFFFFF"/>
                </a:solidFill>
                <a:latin typeface="Twentieth Century"/>
                <a:ea typeface="Twentieth Century"/>
                <a:cs typeface="Twentieth Century"/>
                <a:sym typeface="Twentieth Century"/>
              </a:rPr>
              <a:t>Go ahead and replace it with your own text.</a:t>
            </a:r>
            <a:endParaRPr b="0" i="0" sz="1200" u="none" cap="none" strike="noStrike">
              <a:solidFill>
                <a:srgbClr val="FFFFFF"/>
              </a:solidFill>
              <a:latin typeface="Twentieth Century"/>
              <a:ea typeface="Twentieth Century"/>
              <a:cs typeface="Twentieth Century"/>
              <a:sym typeface="Twentieth Century"/>
            </a:endParaRPr>
          </a:p>
        </p:txBody>
      </p:sp>
      <p:sp>
        <p:nvSpPr>
          <p:cNvPr id="732" name="Google Shape;732;p65"/>
          <p:cNvSpPr/>
          <p:nvPr/>
        </p:nvSpPr>
        <p:spPr>
          <a:xfrm>
            <a:off x="5795587" y="810964"/>
            <a:ext cx="2232923" cy="1728254"/>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tr-TR" sz="1200" u="none" cap="none" strike="noStrike">
                <a:solidFill>
                  <a:srgbClr val="FFFFFF"/>
                </a:solidFill>
                <a:latin typeface="Twentieth Century"/>
                <a:ea typeface="Twentieth Century"/>
                <a:cs typeface="Twentieth Century"/>
                <a:sym typeface="Twentieth Century"/>
              </a:rPr>
              <a:t>Go ahead and replace it with your own text.</a:t>
            </a:r>
            <a:endParaRPr b="0" i="0" sz="1200" u="none" cap="none" strike="noStrike">
              <a:solidFill>
                <a:srgbClr val="FFFFFF"/>
              </a:solidFill>
              <a:latin typeface="Twentieth Century"/>
              <a:ea typeface="Twentieth Century"/>
              <a:cs typeface="Twentieth Century"/>
              <a:sym typeface="Twentieth Century"/>
            </a:endParaRPr>
          </a:p>
        </p:txBody>
      </p:sp>
      <p:sp>
        <p:nvSpPr>
          <p:cNvPr id="733" name="Google Shape;733;p65"/>
          <p:cNvSpPr/>
          <p:nvPr/>
        </p:nvSpPr>
        <p:spPr>
          <a:xfrm>
            <a:off x="3795955" y="1537814"/>
            <a:ext cx="1450527" cy="209485"/>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Twentieth Century"/>
              </a:rPr>
              <a:t>STAGE HERE</a:t>
            </a:r>
          </a:p>
        </p:txBody>
      </p:sp>
      <p:sp>
        <p:nvSpPr>
          <p:cNvPr id="734" name="Google Shape;734;p65"/>
          <p:cNvSpPr/>
          <p:nvPr/>
        </p:nvSpPr>
        <p:spPr>
          <a:xfrm rot="10800000">
            <a:off x="5795586" y="668132"/>
            <a:ext cx="2231336" cy="131721"/>
          </a:xfrm>
          <a:custGeom>
            <a:rect b="b" l="l" r="r" t="t"/>
            <a:pathLst>
              <a:path extrusionOk="0" h="21600" w="21600">
                <a:moveTo>
                  <a:pt x="0" y="0"/>
                </a:moveTo>
                <a:lnTo>
                  <a:pt x="1072" y="21600"/>
                </a:lnTo>
                <a:lnTo>
                  <a:pt x="20528" y="21600"/>
                </a:lnTo>
                <a:lnTo>
                  <a:pt x="21600" y="0"/>
                </a:lnTo>
                <a:close/>
              </a:path>
            </a:pathLst>
          </a:custGeom>
          <a:solidFill>
            <a:srgbClr val="0DA31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735" name="Google Shape;735;p65"/>
          <p:cNvSpPr/>
          <p:nvPr/>
        </p:nvSpPr>
        <p:spPr>
          <a:xfrm rot="10800000">
            <a:off x="1044078" y="668132"/>
            <a:ext cx="2231336" cy="131721"/>
          </a:xfrm>
          <a:custGeom>
            <a:rect b="b" l="l" r="r" t="t"/>
            <a:pathLst>
              <a:path extrusionOk="0" h="21600" w="21600">
                <a:moveTo>
                  <a:pt x="0" y="0"/>
                </a:moveTo>
                <a:lnTo>
                  <a:pt x="1072" y="21600"/>
                </a:lnTo>
                <a:lnTo>
                  <a:pt x="20528" y="21600"/>
                </a:lnTo>
                <a:lnTo>
                  <a:pt x="21600" y="0"/>
                </a:lnTo>
                <a:close/>
              </a:path>
            </a:pathLst>
          </a:custGeom>
          <a:solidFill>
            <a:srgbClr val="0DA31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736" name="Google Shape;736;p65"/>
          <p:cNvSpPr/>
          <p:nvPr/>
        </p:nvSpPr>
        <p:spPr>
          <a:xfrm rot="10800000">
            <a:off x="3635666" y="677654"/>
            <a:ext cx="1758407" cy="123787"/>
          </a:xfrm>
          <a:custGeom>
            <a:rect b="b" l="l" r="r" t="t"/>
            <a:pathLst>
              <a:path extrusionOk="0" h="21600" w="21600">
                <a:moveTo>
                  <a:pt x="0" y="0"/>
                </a:moveTo>
                <a:lnTo>
                  <a:pt x="1072" y="21600"/>
                </a:lnTo>
                <a:lnTo>
                  <a:pt x="20528" y="21600"/>
                </a:lnTo>
                <a:lnTo>
                  <a:pt x="21600" y="0"/>
                </a:lnTo>
                <a:close/>
              </a:path>
            </a:pathLst>
          </a:custGeom>
          <a:solidFill>
            <a:srgbClr val="11981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Rockwell"/>
              <a:buNone/>
            </a:pPr>
            <a:r>
              <a:t/>
            </a:r>
            <a:endParaRPr b="0" i="0" sz="1350" u="none" cap="none" strike="noStrike">
              <a:solidFill>
                <a:srgbClr val="000000"/>
              </a:solidFill>
              <a:latin typeface="Twentieth Century"/>
              <a:ea typeface="Twentieth Century"/>
              <a:cs typeface="Twentieth Century"/>
              <a:sym typeface="Twentieth Century"/>
            </a:endParaRPr>
          </a:p>
        </p:txBody>
      </p:sp>
      <p:sp>
        <p:nvSpPr>
          <p:cNvPr id="737" name="Google Shape;737;p65"/>
          <p:cNvSpPr/>
          <p:nvPr/>
        </p:nvSpPr>
        <p:spPr>
          <a:xfrm>
            <a:off x="1071056" y="3627906"/>
            <a:ext cx="6955866" cy="54751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1600" u="none" cap="none" strike="noStrike">
                <a:solidFill>
                  <a:srgbClr val="646464"/>
                </a:solidFill>
                <a:latin typeface="Twentieth Century"/>
                <a:ea typeface="Twentieth Century"/>
                <a:cs typeface="Twentieth Century"/>
                <a:sym typeface="Twentieth Century"/>
              </a:rPr>
              <a:t>We hope that this template will return to you as a time, money and reputation.</a:t>
            </a:r>
            <a:endParaRPr b="0" i="0" sz="1600" u="none" cap="none" strike="noStrike">
              <a:solidFill>
                <a:srgbClr val="646464"/>
              </a:solidFill>
              <a:latin typeface="Twentieth Century"/>
              <a:ea typeface="Twentieth Century"/>
              <a:cs typeface="Twentieth Century"/>
              <a:sym typeface="Twentieth Century"/>
            </a:endParaRPr>
          </a:p>
        </p:txBody>
      </p:sp>
      <p:sp>
        <p:nvSpPr>
          <p:cNvPr id="738" name="Google Shape;738;p65"/>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713"/>
                                        </p:tgtEl>
                                        <p:attrNameLst>
                                          <p:attrName>style.visibility</p:attrName>
                                        </p:attrNameLst>
                                      </p:cBhvr>
                                      <p:to>
                                        <p:strVal val="visible"/>
                                      </p:to>
                                    </p:set>
                                    <p:anim calcmode="lin" valueType="num">
                                      <p:cBhvr additive="base">
                                        <p:cTn dur="500"/>
                                        <p:tgtEl>
                                          <p:spTgt spid="713"/>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1">
                                  <p:stCondLst>
                                    <p:cond delay="0"/>
                                  </p:stCondLst>
                                  <p:childTnLst>
                                    <p:set>
                                      <p:cBhvr>
                                        <p:cTn dur="1" fill="hold">
                                          <p:stCondLst>
                                            <p:cond delay="0"/>
                                          </p:stCondLst>
                                        </p:cTn>
                                        <p:tgtEl>
                                          <p:spTgt spid="715"/>
                                        </p:tgtEl>
                                        <p:attrNameLst>
                                          <p:attrName>style.visibility</p:attrName>
                                        </p:attrNameLst>
                                      </p:cBhvr>
                                      <p:to>
                                        <p:strVal val="visible"/>
                                      </p:to>
                                    </p:set>
                                    <p:anim calcmode="lin" valueType="num">
                                      <p:cBhvr additive="base">
                                        <p:cTn dur="500"/>
                                        <p:tgtEl>
                                          <p:spTgt spid="715"/>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733"/>
                                        </p:tgtEl>
                                        <p:attrNameLst>
                                          <p:attrName>style.visibility</p:attrName>
                                        </p:attrNameLst>
                                      </p:cBhvr>
                                      <p:to>
                                        <p:strVal val="visible"/>
                                      </p:to>
                                    </p:set>
                                    <p:anim calcmode="lin" valueType="num">
                                      <p:cBhvr additive="base">
                                        <p:cTn dur="500"/>
                                        <p:tgtEl>
                                          <p:spTgt spid="733"/>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1">
                                  <p:stCondLst>
                                    <p:cond delay="0"/>
                                  </p:stCondLst>
                                  <p:childTnLst>
                                    <p:set>
                                      <p:cBhvr>
                                        <p:cTn dur="1" fill="hold">
                                          <p:stCondLst>
                                            <p:cond delay="0"/>
                                          </p:stCondLst>
                                        </p:cTn>
                                        <p:tgtEl>
                                          <p:spTgt spid="736"/>
                                        </p:tgtEl>
                                        <p:attrNameLst>
                                          <p:attrName>style.visibility</p:attrName>
                                        </p:attrNameLst>
                                      </p:cBhvr>
                                      <p:to>
                                        <p:strVal val="visible"/>
                                      </p:to>
                                    </p:set>
                                    <p:anim calcmode="lin" valueType="num">
                                      <p:cBhvr additive="base">
                                        <p:cTn dur="500"/>
                                        <p:tgtEl>
                                          <p:spTgt spid="736"/>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714"/>
                                        </p:tgtEl>
                                        <p:attrNameLst>
                                          <p:attrName>style.visibility</p:attrName>
                                        </p:attrNameLst>
                                      </p:cBhvr>
                                      <p:to>
                                        <p:strVal val="visible"/>
                                      </p:to>
                                    </p:set>
                                    <p:anim calcmode="lin" valueType="num">
                                      <p:cBhvr additive="base">
                                        <p:cTn dur="500"/>
                                        <p:tgtEl>
                                          <p:spTgt spid="71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731"/>
                                        </p:tgtEl>
                                        <p:attrNameLst>
                                          <p:attrName>style.visibility</p:attrName>
                                        </p:attrNameLst>
                                      </p:cBhvr>
                                      <p:to>
                                        <p:strVal val="visible"/>
                                      </p:to>
                                    </p:set>
                                    <p:anim calcmode="lin" valueType="num">
                                      <p:cBhvr additive="base">
                                        <p:cTn dur="500"/>
                                        <p:tgtEl>
                                          <p:spTgt spid="73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735"/>
                                        </p:tgtEl>
                                        <p:attrNameLst>
                                          <p:attrName>style.visibility</p:attrName>
                                        </p:attrNameLst>
                                      </p:cBhvr>
                                      <p:to>
                                        <p:strVal val="visible"/>
                                      </p:to>
                                    </p:set>
                                    <p:anim calcmode="lin" valueType="num">
                                      <p:cBhvr additive="base">
                                        <p:cTn dur="500"/>
                                        <p:tgtEl>
                                          <p:spTgt spid="735"/>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2">
                                  <p:stCondLst>
                                    <p:cond delay="0"/>
                                  </p:stCondLst>
                                  <p:childTnLst>
                                    <p:set>
                                      <p:cBhvr>
                                        <p:cTn dur="1" fill="hold">
                                          <p:stCondLst>
                                            <p:cond delay="0"/>
                                          </p:stCondLst>
                                        </p:cTn>
                                        <p:tgtEl>
                                          <p:spTgt spid="716"/>
                                        </p:tgtEl>
                                        <p:attrNameLst>
                                          <p:attrName>style.visibility</p:attrName>
                                        </p:attrNameLst>
                                      </p:cBhvr>
                                      <p:to>
                                        <p:strVal val="visible"/>
                                      </p:to>
                                    </p:set>
                                    <p:anim calcmode="lin" valueType="num">
                                      <p:cBhvr additive="base">
                                        <p:cTn dur="500"/>
                                        <p:tgtEl>
                                          <p:spTgt spid="71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732"/>
                                        </p:tgtEl>
                                        <p:attrNameLst>
                                          <p:attrName>style.visibility</p:attrName>
                                        </p:attrNameLst>
                                      </p:cBhvr>
                                      <p:to>
                                        <p:strVal val="visible"/>
                                      </p:to>
                                    </p:set>
                                    <p:anim calcmode="lin" valueType="num">
                                      <p:cBhvr additive="base">
                                        <p:cTn dur="500"/>
                                        <p:tgtEl>
                                          <p:spTgt spid="73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734"/>
                                        </p:tgtEl>
                                        <p:attrNameLst>
                                          <p:attrName>style.visibility</p:attrName>
                                        </p:attrNameLst>
                                      </p:cBhvr>
                                      <p:to>
                                        <p:strVal val="visible"/>
                                      </p:to>
                                    </p:set>
                                    <p:anim calcmode="lin" valueType="num">
                                      <p:cBhvr additive="base">
                                        <p:cTn dur="500"/>
                                        <p:tgtEl>
                                          <p:spTgt spid="734"/>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717"/>
                                        </p:tgtEl>
                                        <p:attrNameLst>
                                          <p:attrName>style.visibility</p:attrName>
                                        </p:attrNameLst>
                                      </p:cBhvr>
                                      <p:to>
                                        <p:strVal val="visible"/>
                                      </p:to>
                                    </p:set>
                                    <p:anim calcmode="lin" valueType="num">
                                      <p:cBhvr additive="base">
                                        <p:cTn dur="500"/>
                                        <p:tgtEl>
                                          <p:spTgt spid="7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21"/>
                                        </p:tgtEl>
                                        <p:attrNameLst>
                                          <p:attrName>style.visibility</p:attrName>
                                        </p:attrNameLst>
                                      </p:cBhvr>
                                      <p:to>
                                        <p:strVal val="visible"/>
                                      </p:to>
                                    </p:set>
                                    <p:anim calcmode="lin" valueType="num">
                                      <p:cBhvr additive="base">
                                        <p:cTn dur="500"/>
                                        <p:tgtEl>
                                          <p:spTgt spid="721"/>
                                        </p:tgtEl>
                                        <p:attrNameLst>
                                          <p:attrName>ppt_y</p:attrName>
                                        </p:attrNameLst>
                                      </p:cBhvr>
                                      <p:tavLst>
                                        <p:tav fmla="" tm="0">
                                          <p:val>
                                            <p:strVal val="#ppt_y+1"/>
                                          </p:val>
                                        </p:tav>
                                        <p:tav fmla="" tm="100000">
                                          <p:val>
                                            <p:strVal val="#ppt_y"/>
                                          </p:val>
                                        </p:tav>
                                      </p:tavLst>
                                    </p:anim>
                                  </p:childTnLst>
                                </p:cTn>
                              </p:par>
                            </p:childTnLst>
                          </p:cTn>
                        </p:par>
                        <p:par>
                          <p:cTn fill="hold">
                            <p:stCondLst>
                              <p:cond delay="3500"/>
                            </p:stCondLst>
                            <p:childTnLst>
                              <p:par>
                                <p:cTn fill="hold" nodeType="afterEffect" presetClass="entr" presetID="2" presetSubtype="4">
                                  <p:stCondLst>
                                    <p:cond delay="0"/>
                                  </p:stCondLst>
                                  <p:childTnLst>
                                    <p:set>
                                      <p:cBhvr>
                                        <p:cTn dur="1" fill="hold">
                                          <p:stCondLst>
                                            <p:cond delay="0"/>
                                          </p:stCondLst>
                                        </p:cTn>
                                        <p:tgtEl>
                                          <p:spTgt spid="722"/>
                                        </p:tgtEl>
                                        <p:attrNameLst>
                                          <p:attrName>style.visibility</p:attrName>
                                        </p:attrNameLst>
                                      </p:cBhvr>
                                      <p:to>
                                        <p:strVal val="visible"/>
                                      </p:to>
                                    </p:set>
                                    <p:anim calcmode="lin" valueType="num">
                                      <p:cBhvr additive="base">
                                        <p:cTn dur="500"/>
                                        <p:tgtEl>
                                          <p:spTgt spid="7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37"/>
                                        </p:tgtEl>
                                        <p:attrNameLst>
                                          <p:attrName>style.visibility</p:attrName>
                                        </p:attrNameLst>
                                      </p:cBhvr>
                                      <p:to>
                                        <p:strVal val="visible"/>
                                      </p:to>
                                    </p:set>
                                    <p:anim calcmode="lin" valueType="num">
                                      <p:cBhvr additive="base">
                                        <p:cTn dur="500"/>
                                        <p:tgtEl>
                                          <p:spTgt spid="737"/>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726"/>
                                        </p:tgtEl>
                                        <p:attrNameLst>
                                          <p:attrName>style.visibility</p:attrName>
                                        </p:attrNameLst>
                                      </p:cBhvr>
                                      <p:to>
                                        <p:strVal val="visible"/>
                                      </p:to>
                                    </p:set>
                                    <p:anim calcmode="lin" valueType="num">
                                      <p:cBhvr additive="base">
                                        <p:cTn dur="500"/>
                                        <p:tgtEl>
                                          <p:spTgt spid="7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30"/>
                                        </p:tgtEl>
                                        <p:attrNameLst>
                                          <p:attrName>style.visibility</p:attrName>
                                        </p:attrNameLst>
                                      </p:cBhvr>
                                      <p:to>
                                        <p:strVal val="visible"/>
                                      </p:to>
                                    </p:set>
                                    <p:anim calcmode="lin" valueType="num">
                                      <p:cBhvr additive="base">
                                        <p:cTn dur="500"/>
                                        <p:tgtEl>
                                          <p:spTgt spid="73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grpSp>
        <p:nvGrpSpPr>
          <p:cNvPr id="744" name="Google Shape;744;p66"/>
          <p:cNvGrpSpPr/>
          <p:nvPr/>
        </p:nvGrpSpPr>
        <p:grpSpPr>
          <a:xfrm>
            <a:off x="846612" y="1344390"/>
            <a:ext cx="1302020" cy="1249759"/>
            <a:chOff x="567" y="879"/>
            <a:chExt cx="872" cy="837"/>
          </a:xfrm>
        </p:grpSpPr>
        <p:sp>
          <p:nvSpPr>
            <p:cNvPr id="745" name="Google Shape;745;p66"/>
            <p:cNvSpPr/>
            <p:nvPr/>
          </p:nvSpPr>
          <p:spPr>
            <a:xfrm>
              <a:off x="755" y="1039"/>
              <a:ext cx="684" cy="677"/>
            </a:xfrm>
            <a:custGeom>
              <a:rect b="b" l="l" r="r" t="t"/>
              <a:pathLst>
                <a:path extrusionOk="0" h="295" w="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746" name="Google Shape;746;p66"/>
            <p:cNvSpPr/>
            <p:nvPr/>
          </p:nvSpPr>
          <p:spPr>
            <a:xfrm>
              <a:off x="567" y="879"/>
              <a:ext cx="507" cy="500"/>
            </a:xfrm>
            <a:custGeom>
              <a:rect b="b" l="l" r="r" t="t"/>
              <a:pathLst>
                <a:path extrusionOk="0" h="218" w="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grpSp>
      <p:sp>
        <p:nvSpPr>
          <p:cNvPr id="747" name="Google Shape;747;p66"/>
          <p:cNvSpPr txBox="1"/>
          <p:nvPr/>
        </p:nvSpPr>
        <p:spPr>
          <a:xfrm>
            <a:off x="1344810" y="1941645"/>
            <a:ext cx="581855" cy="343924"/>
          </a:xfrm>
          <a:prstGeom prst="rect">
            <a:avLst/>
          </a:prstGeom>
          <a:noFill/>
          <a:ln>
            <a:noFill/>
          </a:ln>
        </p:spPr>
        <p:txBody>
          <a:bodyPr anchorCtr="0" anchor="t" bIns="34100" lIns="68225" spcFirstLastPara="1" rIns="68225" wrap="square" tIns="34100">
            <a:noAutofit/>
          </a:bodyPr>
          <a:lstStyle/>
          <a:p>
            <a:pPr indent="0" lvl="0" marL="0" marR="0" rtl="0" algn="ctr">
              <a:lnSpc>
                <a:spcPct val="100000"/>
              </a:lnSpc>
              <a:spcBef>
                <a:spcPts val="0"/>
              </a:spcBef>
              <a:spcAft>
                <a:spcPts val="0"/>
              </a:spcAft>
              <a:buClr>
                <a:srgbClr val="333333"/>
              </a:buClr>
              <a:buSzPts val="1787"/>
              <a:buFont typeface="Twentieth Century"/>
              <a:buNone/>
            </a:pPr>
            <a:r>
              <a:rPr b="0" i="0" lang="tr-TR" sz="1787" u="none" cap="none" strike="noStrike">
                <a:solidFill>
                  <a:srgbClr val="333333"/>
                </a:solidFill>
                <a:latin typeface="Twentieth Century"/>
                <a:ea typeface="Twentieth Century"/>
                <a:cs typeface="Twentieth Century"/>
                <a:sym typeface="Twentieth Century"/>
              </a:rPr>
              <a:t>25%</a:t>
            </a:r>
            <a:endParaRPr b="0" i="0" sz="1787" u="none" cap="none" strike="noStrike">
              <a:solidFill>
                <a:srgbClr val="333333"/>
              </a:solidFill>
              <a:latin typeface="Twentieth Century"/>
              <a:ea typeface="Twentieth Century"/>
              <a:cs typeface="Twentieth Century"/>
              <a:sym typeface="Twentieth Century"/>
            </a:endParaRPr>
          </a:p>
        </p:txBody>
      </p:sp>
      <p:grpSp>
        <p:nvGrpSpPr>
          <p:cNvPr id="748" name="Google Shape;748;p66"/>
          <p:cNvGrpSpPr/>
          <p:nvPr/>
        </p:nvGrpSpPr>
        <p:grpSpPr>
          <a:xfrm>
            <a:off x="2732451" y="1344390"/>
            <a:ext cx="1296047" cy="1488662"/>
            <a:chOff x="1830" y="879"/>
            <a:chExt cx="868" cy="997"/>
          </a:xfrm>
        </p:grpSpPr>
        <p:sp>
          <p:nvSpPr>
            <p:cNvPr id="749" name="Google Shape;749;p66"/>
            <p:cNvSpPr/>
            <p:nvPr/>
          </p:nvSpPr>
          <p:spPr>
            <a:xfrm>
              <a:off x="2016" y="1039"/>
              <a:ext cx="682" cy="677"/>
            </a:xfrm>
            <a:custGeom>
              <a:rect b="b" l="l" r="r" t="t"/>
              <a:pathLst>
                <a:path extrusionOk="0" h="295" w="294">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750" name="Google Shape;750;p66"/>
            <p:cNvSpPr/>
            <p:nvPr/>
          </p:nvSpPr>
          <p:spPr>
            <a:xfrm>
              <a:off x="1830" y="879"/>
              <a:ext cx="504" cy="997"/>
            </a:xfrm>
            <a:custGeom>
              <a:rect b="b" l="l" r="r" t="t"/>
              <a:pathLst>
                <a:path extrusionOk="0" h="435" w="217">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grpSp>
      <p:sp>
        <p:nvSpPr>
          <p:cNvPr id="751" name="Google Shape;751;p66"/>
          <p:cNvSpPr txBox="1"/>
          <p:nvPr/>
        </p:nvSpPr>
        <p:spPr>
          <a:xfrm>
            <a:off x="3225423" y="1941645"/>
            <a:ext cx="581855" cy="343924"/>
          </a:xfrm>
          <a:prstGeom prst="rect">
            <a:avLst/>
          </a:prstGeom>
          <a:noFill/>
          <a:ln>
            <a:noFill/>
          </a:ln>
        </p:spPr>
        <p:txBody>
          <a:bodyPr anchorCtr="0" anchor="t" bIns="34100" lIns="68225" spcFirstLastPara="1" rIns="68225" wrap="square" tIns="34100">
            <a:noAutofit/>
          </a:bodyPr>
          <a:lstStyle/>
          <a:p>
            <a:pPr indent="0" lvl="0" marL="0" marR="0" rtl="0" algn="ctr">
              <a:lnSpc>
                <a:spcPct val="100000"/>
              </a:lnSpc>
              <a:spcBef>
                <a:spcPts val="0"/>
              </a:spcBef>
              <a:spcAft>
                <a:spcPts val="0"/>
              </a:spcAft>
              <a:buClr>
                <a:srgbClr val="333333"/>
              </a:buClr>
              <a:buSzPts val="1787"/>
              <a:buFont typeface="Twentieth Century"/>
              <a:buNone/>
            </a:pPr>
            <a:r>
              <a:rPr b="0" i="0" lang="tr-TR" sz="1787" u="none" cap="none" strike="noStrike">
                <a:solidFill>
                  <a:srgbClr val="333333"/>
                </a:solidFill>
                <a:latin typeface="Twentieth Century"/>
                <a:ea typeface="Twentieth Century"/>
                <a:cs typeface="Twentieth Century"/>
                <a:sym typeface="Twentieth Century"/>
              </a:rPr>
              <a:t>50%</a:t>
            </a:r>
            <a:endParaRPr b="0" i="0" sz="1787" u="none" cap="none" strike="noStrike">
              <a:solidFill>
                <a:srgbClr val="333333"/>
              </a:solidFill>
              <a:latin typeface="Twentieth Century"/>
              <a:ea typeface="Twentieth Century"/>
              <a:cs typeface="Twentieth Century"/>
              <a:sym typeface="Twentieth Century"/>
            </a:endParaRPr>
          </a:p>
        </p:txBody>
      </p:sp>
      <p:grpSp>
        <p:nvGrpSpPr>
          <p:cNvPr id="752" name="Google Shape;752;p66"/>
          <p:cNvGrpSpPr/>
          <p:nvPr/>
        </p:nvGrpSpPr>
        <p:grpSpPr>
          <a:xfrm>
            <a:off x="4610822" y="1344390"/>
            <a:ext cx="1506580" cy="1488662"/>
            <a:chOff x="3088" y="879"/>
            <a:chExt cx="1009" cy="997"/>
          </a:xfrm>
        </p:grpSpPr>
        <p:sp>
          <p:nvSpPr>
            <p:cNvPr id="753" name="Google Shape;753;p66"/>
            <p:cNvSpPr/>
            <p:nvPr/>
          </p:nvSpPr>
          <p:spPr>
            <a:xfrm>
              <a:off x="3276" y="1039"/>
              <a:ext cx="683" cy="677"/>
            </a:xfrm>
            <a:custGeom>
              <a:rect b="b" l="l" r="r" t="t"/>
              <a:pathLst>
                <a:path extrusionOk="0" h="295" w="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754" name="Google Shape;754;p66"/>
            <p:cNvSpPr/>
            <p:nvPr/>
          </p:nvSpPr>
          <p:spPr>
            <a:xfrm>
              <a:off x="3088" y="879"/>
              <a:ext cx="1009" cy="997"/>
            </a:xfrm>
            <a:custGeom>
              <a:rect b="b" l="l" r="r" t="t"/>
              <a:pathLst>
                <a:path extrusionOk="0" h="435" w="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grpSp>
      <p:sp>
        <p:nvSpPr>
          <p:cNvPr id="755" name="Google Shape;755;p66"/>
          <p:cNvSpPr txBox="1"/>
          <p:nvPr/>
        </p:nvSpPr>
        <p:spPr>
          <a:xfrm>
            <a:off x="5109021" y="1941645"/>
            <a:ext cx="581855" cy="343924"/>
          </a:xfrm>
          <a:prstGeom prst="rect">
            <a:avLst/>
          </a:prstGeom>
          <a:noFill/>
          <a:ln>
            <a:noFill/>
          </a:ln>
        </p:spPr>
        <p:txBody>
          <a:bodyPr anchorCtr="0" anchor="t" bIns="34100" lIns="68225" spcFirstLastPara="1" rIns="68225" wrap="square" tIns="34100">
            <a:noAutofit/>
          </a:bodyPr>
          <a:lstStyle/>
          <a:p>
            <a:pPr indent="0" lvl="0" marL="0" marR="0" rtl="0" algn="ctr">
              <a:lnSpc>
                <a:spcPct val="100000"/>
              </a:lnSpc>
              <a:spcBef>
                <a:spcPts val="0"/>
              </a:spcBef>
              <a:spcAft>
                <a:spcPts val="0"/>
              </a:spcAft>
              <a:buClr>
                <a:srgbClr val="333333"/>
              </a:buClr>
              <a:buSzPts val="1787"/>
              <a:buFont typeface="Twentieth Century"/>
              <a:buNone/>
            </a:pPr>
            <a:r>
              <a:rPr b="0" i="0" lang="tr-TR" sz="1787" u="none" cap="none" strike="noStrike">
                <a:solidFill>
                  <a:srgbClr val="333333"/>
                </a:solidFill>
                <a:latin typeface="Twentieth Century"/>
                <a:ea typeface="Twentieth Century"/>
                <a:cs typeface="Twentieth Century"/>
                <a:sym typeface="Twentieth Century"/>
              </a:rPr>
              <a:t>75%</a:t>
            </a:r>
            <a:endParaRPr b="0" i="0" sz="1787" u="none" cap="none" strike="noStrike">
              <a:solidFill>
                <a:srgbClr val="333333"/>
              </a:solidFill>
              <a:latin typeface="Twentieth Century"/>
              <a:ea typeface="Twentieth Century"/>
              <a:cs typeface="Twentieth Century"/>
              <a:sym typeface="Twentieth Century"/>
            </a:endParaRPr>
          </a:p>
        </p:txBody>
      </p:sp>
      <p:grpSp>
        <p:nvGrpSpPr>
          <p:cNvPr id="756" name="Google Shape;756;p66"/>
          <p:cNvGrpSpPr/>
          <p:nvPr/>
        </p:nvGrpSpPr>
        <p:grpSpPr>
          <a:xfrm>
            <a:off x="6735563" y="1344390"/>
            <a:ext cx="1506580" cy="1488662"/>
            <a:chOff x="4511" y="879"/>
            <a:chExt cx="1009" cy="997"/>
          </a:xfrm>
        </p:grpSpPr>
        <p:sp>
          <p:nvSpPr>
            <p:cNvPr id="757" name="Google Shape;757;p66"/>
            <p:cNvSpPr/>
            <p:nvPr/>
          </p:nvSpPr>
          <p:spPr>
            <a:xfrm>
              <a:off x="4673" y="1039"/>
              <a:ext cx="684" cy="677"/>
            </a:xfrm>
            <a:custGeom>
              <a:rect b="b" l="l" r="r" t="t"/>
              <a:pathLst>
                <a:path extrusionOk="0" h="295" w="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758" name="Google Shape;758;p66"/>
            <p:cNvSpPr/>
            <p:nvPr/>
          </p:nvSpPr>
          <p:spPr>
            <a:xfrm>
              <a:off x="4511" y="879"/>
              <a:ext cx="1009" cy="997"/>
            </a:xfrm>
            <a:custGeom>
              <a:rect b="b" l="l" r="r" t="t"/>
              <a:pathLst>
                <a:path extrusionOk="0" h="435" w="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grpSp>
      <p:sp>
        <p:nvSpPr>
          <p:cNvPr id="759" name="Google Shape;759;p66"/>
          <p:cNvSpPr txBox="1"/>
          <p:nvPr/>
        </p:nvSpPr>
        <p:spPr>
          <a:xfrm>
            <a:off x="7134608" y="1941645"/>
            <a:ext cx="708493" cy="343924"/>
          </a:xfrm>
          <a:prstGeom prst="rect">
            <a:avLst/>
          </a:prstGeom>
          <a:noFill/>
          <a:ln>
            <a:noFill/>
          </a:ln>
        </p:spPr>
        <p:txBody>
          <a:bodyPr anchorCtr="0" anchor="t" bIns="34100" lIns="68225" spcFirstLastPara="1" rIns="68225" wrap="square" tIns="34100">
            <a:noAutofit/>
          </a:bodyPr>
          <a:lstStyle/>
          <a:p>
            <a:pPr indent="0" lvl="0" marL="0" marR="0" rtl="0" algn="ctr">
              <a:lnSpc>
                <a:spcPct val="100000"/>
              </a:lnSpc>
              <a:spcBef>
                <a:spcPts val="0"/>
              </a:spcBef>
              <a:spcAft>
                <a:spcPts val="0"/>
              </a:spcAft>
              <a:buClr>
                <a:srgbClr val="333333"/>
              </a:buClr>
              <a:buSzPts val="1787"/>
              <a:buFont typeface="Twentieth Century"/>
              <a:buNone/>
            </a:pPr>
            <a:r>
              <a:rPr b="0" i="0" lang="tr-TR" sz="1787" u="none" cap="none" strike="noStrike">
                <a:solidFill>
                  <a:srgbClr val="333333"/>
                </a:solidFill>
                <a:latin typeface="Twentieth Century"/>
                <a:ea typeface="Twentieth Century"/>
                <a:cs typeface="Twentieth Century"/>
                <a:sym typeface="Twentieth Century"/>
              </a:rPr>
              <a:t>100%</a:t>
            </a:r>
            <a:endParaRPr b="0" i="0" sz="1787" u="none" cap="none" strike="noStrike">
              <a:solidFill>
                <a:srgbClr val="333333"/>
              </a:solidFill>
              <a:latin typeface="Twentieth Century"/>
              <a:ea typeface="Twentieth Century"/>
              <a:cs typeface="Twentieth Century"/>
              <a:sym typeface="Twentieth Century"/>
            </a:endParaRPr>
          </a:p>
        </p:txBody>
      </p:sp>
      <p:sp>
        <p:nvSpPr>
          <p:cNvPr id="760" name="Google Shape;760;p66"/>
          <p:cNvSpPr txBox="1"/>
          <p:nvPr/>
        </p:nvSpPr>
        <p:spPr>
          <a:xfrm>
            <a:off x="459890" y="4161947"/>
            <a:ext cx="8376525" cy="253578"/>
          </a:xfrm>
          <a:prstGeom prst="rect">
            <a:avLst/>
          </a:prstGeom>
          <a:noFill/>
          <a:ln>
            <a:noFill/>
          </a:ln>
        </p:spPr>
        <p:txBody>
          <a:bodyPr anchorCtr="0" anchor="t" bIns="34100" lIns="68225" spcFirstLastPara="1" rIns="68225" wrap="square" tIns="34100">
            <a:noAutofit/>
          </a:bodyPr>
          <a:lstStyle/>
          <a:p>
            <a:pPr indent="0" lvl="0" marL="0" marR="0" rtl="0" algn="ctr">
              <a:spcBef>
                <a:spcPts val="0"/>
              </a:spcBef>
              <a:spcAft>
                <a:spcPts val="0"/>
              </a:spcAft>
              <a:buNone/>
            </a:pPr>
            <a:r>
              <a:rPr b="0" i="0" lang="tr-TR" sz="1200" u="none" cap="none" strike="noStrike">
                <a:solidFill>
                  <a:srgbClr val="808080"/>
                </a:solidFill>
                <a:latin typeface="Twentieth Century"/>
                <a:ea typeface="Twentieth Century"/>
                <a:cs typeface="Twentieth Century"/>
                <a:sym typeface="Twentieth Century"/>
              </a:rPr>
              <a:t>A complex idea can be conveyed with just a single still image, namely making it possible to absorb large amounts of data quickly.</a:t>
            </a:r>
            <a:endParaRPr b="0" i="0" sz="1200" u="none" cap="none" strike="noStrike">
              <a:solidFill>
                <a:srgbClr val="808080"/>
              </a:solidFill>
              <a:latin typeface="Twentieth Century"/>
              <a:ea typeface="Twentieth Century"/>
              <a:cs typeface="Twentieth Century"/>
              <a:sym typeface="Twentieth Century"/>
            </a:endParaRPr>
          </a:p>
        </p:txBody>
      </p:sp>
      <p:sp>
        <p:nvSpPr>
          <p:cNvPr id="761" name="Google Shape;761;p66"/>
          <p:cNvSpPr txBox="1"/>
          <p:nvPr/>
        </p:nvSpPr>
        <p:spPr>
          <a:xfrm>
            <a:off x="997509" y="3018200"/>
            <a:ext cx="1068911" cy="300514"/>
          </a:xfrm>
          <a:prstGeom prst="rect">
            <a:avLst/>
          </a:prstGeom>
          <a:noFill/>
          <a:ln>
            <a:noFill/>
          </a:ln>
        </p:spPr>
        <p:txBody>
          <a:bodyPr anchorCtr="0" anchor="t" bIns="34100" lIns="68225" spcFirstLastPara="1" rIns="68225" wrap="square" tIns="34100">
            <a:noAutofit/>
          </a:bodyPr>
          <a:lstStyle/>
          <a:p>
            <a:pPr indent="0" lvl="0" marL="0" marR="0" rtl="0" algn="ctr">
              <a:spcBef>
                <a:spcPts val="0"/>
              </a:spcBef>
              <a:spcAft>
                <a:spcPts val="0"/>
              </a:spcAft>
              <a:buNone/>
            </a:pPr>
            <a:r>
              <a:rPr b="1" i="0" lang="tr-TR" sz="1505" u="none" cap="none" strike="noStrike">
                <a:solidFill>
                  <a:srgbClr val="808080"/>
                </a:solidFill>
                <a:latin typeface="Twentieth Century"/>
                <a:ea typeface="Twentieth Century"/>
                <a:cs typeface="Twentieth Century"/>
                <a:sym typeface="Twentieth Century"/>
              </a:rPr>
              <a:t>NOTE HERE</a:t>
            </a:r>
            <a:endParaRPr b="1" i="0" sz="1505" u="none" cap="none" strike="noStrike">
              <a:solidFill>
                <a:srgbClr val="808080"/>
              </a:solidFill>
              <a:latin typeface="Twentieth Century"/>
              <a:ea typeface="Twentieth Century"/>
              <a:cs typeface="Twentieth Century"/>
              <a:sym typeface="Twentieth Century"/>
            </a:endParaRPr>
          </a:p>
        </p:txBody>
      </p:sp>
      <p:sp>
        <p:nvSpPr>
          <p:cNvPr id="762" name="Google Shape;762;p66"/>
          <p:cNvSpPr txBox="1"/>
          <p:nvPr/>
        </p:nvSpPr>
        <p:spPr>
          <a:xfrm>
            <a:off x="2949045" y="3018200"/>
            <a:ext cx="1068912" cy="300514"/>
          </a:xfrm>
          <a:prstGeom prst="rect">
            <a:avLst/>
          </a:prstGeom>
          <a:noFill/>
          <a:ln>
            <a:noFill/>
          </a:ln>
        </p:spPr>
        <p:txBody>
          <a:bodyPr anchorCtr="0" anchor="t" bIns="34100" lIns="68225" spcFirstLastPara="1" rIns="68225" wrap="square" tIns="34100">
            <a:noAutofit/>
          </a:bodyPr>
          <a:lstStyle/>
          <a:p>
            <a:pPr indent="0" lvl="0" marL="0" marR="0" rtl="0" algn="ctr">
              <a:spcBef>
                <a:spcPts val="0"/>
              </a:spcBef>
              <a:spcAft>
                <a:spcPts val="0"/>
              </a:spcAft>
              <a:buNone/>
            </a:pPr>
            <a:r>
              <a:rPr b="1" i="0" lang="tr-TR" sz="1505" u="none" cap="none" strike="noStrike">
                <a:solidFill>
                  <a:srgbClr val="808080"/>
                </a:solidFill>
                <a:latin typeface="Twentieth Century"/>
                <a:ea typeface="Twentieth Century"/>
                <a:cs typeface="Twentieth Century"/>
                <a:sym typeface="Twentieth Century"/>
              </a:rPr>
              <a:t>NOTE HERE</a:t>
            </a:r>
            <a:endParaRPr b="1" i="0" sz="1505" u="none" cap="none" strike="noStrike">
              <a:solidFill>
                <a:srgbClr val="808080"/>
              </a:solidFill>
              <a:latin typeface="Twentieth Century"/>
              <a:ea typeface="Twentieth Century"/>
              <a:cs typeface="Twentieth Century"/>
              <a:sym typeface="Twentieth Century"/>
            </a:endParaRPr>
          </a:p>
        </p:txBody>
      </p:sp>
      <p:sp>
        <p:nvSpPr>
          <p:cNvPr id="763" name="Google Shape;763;p66"/>
          <p:cNvSpPr txBox="1"/>
          <p:nvPr/>
        </p:nvSpPr>
        <p:spPr>
          <a:xfrm>
            <a:off x="4830403" y="3018200"/>
            <a:ext cx="1068912" cy="300514"/>
          </a:xfrm>
          <a:prstGeom prst="rect">
            <a:avLst/>
          </a:prstGeom>
          <a:noFill/>
          <a:ln>
            <a:noFill/>
          </a:ln>
        </p:spPr>
        <p:txBody>
          <a:bodyPr anchorCtr="0" anchor="t" bIns="34100" lIns="68225" spcFirstLastPara="1" rIns="68225" wrap="square" tIns="34100">
            <a:noAutofit/>
          </a:bodyPr>
          <a:lstStyle/>
          <a:p>
            <a:pPr indent="0" lvl="0" marL="0" marR="0" rtl="0" algn="ctr">
              <a:spcBef>
                <a:spcPts val="0"/>
              </a:spcBef>
              <a:spcAft>
                <a:spcPts val="0"/>
              </a:spcAft>
              <a:buNone/>
            </a:pPr>
            <a:r>
              <a:rPr b="1" i="0" lang="tr-TR" sz="1505" u="none" cap="none" strike="noStrike">
                <a:solidFill>
                  <a:srgbClr val="808080"/>
                </a:solidFill>
                <a:latin typeface="Twentieth Century"/>
                <a:ea typeface="Twentieth Century"/>
                <a:cs typeface="Twentieth Century"/>
                <a:sym typeface="Twentieth Century"/>
              </a:rPr>
              <a:t>NOTE HERE</a:t>
            </a:r>
            <a:endParaRPr b="1" i="0" sz="1505" u="none" cap="none" strike="noStrike">
              <a:solidFill>
                <a:srgbClr val="808080"/>
              </a:solidFill>
              <a:latin typeface="Twentieth Century"/>
              <a:ea typeface="Twentieth Century"/>
              <a:cs typeface="Twentieth Century"/>
              <a:sym typeface="Twentieth Century"/>
            </a:endParaRPr>
          </a:p>
        </p:txBody>
      </p:sp>
      <p:sp>
        <p:nvSpPr>
          <p:cNvPr id="764" name="Google Shape;764;p66"/>
          <p:cNvSpPr txBox="1"/>
          <p:nvPr/>
        </p:nvSpPr>
        <p:spPr>
          <a:xfrm>
            <a:off x="6953651" y="3018200"/>
            <a:ext cx="1068912" cy="300514"/>
          </a:xfrm>
          <a:prstGeom prst="rect">
            <a:avLst/>
          </a:prstGeom>
          <a:noFill/>
          <a:ln>
            <a:noFill/>
          </a:ln>
        </p:spPr>
        <p:txBody>
          <a:bodyPr anchorCtr="0" anchor="t" bIns="34100" lIns="68225" spcFirstLastPara="1" rIns="68225" wrap="square" tIns="34100">
            <a:noAutofit/>
          </a:bodyPr>
          <a:lstStyle/>
          <a:p>
            <a:pPr indent="0" lvl="0" marL="0" marR="0" rtl="0" algn="ctr">
              <a:spcBef>
                <a:spcPts val="0"/>
              </a:spcBef>
              <a:spcAft>
                <a:spcPts val="0"/>
              </a:spcAft>
              <a:buNone/>
            </a:pPr>
            <a:r>
              <a:rPr b="1" i="0" lang="tr-TR" sz="1505" u="none" cap="none" strike="noStrike">
                <a:solidFill>
                  <a:srgbClr val="808080"/>
                </a:solidFill>
                <a:latin typeface="Twentieth Century"/>
                <a:ea typeface="Twentieth Century"/>
                <a:cs typeface="Twentieth Century"/>
                <a:sym typeface="Twentieth Century"/>
              </a:rPr>
              <a:t>NOTE HERE</a:t>
            </a:r>
            <a:endParaRPr b="1" i="0" sz="1505" u="none" cap="none" strike="noStrike">
              <a:solidFill>
                <a:srgbClr val="808080"/>
              </a:solidFill>
              <a:latin typeface="Twentieth Century"/>
              <a:ea typeface="Twentieth Century"/>
              <a:cs typeface="Twentieth Century"/>
              <a:sym typeface="Twentieth Century"/>
            </a:endParaRPr>
          </a:p>
        </p:txBody>
      </p:sp>
      <p:grpSp>
        <p:nvGrpSpPr>
          <p:cNvPr id="765" name="Google Shape;765;p66"/>
          <p:cNvGrpSpPr/>
          <p:nvPr/>
        </p:nvGrpSpPr>
        <p:grpSpPr>
          <a:xfrm>
            <a:off x="524093" y="3669211"/>
            <a:ext cx="8149569" cy="367313"/>
            <a:chOff x="698575" y="4912345"/>
            <a:chExt cx="10873208" cy="494764"/>
          </a:xfrm>
        </p:grpSpPr>
        <p:cxnSp>
          <p:nvCxnSpPr>
            <p:cNvPr id="766" name="Google Shape;766;p66"/>
            <p:cNvCxnSpPr/>
            <p:nvPr/>
          </p:nvCxnSpPr>
          <p:spPr>
            <a:xfrm>
              <a:off x="698575" y="5302002"/>
              <a:ext cx="10873208" cy="0"/>
            </a:xfrm>
            <a:prstGeom prst="straightConnector1">
              <a:avLst/>
            </a:prstGeom>
            <a:noFill/>
            <a:ln cap="flat" cmpd="sng" w="38100">
              <a:solidFill>
                <a:schemeClr val="lt2"/>
              </a:solidFill>
              <a:prstDash val="solid"/>
              <a:round/>
              <a:headEnd len="med" w="med" type="none"/>
              <a:tailEnd len="med" w="med" type="none"/>
            </a:ln>
          </p:spPr>
        </p:cxnSp>
        <p:sp>
          <p:nvSpPr>
            <p:cNvPr id="767" name="Google Shape;767;p66"/>
            <p:cNvSpPr/>
            <p:nvPr/>
          </p:nvSpPr>
          <p:spPr>
            <a:xfrm>
              <a:off x="2906138" y="4912345"/>
              <a:ext cx="6222919" cy="494764"/>
            </a:xfrm>
            <a:prstGeom prst="rect">
              <a:avLst/>
            </a:prstGeom>
            <a:solidFill>
              <a:schemeClr val="dk2"/>
            </a:solidFill>
            <a:ln>
              <a:noFill/>
            </a:ln>
          </p:spPr>
          <p:txBody>
            <a:bodyPr anchorCtr="0" anchor="ctr" bIns="34100" lIns="68225" spcFirstLastPara="1" rIns="68225" wrap="square" tIns="34100">
              <a:noAutofit/>
            </a:bodyPr>
            <a:lstStyle/>
            <a:p>
              <a:pPr indent="0" lvl="0" marL="0" marR="0" rtl="0" algn="ctr">
                <a:lnSpc>
                  <a:spcPct val="100000"/>
                </a:lnSpc>
                <a:spcBef>
                  <a:spcPts val="0"/>
                </a:spcBef>
                <a:spcAft>
                  <a:spcPts val="0"/>
                </a:spcAft>
                <a:buClr>
                  <a:schemeClr val="dk1"/>
                </a:buClr>
                <a:buSzPts val="1599"/>
                <a:buFont typeface="Rockwell"/>
                <a:buNone/>
              </a:pPr>
              <a:r>
                <a:t/>
              </a:r>
              <a:endParaRPr b="0" i="0" sz="1599" u="none" cap="none" strike="noStrike">
                <a:solidFill>
                  <a:srgbClr val="FFFFFF"/>
                </a:solidFill>
                <a:latin typeface="Twentieth Century"/>
                <a:ea typeface="Twentieth Century"/>
                <a:cs typeface="Twentieth Century"/>
                <a:sym typeface="Twentieth Century"/>
              </a:endParaRPr>
            </a:p>
          </p:txBody>
        </p:sp>
      </p:grpSp>
      <p:sp>
        <p:nvSpPr>
          <p:cNvPr id="768" name="Google Shape;768;p66"/>
          <p:cNvSpPr txBox="1"/>
          <p:nvPr/>
        </p:nvSpPr>
        <p:spPr>
          <a:xfrm>
            <a:off x="3794505" y="3669210"/>
            <a:ext cx="1238444" cy="343924"/>
          </a:xfrm>
          <a:prstGeom prst="rect">
            <a:avLst/>
          </a:prstGeom>
          <a:noFill/>
          <a:ln>
            <a:noFill/>
          </a:ln>
        </p:spPr>
        <p:txBody>
          <a:bodyPr anchorCtr="0" anchor="t" bIns="34100" lIns="68225" spcFirstLastPara="1" rIns="68225" wrap="square" tIns="34100">
            <a:noAutofit/>
          </a:bodyPr>
          <a:lstStyle/>
          <a:p>
            <a:pPr indent="0" lvl="0" marL="0" marR="0" rtl="0" algn="ctr">
              <a:spcBef>
                <a:spcPts val="0"/>
              </a:spcBef>
              <a:spcAft>
                <a:spcPts val="0"/>
              </a:spcAft>
              <a:buNone/>
            </a:pPr>
            <a:r>
              <a:rPr b="1" i="0" lang="tr-TR" sz="1787" u="none" cap="none" strike="noStrike">
                <a:solidFill>
                  <a:srgbClr val="FFFFFF"/>
                </a:solidFill>
                <a:latin typeface="Twentieth Century"/>
                <a:ea typeface="Twentieth Century"/>
                <a:cs typeface="Twentieth Century"/>
                <a:sym typeface="Twentieth Century"/>
              </a:rPr>
              <a:t>NOTE HERE</a:t>
            </a:r>
            <a:endParaRPr b="1" i="0" sz="1787" u="none" cap="none" strike="noStrike">
              <a:solidFill>
                <a:srgbClr val="FFFFFF"/>
              </a:solidFill>
              <a:latin typeface="Twentieth Century"/>
              <a:ea typeface="Twentieth Century"/>
              <a:cs typeface="Twentieth Century"/>
              <a:sym typeface="Twentieth Century"/>
            </a:endParaRPr>
          </a:p>
        </p:txBody>
      </p:sp>
      <p:sp>
        <p:nvSpPr>
          <p:cNvPr id="769" name="Google Shape;769;p66"/>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44"/>
                                        </p:tgtEl>
                                        <p:attrNameLst>
                                          <p:attrName>style.visibility</p:attrName>
                                        </p:attrNameLst>
                                      </p:cBhvr>
                                      <p:to>
                                        <p:strVal val="visible"/>
                                      </p:to>
                                    </p:set>
                                    <p:anim calcmode="lin" valueType="num">
                                      <p:cBhvr additive="base">
                                        <p:cTn dur="500"/>
                                        <p:tgtEl>
                                          <p:spTgt spid="744"/>
                                        </p:tgtEl>
                                        <p:attrNameLst>
                                          <p:attrName>ppt_w</p:attrName>
                                        </p:attrNameLst>
                                      </p:cBhvr>
                                      <p:tavLst>
                                        <p:tav fmla="" tm="0">
                                          <p:val>
                                            <p:strVal val="0"/>
                                          </p:val>
                                        </p:tav>
                                        <p:tav fmla="" tm="100000">
                                          <p:val>
                                            <p:strVal val="#ppt_w"/>
                                          </p:val>
                                        </p:tav>
                                      </p:tavLst>
                                    </p:anim>
                                    <p:anim calcmode="lin" valueType="num">
                                      <p:cBhvr additive="base">
                                        <p:cTn dur="500"/>
                                        <p:tgtEl>
                                          <p:spTgt spid="7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8"/>
                                        </p:tgtEl>
                                        <p:attrNameLst>
                                          <p:attrName>style.visibility</p:attrName>
                                        </p:attrNameLst>
                                      </p:cBhvr>
                                      <p:to>
                                        <p:strVal val="visible"/>
                                      </p:to>
                                    </p:set>
                                    <p:anim calcmode="lin" valueType="num">
                                      <p:cBhvr additive="base">
                                        <p:cTn dur="500"/>
                                        <p:tgtEl>
                                          <p:spTgt spid="748"/>
                                        </p:tgtEl>
                                        <p:attrNameLst>
                                          <p:attrName>ppt_w</p:attrName>
                                        </p:attrNameLst>
                                      </p:cBhvr>
                                      <p:tavLst>
                                        <p:tav fmla="" tm="0">
                                          <p:val>
                                            <p:strVal val="0"/>
                                          </p:val>
                                        </p:tav>
                                        <p:tav fmla="" tm="100000">
                                          <p:val>
                                            <p:strVal val="#ppt_w"/>
                                          </p:val>
                                        </p:tav>
                                      </p:tavLst>
                                    </p:anim>
                                    <p:anim calcmode="lin" valueType="num">
                                      <p:cBhvr additive="base">
                                        <p:cTn dur="500"/>
                                        <p:tgtEl>
                                          <p:spTgt spid="7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2"/>
                                        </p:tgtEl>
                                        <p:attrNameLst>
                                          <p:attrName>style.visibility</p:attrName>
                                        </p:attrNameLst>
                                      </p:cBhvr>
                                      <p:to>
                                        <p:strVal val="visible"/>
                                      </p:to>
                                    </p:set>
                                    <p:anim calcmode="lin" valueType="num">
                                      <p:cBhvr additive="base">
                                        <p:cTn dur="500"/>
                                        <p:tgtEl>
                                          <p:spTgt spid="752"/>
                                        </p:tgtEl>
                                        <p:attrNameLst>
                                          <p:attrName>ppt_w</p:attrName>
                                        </p:attrNameLst>
                                      </p:cBhvr>
                                      <p:tavLst>
                                        <p:tav fmla="" tm="0">
                                          <p:val>
                                            <p:strVal val="0"/>
                                          </p:val>
                                        </p:tav>
                                        <p:tav fmla="" tm="100000">
                                          <p:val>
                                            <p:strVal val="#ppt_w"/>
                                          </p:val>
                                        </p:tav>
                                      </p:tavLst>
                                    </p:anim>
                                    <p:anim calcmode="lin" valueType="num">
                                      <p:cBhvr additive="base">
                                        <p:cTn dur="500"/>
                                        <p:tgtEl>
                                          <p:spTgt spid="75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6"/>
                                        </p:tgtEl>
                                        <p:attrNameLst>
                                          <p:attrName>style.visibility</p:attrName>
                                        </p:attrNameLst>
                                      </p:cBhvr>
                                      <p:to>
                                        <p:strVal val="visible"/>
                                      </p:to>
                                    </p:set>
                                    <p:anim calcmode="lin" valueType="num">
                                      <p:cBhvr additive="base">
                                        <p:cTn dur="500"/>
                                        <p:tgtEl>
                                          <p:spTgt spid="756"/>
                                        </p:tgtEl>
                                        <p:attrNameLst>
                                          <p:attrName>ppt_w</p:attrName>
                                        </p:attrNameLst>
                                      </p:cBhvr>
                                      <p:tavLst>
                                        <p:tav fmla="" tm="0">
                                          <p:val>
                                            <p:strVal val="0"/>
                                          </p:val>
                                        </p:tav>
                                        <p:tav fmla="" tm="100000">
                                          <p:val>
                                            <p:strVal val="#ppt_w"/>
                                          </p:val>
                                        </p:tav>
                                      </p:tavLst>
                                    </p:anim>
                                    <p:anim calcmode="lin" valueType="num">
                                      <p:cBhvr additive="base">
                                        <p:cTn dur="500"/>
                                        <p:tgtEl>
                                          <p:spTgt spid="75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747"/>
                                        </p:tgtEl>
                                        <p:attrNameLst>
                                          <p:attrName>style.visibility</p:attrName>
                                        </p:attrNameLst>
                                      </p:cBhvr>
                                      <p:to>
                                        <p:strVal val="visible"/>
                                      </p:to>
                                    </p:set>
                                    <p:anim calcmode="lin" valueType="num">
                                      <p:cBhvr additive="base">
                                        <p:cTn dur="500"/>
                                        <p:tgtEl>
                                          <p:spTgt spid="747"/>
                                        </p:tgtEl>
                                        <p:attrNameLst>
                                          <p:attrName>ppt_w</p:attrName>
                                        </p:attrNameLst>
                                      </p:cBhvr>
                                      <p:tavLst>
                                        <p:tav fmla="" tm="0">
                                          <p:val>
                                            <p:strVal val="0"/>
                                          </p:val>
                                        </p:tav>
                                        <p:tav fmla="" tm="100000">
                                          <p:val>
                                            <p:strVal val="#ppt_w"/>
                                          </p:val>
                                        </p:tav>
                                      </p:tavLst>
                                    </p:anim>
                                    <p:anim calcmode="lin" valueType="num">
                                      <p:cBhvr additive="base">
                                        <p:cTn dur="500"/>
                                        <p:tgtEl>
                                          <p:spTgt spid="747"/>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751"/>
                                        </p:tgtEl>
                                        <p:attrNameLst>
                                          <p:attrName>style.visibility</p:attrName>
                                        </p:attrNameLst>
                                      </p:cBhvr>
                                      <p:to>
                                        <p:strVal val="visible"/>
                                      </p:to>
                                    </p:set>
                                    <p:anim calcmode="lin" valueType="num">
                                      <p:cBhvr additive="base">
                                        <p:cTn dur="500"/>
                                        <p:tgtEl>
                                          <p:spTgt spid="751"/>
                                        </p:tgtEl>
                                        <p:attrNameLst>
                                          <p:attrName>ppt_w</p:attrName>
                                        </p:attrNameLst>
                                      </p:cBhvr>
                                      <p:tavLst>
                                        <p:tav fmla="" tm="0">
                                          <p:val>
                                            <p:strVal val="0"/>
                                          </p:val>
                                        </p:tav>
                                        <p:tav fmla="" tm="100000">
                                          <p:val>
                                            <p:strVal val="#ppt_w"/>
                                          </p:val>
                                        </p:tav>
                                      </p:tavLst>
                                    </p:anim>
                                    <p:anim calcmode="lin" valueType="num">
                                      <p:cBhvr additive="base">
                                        <p:cTn dur="500"/>
                                        <p:tgtEl>
                                          <p:spTgt spid="751"/>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755"/>
                                        </p:tgtEl>
                                        <p:attrNameLst>
                                          <p:attrName>style.visibility</p:attrName>
                                        </p:attrNameLst>
                                      </p:cBhvr>
                                      <p:to>
                                        <p:strVal val="visible"/>
                                      </p:to>
                                    </p:set>
                                    <p:anim calcmode="lin" valueType="num">
                                      <p:cBhvr additive="base">
                                        <p:cTn dur="500"/>
                                        <p:tgtEl>
                                          <p:spTgt spid="755"/>
                                        </p:tgtEl>
                                        <p:attrNameLst>
                                          <p:attrName>ppt_w</p:attrName>
                                        </p:attrNameLst>
                                      </p:cBhvr>
                                      <p:tavLst>
                                        <p:tav fmla="" tm="0">
                                          <p:val>
                                            <p:strVal val="0"/>
                                          </p:val>
                                        </p:tav>
                                        <p:tav fmla="" tm="100000">
                                          <p:val>
                                            <p:strVal val="#ppt_w"/>
                                          </p:val>
                                        </p:tav>
                                      </p:tavLst>
                                    </p:anim>
                                    <p:anim calcmode="lin" valueType="num">
                                      <p:cBhvr additive="base">
                                        <p:cTn dur="500"/>
                                        <p:tgtEl>
                                          <p:spTgt spid="755"/>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759"/>
                                        </p:tgtEl>
                                        <p:attrNameLst>
                                          <p:attrName>style.visibility</p:attrName>
                                        </p:attrNameLst>
                                      </p:cBhvr>
                                      <p:to>
                                        <p:strVal val="visible"/>
                                      </p:to>
                                    </p:set>
                                    <p:anim calcmode="lin" valueType="num">
                                      <p:cBhvr additive="base">
                                        <p:cTn dur="500"/>
                                        <p:tgtEl>
                                          <p:spTgt spid="759"/>
                                        </p:tgtEl>
                                        <p:attrNameLst>
                                          <p:attrName>ppt_w</p:attrName>
                                        </p:attrNameLst>
                                      </p:cBhvr>
                                      <p:tavLst>
                                        <p:tav fmla="" tm="0">
                                          <p:val>
                                            <p:strVal val="0"/>
                                          </p:val>
                                        </p:tav>
                                        <p:tav fmla="" tm="100000">
                                          <p:val>
                                            <p:strVal val="#ppt_w"/>
                                          </p:val>
                                        </p:tav>
                                      </p:tavLst>
                                    </p:anim>
                                    <p:anim calcmode="lin" valueType="num">
                                      <p:cBhvr additive="base">
                                        <p:cTn dur="500"/>
                                        <p:tgtEl>
                                          <p:spTgt spid="759"/>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1000"/>
                                        <p:tgtEl>
                                          <p:spTgt spid="761"/>
                                        </p:tgtEl>
                                      </p:cBhvr>
                                    </p:animEffect>
                                  </p:childTnLst>
                                </p:cTn>
                              </p:par>
                              <p:par>
                                <p:cTn fill="hold" nodeType="with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1000"/>
                                        <p:tgtEl>
                                          <p:spTgt spid="762"/>
                                        </p:tgtEl>
                                      </p:cBhvr>
                                    </p:animEffect>
                                  </p:childTnLst>
                                </p:cTn>
                              </p:par>
                              <p:par>
                                <p:cTn fill="hold" nodeType="with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1000"/>
                                        <p:tgtEl>
                                          <p:spTgt spid="763"/>
                                        </p:tgtEl>
                                      </p:cBhvr>
                                    </p:animEffect>
                                  </p:childTnLst>
                                </p:cTn>
                              </p:par>
                              <p:par>
                                <p:cTn fill="hold" nodeType="with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1000"/>
                                        <p:tgtEl>
                                          <p:spTgt spid="764"/>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
                                        <p:tgtEl>
                                          <p:spTgt spid="76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500"/>
                                        <p:tgtEl>
                                          <p:spTgt spid="768"/>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250"/>
                                        <p:tgtEl>
                                          <p:spTgt spid="7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pic>
        <p:nvPicPr>
          <p:cNvPr id="774" name="Google Shape;774;p67"/>
          <p:cNvPicPr preferRelativeResize="0"/>
          <p:nvPr/>
        </p:nvPicPr>
        <p:blipFill rotWithShape="1">
          <a:blip r:embed="rId3">
            <a:alphaModFix/>
          </a:blip>
          <a:srcRect b="0" l="0" r="0" t="0"/>
          <a:stretch/>
        </p:blipFill>
        <p:spPr>
          <a:xfrm>
            <a:off x="2437" y="0"/>
            <a:ext cx="9139126" cy="5143500"/>
          </a:xfrm>
          <a:prstGeom prst="rect">
            <a:avLst/>
          </a:prstGeom>
          <a:noFill/>
          <a:ln>
            <a:noFill/>
          </a:ln>
        </p:spPr>
      </p:pic>
      <p:sp>
        <p:nvSpPr>
          <p:cNvPr id="775" name="Google Shape;775;p67"/>
          <p:cNvSpPr/>
          <p:nvPr/>
        </p:nvSpPr>
        <p:spPr>
          <a:xfrm>
            <a:off x="755576" y="2355727"/>
            <a:ext cx="8422412" cy="1283948"/>
          </a:xfrm>
          <a:prstGeom prst="rect">
            <a:avLst/>
          </a:prstGeom>
          <a:gradFill>
            <a:gsLst>
              <a:gs pos="0">
                <a:srgbClr val="3A9244">
                  <a:alpha val="0"/>
                </a:srgbClr>
              </a:gs>
              <a:gs pos="45000">
                <a:srgbClr val="3A9244"/>
              </a:gs>
              <a:gs pos="100000">
                <a:srgbClr val="3A9244"/>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776" name="Google Shape;776;p67"/>
          <p:cNvSpPr txBox="1"/>
          <p:nvPr/>
        </p:nvSpPr>
        <p:spPr>
          <a:xfrm>
            <a:off x="4382700" y="2661514"/>
            <a:ext cx="4395947" cy="83099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tr-TR" sz="4800" u="none" cap="none" strike="noStrike">
                <a:solidFill>
                  <a:schemeClr val="lt1"/>
                </a:solidFill>
                <a:latin typeface="Rockwell"/>
                <a:ea typeface="Rockwell"/>
                <a:cs typeface="Rockwell"/>
                <a:sym typeface="Rockwell"/>
              </a:rPr>
              <a:t>THANK  YOU !</a:t>
            </a:r>
            <a:endParaRPr b="1" i="0" sz="4800" u="none" cap="none" strike="noStrike">
              <a:solidFill>
                <a:schemeClr val="lt1"/>
              </a:solidFill>
              <a:latin typeface="Rockwell"/>
              <a:ea typeface="Rockwell"/>
              <a:cs typeface="Rockwell"/>
              <a:sym typeface="Rockwell"/>
            </a:endParaRPr>
          </a:p>
        </p:txBody>
      </p:sp>
      <p:grpSp>
        <p:nvGrpSpPr>
          <p:cNvPr id="777" name="Google Shape;777;p67"/>
          <p:cNvGrpSpPr/>
          <p:nvPr/>
        </p:nvGrpSpPr>
        <p:grpSpPr>
          <a:xfrm>
            <a:off x="2771800" y="3758168"/>
            <a:ext cx="6406188" cy="427009"/>
            <a:chOff x="2771800" y="3758167"/>
            <a:chExt cx="6406188" cy="427009"/>
          </a:xfrm>
        </p:grpSpPr>
        <p:sp>
          <p:nvSpPr>
            <p:cNvPr id="778" name="Google Shape;778;p67"/>
            <p:cNvSpPr/>
            <p:nvPr/>
          </p:nvSpPr>
          <p:spPr>
            <a:xfrm>
              <a:off x="2771800" y="3758167"/>
              <a:ext cx="6406188" cy="427009"/>
            </a:xfrm>
            <a:prstGeom prst="rect">
              <a:avLst/>
            </a:prstGeom>
            <a:gradFill>
              <a:gsLst>
                <a:gs pos="0">
                  <a:srgbClr val="3A9244">
                    <a:alpha val="0"/>
                  </a:srgbClr>
                </a:gs>
                <a:gs pos="45000">
                  <a:srgbClr val="3A9244"/>
                </a:gs>
                <a:gs pos="100000">
                  <a:srgbClr val="3A9244"/>
                </a:gs>
              </a:gsLst>
              <a:lin ang="0" scaled="0"/>
            </a:gra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779" name="Google Shape;779;p67"/>
            <p:cNvSpPr txBox="1"/>
            <p:nvPr/>
          </p:nvSpPr>
          <p:spPr>
            <a:xfrm>
              <a:off x="4535079" y="3787005"/>
              <a:ext cx="4230518" cy="3693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tr-TR" sz="1800" u="none" cap="none" strike="noStrike">
                  <a:solidFill>
                    <a:schemeClr val="lt1"/>
                  </a:solidFill>
                  <a:latin typeface="Rockwell"/>
                  <a:ea typeface="Rockwell"/>
                  <a:cs typeface="Rockwell"/>
                  <a:sym typeface="Rockwell"/>
                </a:rPr>
                <a:t>Medical Doctor Presentation Template</a:t>
              </a:r>
              <a:endParaRPr b="0" i="0" sz="1800" u="none" cap="none" strike="noStrike">
                <a:solidFill>
                  <a:schemeClr val="lt1"/>
                </a:solidFill>
                <a:latin typeface="Rockwell"/>
                <a:ea typeface="Rockwell"/>
                <a:cs typeface="Rockwell"/>
                <a:sym typeface="Rockwell"/>
              </a:endParaRPr>
            </a:p>
          </p:txBody>
        </p:sp>
      </p:grpSp>
      <p:grpSp>
        <p:nvGrpSpPr>
          <p:cNvPr id="780" name="Google Shape;780;p67"/>
          <p:cNvGrpSpPr/>
          <p:nvPr/>
        </p:nvGrpSpPr>
        <p:grpSpPr>
          <a:xfrm>
            <a:off x="2737812" y="4450834"/>
            <a:ext cx="6406188" cy="427009"/>
            <a:chOff x="2771800" y="3758167"/>
            <a:chExt cx="6406188" cy="427009"/>
          </a:xfrm>
        </p:grpSpPr>
        <p:sp>
          <p:nvSpPr>
            <p:cNvPr id="781" name="Google Shape;781;p67"/>
            <p:cNvSpPr/>
            <p:nvPr/>
          </p:nvSpPr>
          <p:spPr>
            <a:xfrm>
              <a:off x="2771800" y="3758167"/>
              <a:ext cx="6406188" cy="427009"/>
            </a:xfrm>
            <a:prstGeom prst="rect">
              <a:avLst/>
            </a:prstGeom>
            <a:gradFill>
              <a:gsLst>
                <a:gs pos="0">
                  <a:srgbClr val="3A9244">
                    <a:alpha val="0"/>
                  </a:srgbClr>
                </a:gs>
                <a:gs pos="45000">
                  <a:srgbClr val="3A9244"/>
                </a:gs>
                <a:gs pos="100000">
                  <a:srgbClr val="3A9244"/>
                </a:gs>
              </a:gsLst>
              <a:lin ang="0" scaled="0"/>
            </a:gra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782" name="Google Shape;782;p67"/>
            <p:cNvSpPr txBox="1"/>
            <p:nvPr/>
          </p:nvSpPr>
          <p:spPr>
            <a:xfrm>
              <a:off x="6759476" y="3830915"/>
              <a:ext cx="2040109"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tr-TR" sz="1400" u="none" cap="none" strike="noStrike">
                  <a:solidFill>
                    <a:schemeClr val="lt1"/>
                  </a:solidFill>
                  <a:latin typeface="Rockwell"/>
                  <a:ea typeface="Rockwell"/>
                  <a:cs typeface="Rockwell"/>
                  <a:sym typeface="Rockwell"/>
                </a:rPr>
                <a:t>www.googleslides.org</a:t>
              </a:r>
              <a:endParaRPr b="0" i="0" sz="1400" u="none" cap="none" strike="noStrike">
                <a:solidFill>
                  <a:schemeClr val="lt1"/>
                </a:solidFill>
                <a:latin typeface="Rockwell"/>
                <a:ea typeface="Rockwell"/>
                <a:cs typeface="Rockwell"/>
                <a:sym typeface="Rockwell"/>
              </a:endParaRPr>
            </a:p>
          </p:txBody>
        </p:sp>
      </p:gr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1000"/>
                                        <p:tgtEl>
                                          <p:spTgt spid="77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75"/>
                                        </p:tgtEl>
                                        <p:attrNameLst>
                                          <p:attrName>style.visibility</p:attrName>
                                        </p:attrNameLst>
                                      </p:cBhvr>
                                      <p:to>
                                        <p:strVal val="visible"/>
                                      </p:to>
                                    </p:set>
                                    <p:animEffect filter="fade" transition="in">
                                      <p:cBhvr>
                                        <p:cTn dur="1000"/>
                                        <p:tgtEl>
                                          <p:spTgt spid="77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76"/>
                                        </p:tgtEl>
                                        <p:attrNameLst>
                                          <p:attrName>style.visibility</p:attrName>
                                        </p:attrNameLst>
                                      </p:cBhvr>
                                      <p:to>
                                        <p:strVal val="visible"/>
                                      </p:to>
                                    </p:set>
                                    <p:animEffect filter="fade" transition="in">
                                      <p:cBhvr>
                                        <p:cTn dur="750"/>
                                        <p:tgtEl>
                                          <p:spTgt spid="776"/>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500"/>
                                        <p:tgtEl>
                                          <p:spTgt spid="777"/>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68"/>
          <p:cNvSpPr/>
          <p:nvPr/>
        </p:nvSpPr>
        <p:spPr>
          <a:xfrm>
            <a:off x="931115" y="2532317"/>
            <a:ext cx="8033374" cy="2185618"/>
          </a:xfrm>
          <a:prstGeom prst="rect">
            <a:avLst/>
          </a:prstGeom>
          <a:noFill/>
          <a:ln>
            <a:noFill/>
          </a:ln>
        </p:spPr>
        <p:txBody>
          <a:bodyPr anchorCtr="0" anchor="ctr" bIns="34250" lIns="68550" spcFirstLastPara="1" rIns="68550" wrap="square" tIns="34250">
            <a:noAutofit/>
          </a:bodyPr>
          <a:lstStyle/>
          <a:p>
            <a:pPr indent="0" lvl="0" marL="0" marR="0" rtl="0" algn="l">
              <a:spcBef>
                <a:spcPts val="0"/>
              </a:spcBef>
              <a:spcAft>
                <a:spcPts val="0"/>
              </a:spcAft>
              <a:buNone/>
            </a:pPr>
            <a:r>
              <a:rPr b="0" i="0" lang="tr-TR" sz="675" u="none" cap="none" strike="noStrike">
                <a:solidFill>
                  <a:srgbClr val="007200"/>
                </a:solidFill>
                <a:latin typeface="Helvetica Neue"/>
                <a:ea typeface="Helvetica Neue"/>
                <a:cs typeface="Helvetica Neue"/>
                <a:sym typeface="Helvetica Neue"/>
              </a:rPr>
              <a:t>Free Powerpoint Templates:			</a:t>
            </a:r>
            <a:r>
              <a:rPr b="0" i="0" lang="tr-TR" sz="675" u="sng" cap="none" strike="noStrike">
                <a:solidFill>
                  <a:schemeClr val="hlink"/>
                </a:solidFill>
                <a:latin typeface="Helvetica Neue"/>
                <a:ea typeface="Helvetica Neue"/>
                <a:cs typeface="Helvetica Neue"/>
                <a:sym typeface="Helvetica Neue"/>
                <a:hlinkClick r:id="rId3"/>
              </a:rPr>
              <a:t>https://googleslides.org/free-templates</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Abstract Google Slides:				</a:t>
            </a:r>
            <a:r>
              <a:rPr lang="tr-TR" sz="675" u="sng">
                <a:solidFill>
                  <a:schemeClr val="hlink"/>
                </a:solidFill>
                <a:latin typeface="Helvetica Neue"/>
                <a:ea typeface="Helvetica Neue"/>
                <a:cs typeface="Helvetica Neue"/>
                <a:sym typeface="Helvetica Neue"/>
                <a:hlinkClick r:id="rId4"/>
              </a:rPr>
              <a:t>https://googleslides.org/free-templates/abstract-google-slides</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Animal and Wildlife Presentation:			</a:t>
            </a:r>
            <a:r>
              <a:rPr lang="tr-TR" sz="675" u="sng">
                <a:solidFill>
                  <a:schemeClr val="hlink"/>
                </a:solidFill>
                <a:latin typeface="Helvetica Neue"/>
                <a:ea typeface="Helvetica Neue"/>
                <a:cs typeface="Helvetica Neue"/>
                <a:sym typeface="Helvetica Neue"/>
                <a:hlinkClick r:id="rId5"/>
              </a:rPr>
              <a:t>https://googleslides.org/free-templates/animal-wildlife-presentation-template</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Biology Powerpoint Templates:			</a:t>
            </a:r>
            <a:r>
              <a:rPr lang="tr-TR" sz="675" u="sng">
                <a:solidFill>
                  <a:schemeClr val="hlink"/>
                </a:solidFill>
                <a:latin typeface="Helvetica Neue"/>
                <a:ea typeface="Helvetica Neue"/>
                <a:cs typeface="Helvetica Neue"/>
                <a:sym typeface="Helvetica Neue"/>
                <a:hlinkClick r:id="rId6"/>
              </a:rPr>
              <a:t>https://googleslides.org/free-templates/biology-presentation-slides</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Business &amp; Finance Google Slides:			</a:t>
            </a:r>
            <a:r>
              <a:rPr lang="tr-TR" sz="675" u="sng">
                <a:solidFill>
                  <a:schemeClr val="hlink"/>
                </a:solidFill>
                <a:latin typeface="Helvetica Neue"/>
                <a:ea typeface="Helvetica Neue"/>
                <a:cs typeface="Helvetica Neue"/>
                <a:sym typeface="Helvetica Neue"/>
                <a:hlinkClick r:id="rId7"/>
              </a:rPr>
              <a:t>https://googleslides.org/free-templates/business-finance-templates</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Chemistry Powerpoint Slides:			</a:t>
            </a:r>
            <a:r>
              <a:rPr lang="tr-TR" sz="675" u="sng">
                <a:solidFill>
                  <a:schemeClr val="hlink"/>
                </a:solidFill>
                <a:latin typeface="Helvetica Neue"/>
                <a:ea typeface="Helvetica Neue"/>
                <a:cs typeface="Helvetica Neue"/>
                <a:sym typeface="Helvetica Neue"/>
                <a:hlinkClick r:id="rId8"/>
              </a:rPr>
              <a:t>https://googleslides.org/free-templates/chemistry-google-slides-template</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Christmas Google Slides:			</a:t>
            </a:r>
            <a:r>
              <a:rPr lang="tr-TR" sz="675" u="sng">
                <a:solidFill>
                  <a:schemeClr val="hlink"/>
                </a:solidFill>
                <a:latin typeface="Helvetica Neue"/>
                <a:ea typeface="Helvetica Neue"/>
                <a:cs typeface="Helvetica Neue"/>
                <a:sym typeface="Helvetica Neue"/>
                <a:hlinkClick r:id="rId9"/>
              </a:rPr>
              <a:t>https://googleslides.org/free-templates/christmas-new-year-templates</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Education Google Slides:			</a:t>
            </a:r>
            <a:r>
              <a:rPr lang="tr-TR" sz="675" u="sng">
                <a:solidFill>
                  <a:schemeClr val="hlink"/>
                </a:solidFill>
                <a:latin typeface="Helvetica Neue"/>
                <a:ea typeface="Helvetica Neue"/>
                <a:cs typeface="Helvetica Neue"/>
                <a:sym typeface="Helvetica Neue"/>
                <a:hlinkClick r:id="rId10"/>
              </a:rPr>
              <a:t>https://googleslides.org/free-templates/education-google-slides</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Flowers Powerpoint Templates:			</a:t>
            </a:r>
            <a:r>
              <a:rPr lang="tr-TR" sz="675" u="sng">
                <a:solidFill>
                  <a:schemeClr val="hlink"/>
                </a:solidFill>
                <a:latin typeface="Helvetica Neue"/>
                <a:ea typeface="Helvetica Neue"/>
                <a:cs typeface="Helvetica Neue"/>
                <a:sym typeface="Helvetica Neue"/>
                <a:hlinkClick r:id="rId11"/>
              </a:rPr>
              <a:t>https://googleslides.org/free-templates/flowers-powerpoint-templates</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Food and Drinks Slides:			</a:t>
            </a:r>
            <a:r>
              <a:rPr lang="tr-TR" sz="675" u="sng">
                <a:solidFill>
                  <a:schemeClr val="hlink"/>
                </a:solidFill>
                <a:latin typeface="Helvetica Neue"/>
                <a:ea typeface="Helvetica Neue"/>
                <a:cs typeface="Helvetica Neue"/>
                <a:sym typeface="Helvetica Neue"/>
                <a:hlinkClick r:id="rId12"/>
              </a:rPr>
              <a:t>https://googleslides.org/free-templates/food-drinks-powerpoint-templates</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Games Powerpoint Templates:			</a:t>
            </a:r>
            <a:r>
              <a:rPr lang="tr-TR" sz="675" u="sng">
                <a:solidFill>
                  <a:schemeClr val="hlink"/>
                </a:solidFill>
                <a:latin typeface="Helvetica Neue"/>
                <a:ea typeface="Helvetica Neue"/>
                <a:cs typeface="Helvetica Neue"/>
                <a:sym typeface="Helvetica Neue"/>
                <a:hlinkClick r:id="rId13"/>
              </a:rPr>
              <a:t>https://googleslides.org/free-templates/games-powerpoint-templates</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Medical Google Slides:				</a:t>
            </a:r>
            <a:r>
              <a:rPr lang="tr-TR" sz="675" u="sng">
                <a:solidFill>
                  <a:schemeClr val="hlink"/>
                </a:solidFill>
                <a:latin typeface="Helvetica Neue"/>
                <a:ea typeface="Helvetica Neue"/>
                <a:cs typeface="Helvetica Neue"/>
                <a:sym typeface="Helvetica Neue"/>
                <a:hlinkClick r:id="rId14"/>
              </a:rPr>
              <a:t>https://googleslides.org/free-templates/medical-powerpoint-templates</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Nature Powerpoint Templates:			</a:t>
            </a:r>
            <a:r>
              <a:rPr lang="tr-TR" sz="675" u="sng">
                <a:solidFill>
                  <a:schemeClr val="hlink"/>
                </a:solidFill>
                <a:latin typeface="Helvetica Neue"/>
                <a:ea typeface="Helvetica Neue"/>
                <a:cs typeface="Helvetica Neue"/>
                <a:sym typeface="Helvetica Neue"/>
                <a:hlinkClick r:id="rId15"/>
              </a:rPr>
              <a:t>https://googleslides.org/free-templates/nature-google-slide-templates</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Religious Google Slides:			</a:t>
            </a:r>
            <a:r>
              <a:rPr lang="tr-TR" sz="675" u="sng">
                <a:solidFill>
                  <a:schemeClr val="hlink"/>
                </a:solidFill>
                <a:latin typeface="Helvetica Neue"/>
                <a:ea typeface="Helvetica Neue"/>
                <a:cs typeface="Helvetica Neue"/>
                <a:sym typeface="Helvetica Neue"/>
                <a:hlinkClick r:id="rId16"/>
              </a:rPr>
              <a:t>https://googleslides.org/free-templates/religion-powerpoint-templates</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Sports Powerpoint Slides:			</a:t>
            </a:r>
            <a:r>
              <a:rPr lang="tr-TR" sz="675" u="sng">
                <a:solidFill>
                  <a:schemeClr val="hlink"/>
                </a:solidFill>
                <a:latin typeface="Helvetica Neue"/>
                <a:ea typeface="Helvetica Neue"/>
                <a:cs typeface="Helvetica Neue"/>
                <a:sym typeface="Helvetica Neue"/>
                <a:hlinkClick r:id="rId17"/>
              </a:rPr>
              <a:t>https://googleslides.org/free-templates/sports-presentation-slides</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Technology Google Slides:			</a:t>
            </a:r>
            <a:r>
              <a:rPr lang="tr-TR" sz="675" u="sng">
                <a:solidFill>
                  <a:schemeClr val="hlink"/>
                </a:solidFill>
                <a:latin typeface="Helvetica Neue"/>
                <a:ea typeface="Helvetica Neue"/>
                <a:cs typeface="Helvetica Neue"/>
                <a:sym typeface="Helvetica Neue"/>
                <a:hlinkClick r:id="rId18"/>
              </a:rPr>
              <a:t>https://googleslides.org/free-templates/technology-powerpoint-templates</a:t>
            </a:r>
            <a:endParaRPr sz="675">
              <a:solidFill>
                <a:srgbClr val="007200"/>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007200"/>
                </a:solidFill>
                <a:latin typeface="Helvetica Neue"/>
                <a:ea typeface="Helvetica Neue"/>
                <a:cs typeface="Helvetica Neue"/>
                <a:sym typeface="Helvetica Neue"/>
              </a:rPr>
              <a:t>Transportation Powerpoint Templates:			</a:t>
            </a:r>
            <a:r>
              <a:rPr lang="tr-TR" sz="675" u="sng">
                <a:solidFill>
                  <a:schemeClr val="hlink"/>
                </a:solidFill>
                <a:latin typeface="Helvetica Neue"/>
                <a:ea typeface="Helvetica Neue"/>
                <a:cs typeface="Helvetica Neue"/>
                <a:sym typeface="Helvetica Neue"/>
                <a:hlinkClick r:id="rId19"/>
              </a:rPr>
              <a:t>https://googleslides.org/free-templates/transportation-google-slides</a:t>
            </a:r>
            <a:endParaRPr sz="675">
              <a:solidFill>
                <a:srgbClr val="007200"/>
              </a:solidFill>
              <a:latin typeface="Helvetica Neue"/>
              <a:ea typeface="Helvetica Neue"/>
              <a:cs typeface="Helvetica Neue"/>
              <a:sym typeface="Helvetica Neue"/>
            </a:endParaRPr>
          </a:p>
        </p:txBody>
      </p:sp>
      <p:sp>
        <p:nvSpPr>
          <p:cNvPr id="788" name="Google Shape;788;p68"/>
          <p:cNvSpPr/>
          <p:nvPr/>
        </p:nvSpPr>
        <p:spPr>
          <a:xfrm>
            <a:off x="1191" y="1442517"/>
            <a:ext cx="9141620" cy="1069600"/>
          </a:xfrm>
          <a:prstGeom prst="rect">
            <a:avLst/>
          </a:prstGeom>
          <a:solidFill>
            <a:srgbClr val="3A9244"/>
          </a:solidFill>
          <a:ln>
            <a:noFill/>
          </a:ln>
        </p:spPr>
        <p:txBody>
          <a:bodyPr anchorCtr="0" anchor="ctr" bIns="34250" lIns="68550" spcFirstLastPara="1" rIns="68550" wrap="square" tIns="34250">
            <a:noAutofit/>
          </a:bodyPr>
          <a:lstStyle/>
          <a:p>
            <a:pPr indent="0" lvl="0" marL="0" marR="0" rtl="0" algn="l">
              <a:spcBef>
                <a:spcPts val="0"/>
              </a:spcBef>
              <a:spcAft>
                <a:spcPts val="0"/>
              </a:spcAft>
              <a:buNone/>
            </a:pPr>
            <a:r>
              <a:t/>
            </a:r>
            <a:endParaRPr sz="1349">
              <a:solidFill>
                <a:srgbClr val="47984B"/>
              </a:solidFill>
              <a:highlight>
                <a:srgbClr val="47984B"/>
              </a:highlight>
              <a:latin typeface="Arial"/>
              <a:ea typeface="Arial"/>
              <a:cs typeface="Arial"/>
              <a:sym typeface="Arial"/>
            </a:endParaRPr>
          </a:p>
        </p:txBody>
      </p:sp>
      <p:sp>
        <p:nvSpPr>
          <p:cNvPr id="789" name="Google Shape;789;p68"/>
          <p:cNvSpPr/>
          <p:nvPr/>
        </p:nvSpPr>
        <p:spPr>
          <a:xfrm>
            <a:off x="707730" y="1598257"/>
            <a:ext cx="3975118" cy="740975"/>
          </a:xfrm>
          <a:prstGeom prst="rect">
            <a:avLst/>
          </a:prstGeom>
          <a:noFill/>
          <a:ln>
            <a:noFill/>
          </a:ln>
        </p:spPr>
        <p:txBody>
          <a:bodyPr anchorCtr="0" anchor="t" bIns="34250" lIns="68550" spcFirstLastPara="1" rIns="68550" wrap="square" tIns="34250">
            <a:noAutofit/>
          </a:bodyPr>
          <a:lstStyle/>
          <a:p>
            <a:pPr indent="0" lvl="0" marL="0" marR="0" rtl="0" algn="l">
              <a:spcBef>
                <a:spcPts val="0"/>
              </a:spcBef>
              <a:spcAft>
                <a:spcPts val="0"/>
              </a:spcAft>
              <a:buNone/>
            </a:pPr>
            <a:r>
              <a:rPr b="1" lang="tr-TR" sz="1499">
                <a:solidFill>
                  <a:srgbClr val="FFFFFF"/>
                </a:solidFill>
                <a:latin typeface="Helvetica Neue"/>
                <a:ea typeface="Helvetica Neue"/>
                <a:cs typeface="Helvetica Neue"/>
                <a:sym typeface="Helvetica Neue"/>
              </a:rPr>
              <a:t>Google Slides</a:t>
            </a:r>
            <a:endParaRPr b="1" sz="900">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900">
                <a:solidFill>
                  <a:srgbClr val="FFFFFF"/>
                </a:solidFill>
                <a:latin typeface="Helvetica Neue"/>
                <a:ea typeface="Helvetica Neue"/>
                <a:cs typeface="Helvetica Neue"/>
                <a:sym typeface="Helvetica Neue"/>
              </a:rPr>
              <a:t> Select slide and edit your presentation</a:t>
            </a:r>
            <a:endParaRPr sz="900">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900">
                <a:solidFill>
                  <a:srgbClr val="FFFFFF"/>
                </a:solidFill>
                <a:latin typeface="Helvetica Neue"/>
                <a:ea typeface="Helvetica Neue"/>
                <a:cs typeface="Helvetica Neue"/>
                <a:sym typeface="Helvetica Neue"/>
              </a:rPr>
              <a:t> You can download and share your presentation!</a:t>
            </a:r>
            <a:endParaRPr sz="900">
              <a:solidFill>
                <a:srgbClr val="FFFFFF"/>
              </a:solidFill>
              <a:latin typeface="Helvetica Neue"/>
              <a:ea typeface="Helvetica Neue"/>
              <a:cs typeface="Helvetica Neue"/>
              <a:sym typeface="Helvetica Neue"/>
            </a:endParaRPr>
          </a:p>
        </p:txBody>
      </p:sp>
      <p:sp>
        <p:nvSpPr>
          <p:cNvPr id="790" name="Google Shape;790;p68"/>
          <p:cNvSpPr/>
          <p:nvPr/>
        </p:nvSpPr>
        <p:spPr>
          <a:xfrm>
            <a:off x="5040191" y="1616930"/>
            <a:ext cx="3975119" cy="740975"/>
          </a:xfrm>
          <a:prstGeom prst="rect">
            <a:avLst/>
          </a:prstGeom>
          <a:noFill/>
          <a:ln>
            <a:noFill/>
          </a:ln>
        </p:spPr>
        <p:txBody>
          <a:bodyPr anchorCtr="0" anchor="t" bIns="34250" lIns="68550" spcFirstLastPara="1" rIns="68550" wrap="square" tIns="34250">
            <a:noAutofit/>
          </a:bodyPr>
          <a:lstStyle/>
          <a:p>
            <a:pPr indent="0" lvl="0" marL="0" marR="0" rtl="0" algn="l">
              <a:spcBef>
                <a:spcPts val="0"/>
              </a:spcBef>
              <a:spcAft>
                <a:spcPts val="0"/>
              </a:spcAft>
              <a:buNone/>
            </a:pPr>
            <a:r>
              <a:rPr b="1" lang="tr-TR" sz="1499">
                <a:solidFill>
                  <a:srgbClr val="FFFFFF"/>
                </a:solidFill>
                <a:latin typeface="Helvetica Neue"/>
                <a:ea typeface="Helvetica Neue"/>
                <a:cs typeface="Helvetica Neue"/>
                <a:sym typeface="Helvetica Neue"/>
              </a:rPr>
              <a:t>Powerpoint Templates</a:t>
            </a:r>
            <a:endParaRPr b="1" sz="788">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900">
                <a:solidFill>
                  <a:srgbClr val="FFFFFF"/>
                </a:solidFill>
                <a:latin typeface="Helvetica Neue"/>
                <a:ea typeface="Helvetica Neue"/>
                <a:cs typeface="Helvetica Neue"/>
                <a:sym typeface="Helvetica Neue"/>
              </a:rPr>
              <a:t> Free Powerpoint Presentation Template (.pptx)</a:t>
            </a:r>
            <a:endParaRPr sz="900">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900">
                <a:solidFill>
                  <a:srgbClr val="FFFFFF"/>
                </a:solidFill>
                <a:latin typeface="Helvetica Neue"/>
                <a:ea typeface="Helvetica Neue"/>
                <a:cs typeface="Helvetica Neue"/>
                <a:sym typeface="Helvetica Neue"/>
              </a:rPr>
              <a:t> You can upload Google Slides..</a:t>
            </a:r>
            <a:endParaRPr sz="900">
              <a:solidFill>
                <a:srgbClr val="FFFFFF"/>
              </a:solidFill>
              <a:latin typeface="Helvetica Neue"/>
              <a:ea typeface="Helvetica Neue"/>
              <a:cs typeface="Helvetica Neue"/>
              <a:sym typeface="Helvetica Neue"/>
            </a:endParaRPr>
          </a:p>
        </p:txBody>
      </p:sp>
      <p:sp>
        <p:nvSpPr>
          <p:cNvPr id="791" name="Google Shape;791;p68"/>
          <p:cNvSpPr txBox="1"/>
          <p:nvPr/>
        </p:nvSpPr>
        <p:spPr>
          <a:xfrm>
            <a:off x="2010553" y="444966"/>
            <a:ext cx="4816411" cy="761549"/>
          </a:xfrm>
          <a:prstGeom prst="rect">
            <a:avLst/>
          </a:prstGeom>
          <a:noFill/>
          <a:ln>
            <a:noFill/>
          </a:ln>
        </p:spPr>
        <p:txBody>
          <a:bodyPr anchorCtr="0" anchor="t" bIns="34250" lIns="68550" spcFirstLastPara="1" rIns="68550" wrap="square" tIns="34250">
            <a:noAutofit/>
          </a:bodyPr>
          <a:lstStyle/>
          <a:p>
            <a:pPr indent="0" lvl="0" marL="0" marR="0" rtl="0" algn="l">
              <a:spcBef>
                <a:spcPts val="0"/>
              </a:spcBef>
              <a:spcAft>
                <a:spcPts val="0"/>
              </a:spcAft>
              <a:buNone/>
            </a:pPr>
            <a:r>
              <a:rPr b="1" lang="tr-TR" sz="4499">
                <a:solidFill>
                  <a:schemeClr val="dk1"/>
                </a:solidFill>
                <a:latin typeface="Helvetica Neue"/>
                <a:ea typeface="Helvetica Neue"/>
                <a:cs typeface="Helvetica Neue"/>
                <a:sym typeface="Helvetica Neue"/>
              </a:rPr>
              <a:t>GoogleSlides</a:t>
            </a:r>
            <a:r>
              <a:rPr lang="tr-TR" sz="4499">
                <a:solidFill>
                  <a:schemeClr val="dk1"/>
                </a:solidFill>
                <a:latin typeface="Helvetica Neue"/>
                <a:ea typeface="Helvetica Neue"/>
                <a:cs typeface="Helvetica Neue"/>
                <a:sym typeface="Helvetica Neue"/>
              </a:rPr>
              <a:t>.org</a:t>
            </a:r>
            <a:endParaRPr sz="4499">
              <a:solidFill>
                <a:schemeClr val="dk1"/>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91"/>
                                        </p:tgtEl>
                                        <p:attrNameLst>
                                          <p:attrName>style.visibility</p:attrName>
                                        </p:attrNameLst>
                                      </p:cBhvr>
                                      <p:to>
                                        <p:strVal val="visible"/>
                                      </p:to>
                                    </p:set>
                                    <p:anim calcmode="lin" valueType="num">
                                      <p:cBhvr additive="base">
                                        <p:cTn dur="500"/>
                                        <p:tgtEl>
                                          <p:spTgt spid="7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43"/>
          <p:cNvPicPr preferRelativeResize="0"/>
          <p:nvPr/>
        </p:nvPicPr>
        <p:blipFill rotWithShape="1">
          <a:blip r:embed="rId3">
            <a:alphaModFix/>
          </a:blip>
          <a:srcRect b="0" l="0" r="0" t="0"/>
          <a:stretch/>
        </p:blipFill>
        <p:spPr>
          <a:xfrm>
            <a:off x="2437" y="0"/>
            <a:ext cx="9139126" cy="5143500"/>
          </a:xfrm>
          <a:prstGeom prst="rect">
            <a:avLst/>
          </a:prstGeom>
          <a:noFill/>
          <a:ln>
            <a:noFill/>
          </a:ln>
        </p:spPr>
      </p:pic>
      <p:sp>
        <p:nvSpPr>
          <p:cNvPr id="113" name="Google Shape;113;p43"/>
          <p:cNvSpPr txBox="1"/>
          <p:nvPr/>
        </p:nvSpPr>
        <p:spPr>
          <a:xfrm>
            <a:off x="4860032" y="2693922"/>
            <a:ext cx="4283968" cy="707886"/>
          </a:xfrm>
          <a:prstGeom prst="rect">
            <a:avLst/>
          </a:prstGeom>
          <a:noFill/>
          <a:ln>
            <a:noFill/>
          </a:ln>
        </p:spPr>
        <p:txBody>
          <a:bodyPr anchorCtr="0" anchor="t" bIns="45700" lIns="91425" spcFirstLastPara="1" rIns="91425" wrap="square" tIns="45700">
            <a:noAutofit/>
          </a:bodyPr>
          <a:lstStyle/>
          <a:p>
            <a:pPr indent="0" lvl="1" marL="0" marR="0" rtl="0" algn="ctr">
              <a:spcBef>
                <a:spcPts val="0"/>
              </a:spcBef>
              <a:spcAft>
                <a:spcPts val="0"/>
              </a:spcAft>
              <a:buNone/>
            </a:pPr>
            <a:r>
              <a:rPr b="1" i="0" lang="tr-TR" sz="4000" u="none" cap="none" strike="noStrike">
                <a:solidFill>
                  <a:srgbClr val="3A9244"/>
                </a:solidFill>
                <a:latin typeface="Rockwell"/>
                <a:ea typeface="Rockwell"/>
                <a:cs typeface="Rockwell"/>
                <a:sym typeface="Rockwell"/>
              </a:rPr>
              <a:t>MEETING</a:t>
            </a:r>
            <a:endParaRPr b="1" i="0" sz="4000" u="none" cap="none" strike="noStrike">
              <a:solidFill>
                <a:srgbClr val="3A9244"/>
              </a:solidFill>
              <a:latin typeface="Rockwell"/>
              <a:ea typeface="Rockwell"/>
              <a:cs typeface="Rockwell"/>
              <a:sym typeface="Rockwell"/>
            </a:endParaRPr>
          </a:p>
        </p:txBody>
      </p:sp>
      <p:cxnSp>
        <p:nvCxnSpPr>
          <p:cNvPr id="114" name="Google Shape;114;p43"/>
          <p:cNvCxnSpPr/>
          <p:nvPr/>
        </p:nvCxnSpPr>
        <p:spPr>
          <a:xfrm>
            <a:off x="5112061" y="3419877"/>
            <a:ext cx="3268081" cy="0"/>
          </a:xfrm>
          <a:prstGeom prst="straightConnector1">
            <a:avLst/>
          </a:prstGeom>
          <a:noFill/>
          <a:ln cap="flat" cmpd="sng" w="9525">
            <a:solidFill>
              <a:schemeClr val="lt1"/>
            </a:solidFill>
            <a:prstDash val="solid"/>
            <a:round/>
            <a:headEnd len="sm" w="sm" type="none"/>
            <a:tailEnd len="med" w="med" type="diamond"/>
          </a:ln>
        </p:spPr>
      </p:cxnSp>
      <p:grpSp>
        <p:nvGrpSpPr>
          <p:cNvPr id="115" name="Google Shape;115;p43"/>
          <p:cNvGrpSpPr/>
          <p:nvPr/>
        </p:nvGrpSpPr>
        <p:grpSpPr>
          <a:xfrm>
            <a:off x="5904431" y="1037739"/>
            <a:ext cx="1830768" cy="1512168"/>
            <a:chOff x="2118480" y="1316166"/>
            <a:chExt cx="1830768" cy="1512168"/>
          </a:xfrm>
        </p:grpSpPr>
        <p:sp>
          <p:nvSpPr>
            <p:cNvPr id="116" name="Google Shape;116;p43"/>
            <p:cNvSpPr/>
            <p:nvPr/>
          </p:nvSpPr>
          <p:spPr>
            <a:xfrm>
              <a:off x="2118480" y="1316166"/>
              <a:ext cx="1512168" cy="151216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3992B5"/>
                </a:solidFill>
                <a:latin typeface="Rockwell"/>
                <a:ea typeface="Rockwell"/>
                <a:cs typeface="Rockwell"/>
                <a:sym typeface="Rockwell"/>
              </a:endParaRPr>
            </a:p>
          </p:txBody>
        </p:sp>
        <p:sp>
          <p:nvSpPr>
            <p:cNvPr id="117" name="Google Shape;117;p43"/>
            <p:cNvSpPr txBox="1"/>
            <p:nvPr/>
          </p:nvSpPr>
          <p:spPr>
            <a:xfrm>
              <a:off x="2927068" y="1805701"/>
              <a:ext cx="1022180" cy="1015663"/>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SzPts val="6000"/>
                <a:buFont typeface="Rockwell"/>
                <a:buNone/>
              </a:pPr>
              <a:r>
                <a:rPr b="1" i="0" lang="tr-TR" sz="6000" u="none" cap="none" strike="noStrike">
                  <a:solidFill>
                    <a:schemeClr val="dk1"/>
                  </a:solidFill>
                  <a:latin typeface="Rockwell"/>
                  <a:ea typeface="Rockwell"/>
                  <a:cs typeface="Rockwell"/>
                  <a:sym typeface="Rockwell"/>
                </a:rPr>
                <a:t>1</a:t>
              </a:r>
              <a:endParaRPr b="1" i="0" sz="6000" u="none" cap="none" strike="noStrike">
                <a:solidFill>
                  <a:schemeClr val="dk1"/>
                </a:solidFill>
                <a:latin typeface="Rockwell"/>
                <a:ea typeface="Rockwell"/>
                <a:cs typeface="Rockwell"/>
                <a:sym typeface="Rockwell"/>
              </a:endParaRPr>
            </a:p>
          </p:txBody>
        </p:sp>
      </p:gr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23" presetSubtype="16">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p:tgtEl>
                                          <p:spTgt spid="115"/>
                                        </p:tgtEl>
                                        <p:attrNameLst>
                                          <p:attrName>ppt_w</p:attrName>
                                        </p:attrNameLst>
                                      </p:cBhvr>
                                      <p:tavLst>
                                        <p:tav fmla="" tm="0">
                                          <p:val>
                                            <p:strVal val="0"/>
                                          </p:val>
                                        </p:tav>
                                        <p:tav fmla="" tm="100000">
                                          <p:val>
                                            <p:strVal val="#ppt_w"/>
                                          </p:val>
                                        </p:tav>
                                      </p:tavLst>
                                    </p:anim>
                                    <p:anim calcmode="lin" valueType="num">
                                      <p:cBhvr additive="base">
                                        <p:cTn dur="500"/>
                                        <p:tgtEl>
                                          <p:spTgt spid="11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4"/>
          <p:cNvSpPr/>
          <p:nvPr/>
        </p:nvSpPr>
        <p:spPr>
          <a:xfrm>
            <a:off x="2" y="2156657"/>
            <a:ext cx="2142659" cy="167232"/>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93"/>
              <a:buFont typeface="Rockwell"/>
              <a:buNone/>
            </a:pPr>
            <a:r>
              <a:t/>
            </a:r>
            <a:endParaRPr b="0" i="0" sz="1693" u="none" cap="none" strike="noStrike">
              <a:solidFill>
                <a:srgbClr val="000000"/>
              </a:solidFill>
              <a:latin typeface="Twentieth Century"/>
              <a:ea typeface="Twentieth Century"/>
              <a:cs typeface="Twentieth Century"/>
              <a:sym typeface="Twentieth Century"/>
            </a:endParaRPr>
          </a:p>
        </p:txBody>
      </p:sp>
      <p:sp>
        <p:nvSpPr>
          <p:cNvPr id="123" name="Google Shape;123;p44"/>
          <p:cNvSpPr/>
          <p:nvPr/>
        </p:nvSpPr>
        <p:spPr>
          <a:xfrm>
            <a:off x="2" y="2441847"/>
            <a:ext cx="4144961" cy="167232"/>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93"/>
              <a:buFont typeface="Rockwell"/>
              <a:buNone/>
            </a:pPr>
            <a:r>
              <a:t/>
            </a:r>
            <a:endParaRPr b="0" i="0" sz="1693" u="none" cap="none" strike="noStrike">
              <a:solidFill>
                <a:srgbClr val="000000"/>
              </a:solidFill>
              <a:latin typeface="Twentieth Century"/>
              <a:ea typeface="Twentieth Century"/>
              <a:cs typeface="Twentieth Century"/>
              <a:sym typeface="Twentieth Century"/>
            </a:endParaRPr>
          </a:p>
        </p:txBody>
      </p:sp>
      <p:sp>
        <p:nvSpPr>
          <p:cNvPr id="124" name="Google Shape;124;p44"/>
          <p:cNvSpPr/>
          <p:nvPr/>
        </p:nvSpPr>
        <p:spPr>
          <a:xfrm>
            <a:off x="2" y="2740475"/>
            <a:ext cx="6484715" cy="167232"/>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93"/>
              <a:buFont typeface="Rockwell"/>
              <a:buNone/>
            </a:pPr>
            <a:r>
              <a:t/>
            </a:r>
            <a:endParaRPr b="0" i="0" sz="1693" u="none" cap="none" strike="noStrike">
              <a:solidFill>
                <a:srgbClr val="000000"/>
              </a:solidFill>
              <a:latin typeface="Twentieth Century"/>
              <a:ea typeface="Twentieth Century"/>
              <a:cs typeface="Twentieth Century"/>
              <a:sym typeface="Twentieth Century"/>
            </a:endParaRPr>
          </a:p>
        </p:txBody>
      </p:sp>
      <p:sp>
        <p:nvSpPr>
          <p:cNvPr id="125" name="Google Shape;125;p44"/>
          <p:cNvSpPr/>
          <p:nvPr/>
        </p:nvSpPr>
        <p:spPr>
          <a:xfrm>
            <a:off x="0" y="3022680"/>
            <a:ext cx="4683986" cy="165738"/>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93"/>
              <a:buFont typeface="Rockwell"/>
              <a:buNone/>
            </a:pPr>
            <a:r>
              <a:t/>
            </a:r>
            <a:endParaRPr b="0" i="0" sz="1693" u="none" cap="none" strike="noStrike">
              <a:solidFill>
                <a:srgbClr val="000000"/>
              </a:solidFill>
              <a:latin typeface="Twentieth Century"/>
              <a:ea typeface="Twentieth Century"/>
              <a:cs typeface="Twentieth Century"/>
              <a:sym typeface="Twentieth Century"/>
            </a:endParaRPr>
          </a:p>
        </p:txBody>
      </p:sp>
      <p:sp>
        <p:nvSpPr>
          <p:cNvPr id="126" name="Google Shape;126;p44"/>
          <p:cNvSpPr/>
          <p:nvPr/>
        </p:nvSpPr>
        <p:spPr>
          <a:xfrm>
            <a:off x="0" y="3325789"/>
            <a:ext cx="2657792" cy="16573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93"/>
              <a:buFont typeface="Rockwell"/>
              <a:buNone/>
            </a:pPr>
            <a:r>
              <a:t/>
            </a:r>
            <a:endParaRPr b="0" i="0" sz="1693" u="none" cap="none" strike="noStrike">
              <a:solidFill>
                <a:srgbClr val="000000"/>
              </a:solidFill>
              <a:latin typeface="Twentieth Century"/>
              <a:ea typeface="Twentieth Century"/>
              <a:cs typeface="Twentieth Century"/>
              <a:sym typeface="Twentieth Century"/>
            </a:endParaRPr>
          </a:p>
        </p:txBody>
      </p:sp>
      <p:grpSp>
        <p:nvGrpSpPr>
          <p:cNvPr id="127" name="Google Shape;127;p44"/>
          <p:cNvGrpSpPr/>
          <p:nvPr/>
        </p:nvGrpSpPr>
        <p:grpSpPr>
          <a:xfrm>
            <a:off x="1590198" y="1217471"/>
            <a:ext cx="1104925" cy="1106418"/>
            <a:chOff x="1065" y="794"/>
            <a:chExt cx="740" cy="741"/>
          </a:xfrm>
        </p:grpSpPr>
        <p:sp>
          <p:nvSpPr>
            <p:cNvPr id="128" name="Google Shape;128;p44"/>
            <p:cNvSpPr/>
            <p:nvPr/>
          </p:nvSpPr>
          <p:spPr>
            <a:xfrm>
              <a:off x="1065" y="794"/>
              <a:ext cx="740" cy="741"/>
            </a:xfrm>
            <a:custGeom>
              <a:rect b="b" l="l" r="r" t="t"/>
              <a:pathLst>
                <a:path extrusionOk="0" h="2222" w="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129" name="Google Shape;129;p44"/>
            <p:cNvSpPr txBox="1"/>
            <p:nvPr/>
          </p:nvSpPr>
          <p:spPr>
            <a:xfrm>
              <a:off x="1200" y="975"/>
              <a:ext cx="422" cy="3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599" u="none" cap="none" strike="noStrike">
                  <a:solidFill>
                    <a:srgbClr val="808080"/>
                  </a:solidFill>
                  <a:latin typeface="Twentieth Century"/>
                  <a:ea typeface="Twentieth Century"/>
                  <a:cs typeface="Twentieth Century"/>
                  <a:sym typeface="Twentieth Century"/>
                </a:rPr>
                <a:t>TITLE</a:t>
              </a:r>
              <a:endParaRPr/>
            </a:p>
            <a:p>
              <a:pPr indent="0" lvl="0" marL="0" marR="0" rtl="0" algn="l">
                <a:spcBef>
                  <a:spcPts val="0"/>
                </a:spcBef>
                <a:spcAft>
                  <a:spcPts val="0"/>
                </a:spcAft>
                <a:buNone/>
              </a:pPr>
              <a:r>
                <a:rPr b="1" i="0" lang="tr-TR" sz="1599" u="none" cap="none" strike="noStrike">
                  <a:solidFill>
                    <a:srgbClr val="808080"/>
                  </a:solidFill>
                  <a:latin typeface="Twentieth Century"/>
                  <a:ea typeface="Twentieth Century"/>
                  <a:cs typeface="Twentieth Century"/>
                  <a:sym typeface="Twentieth Century"/>
                </a:rPr>
                <a:t>HERE</a:t>
              </a:r>
              <a:endParaRPr b="1" i="0" sz="1599" u="none" cap="none" strike="noStrike">
                <a:solidFill>
                  <a:srgbClr val="808080"/>
                </a:solidFill>
                <a:latin typeface="Twentieth Century"/>
                <a:ea typeface="Twentieth Century"/>
                <a:cs typeface="Twentieth Century"/>
                <a:sym typeface="Twentieth Century"/>
              </a:endParaRPr>
            </a:p>
          </p:txBody>
        </p:sp>
      </p:grpSp>
      <p:grpSp>
        <p:nvGrpSpPr>
          <p:cNvPr id="130" name="Google Shape;130;p44"/>
          <p:cNvGrpSpPr/>
          <p:nvPr/>
        </p:nvGrpSpPr>
        <p:grpSpPr>
          <a:xfrm>
            <a:off x="3580556" y="1502662"/>
            <a:ext cx="1104925" cy="1106418"/>
            <a:chOff x="2398" y="985"/>
            <a:chExt cx="740" cy="741"/>
          </a:xfrm>
        </p:grpSpPr>
        <p:sp>
          <p:nvSpPr>
            <p:cNvPr id="131" name="Google Shape;131;p44"/>
            <p:cNvSpPr/>
            <p:nvPr/>
          </p:nvSpPr>
          <p:spPr>
            <a:xfrm>
              <a:off x="2398" y="985"/>
              <a:ext cx="740" cy="741"/>
            </a:xfrm>
            <a:custGeom>
              <a:rect b="b" l="l" r="r" t="t"/>
              <a:pathLst>
                <a:path extrusionOk="0" h="2222" w="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132" name="Google Shape;132;p44"/>
            <p:cNvSpPr txBox="1"/>
            <p:nvPr/>
          </p:nvSpPr>
          <p:spPr>
            <a:xfrm>
              <a:off x="2547" y="1157"/>
              <a:ext cx="422" cy="3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599" u="none" cap="none" strike="noStrike">
                  <a:solidFill>
                    <a:srgbClr val="808080"/>
                  </a:solidFill>
                  <a:latin typeface="Twentieth Century"/>
                  <a:ea typeface="Twentieth Century"/>
                  <a:cs typeface="Twentieth Century"/>
                  <a:sym typeface="Twentieth Century"/>
                </a:rPr>
                <a:t>TITLE</a:t>
              </a:r>
              <a:endParaRPr/>
            </a:p>
            <a:p>
              <a:pPr indent="0" lvl="0" marL="0" marR="0" rtl="0" algn="l">
                <a:spcBef>
                  <a:spcPts val="0"/>
                </a:spcBef>
                <a:spcAft>
                  <a:spcPts val="0"/>
                </a:spcAft>
                <a:buNone/>
              </a:pPr>
              <a:r>
                <a:rPr b="1" i="0" lang="tr-TR" sz="1599" u="none" cap="none" strike="noStrike">
                  <a:solidFill>
                    <a:srgbClr val="808080"/>
                  </a:solidFill>
                  <a:latin typeface="Twentieth Century"/>
                  <a:ea typeface="Twentieth Century"/>
                  <a:cs typeface="Twentieth Century"/>
                  <a:sym typeface="Twentieth Century"/>
                </a:rPr>
                <a:t>HERE</a:t>
              </a:r>
              <a:endParaRPr b="1" i="0" sz="1599" u="none" cap="none" strike="noStrike">
                <a:solidFill>
                  <a:srgbClr val="808080"/>
                </a:solidFill>
                <a:latin typeface="Twentieth Century"/>
                <a:ea typeface="Twentieth Century"/>
                <a:cs typeface="Twentieth Century"/>
                <a:sym typeface="Twentieth Century"/>
              </a:endParaRPr>
            </a:p>
          </p:txBody>
        </p:sp>
      </p:grpSp>
      <p:grpSp>
        <p:nvGrpSpPr>
          <p:cNvPr id="133" name="Google Shape;133;p44"/>
          <p:cNvGrpSpPr/>
          <p:nvPr/>
        </p:nvGrpSpPr>
        <p:grpSpPr>
          <a:xfrm>
            <a:off x="5932253" y="1802783"/>
            <a:ext cx="1106418" cy="1104925"/>
            <a:chOff x="3973" y="1186"/>
            <a:chExt cx="741" cy="740"/>
          </a:xfrm>
        </p:grpSpPr>
        <p:sp>
          <p:nvSpPr>
            <p:cNvPr id="134" name="Google Shape;134;p44"/>
            <p:cNvSpPr/>
            <p:nvPr/>
          </p:nvSpPr>
          <p:spPr>
            <a:xfrm>
              <a:off x="3973" y="1186"/>
              <a:ext cx="741" cy="740"/>
            </a:xfrm>
            <a:custGeom>
              <a:rect b="b" l="l" r="r" t="t"/>
              <a:pathLst>
                <a:path extrusionOk="0" h="2222" w="2221">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135" name="Google Shape;135;p44"/>
            <p:cNvSpPr txBox="1"/>
            <p:nvPr/>
          </p:nvSpPr>
          <p:spPr>
            <a:xfrm>
              <a:off x="4090" y="1343"/>
              <a:ext cx="422" cy="3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599" u="none" cap="none" strike="noStrike">
                  <a:solidFill>
                    <a:srgbClr val="808080"/>
                  </a:solidFill>
                  <a:latin typeface="Twentieth Century"/>
                  <a:ea typeface="Twentieth Century"/>
                  <a:cs typeface="Twentieth Century"/>
                  <a:sym typeface="Twentieth Century"/>
                </a:rPr>
                <a:t>TITLE</a:t>
              </a:r>
              <a:endParaRPr/>
            </a:p>
            <a:p>
              <a:pPr indent="0" lvl="0" marL="0" marR="0" rtl="0" algn="l">
                <a:spcBef>
                  <a:spcPts val="0"/>
                </a:spcBef>
                <a:spcAft>
                  <a:spcPts val="0"/>
                </a:spcAft>
                <a:buNone/>
              </a:pPr>
              <a:r>
                <a:rPr b="1" i="0" lang="tr-TR" sz="1599" u="none" cap="none" strike="noStrike">
                  <a:solidFill>
                    <a:srgbClr val="808080"/>
                  </a:solidFill>
                  <a:latin typeface="Twentieth Century"/>
                  <a:ea typeface="Twentieth Century"/>
                  <a:cs typeface="Twentieth Century"/>
                  <a:sym typeface="Twentieth Century"/>
                </a:rPr>
                <a:t>HERE</a:t>
              </a:r>
              <a:endParaRPr b="1" i="0" sz="1599" u="none" cap="none" strike="noStrike">
                <a:solidFill>
                  <a:srgbClr val="808080"/>
                </a:solidFill>
                <a:latin typeface="Twentieth Century"/>
                <a:ea typeface="Twentieth Century"/>
                <a:cs typeface="Twentieth Century"/>
                <a:sym typeface="Twentieth Century"/>
              </a:endParaRPr>
            </a:p>
          </p:txBody>
        </p:sp>
      </p:grpSp>
      <p:grpSp>
        <p:nvGrpSpPr>
          <p:cNvPr id="136" name="Google Shape;136;p44"/>
          <p:cNvGrpSpPr/>
          <p:nvPr/>
        </p:nvGrpSpPr>
        <p:grpSpPr>
          <a:xfrm>
            <a:off x="4130030" y="3022680"/>
            <a:ext cx="1106418" cy="1106418"/>
            <a:chOff x="2766" y="2003"/>
            <a:chExt cx="741" cy="741"/>
          </a:xfrm>
        </p:grpSpPr>
        <p:sp>
          <p:nvSpPr>
            <p:cNvPr id="137" name="Google Shape;137;p44"/>
            <p:cNvSpPr/>
            <p:nvPr/>
          </p:nvSpPr>
          <p:spPr>
            <a:xfrm>
              <a:off x="2766" y="2003"/>
              <a:ext cx="741" cy="741"/>
            </a:xfrm>
            <a:custGeom>
              <a:rect b="b" l="l" r="r" t="t"/>
              <a:pathLst>
                <a:path extrusionOk="0" h="2222" w="2221">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138" name="Google Shape;138;p44"/>
            <p:cNvSpPr txBox="1"/>
            <p:nvPr/>
          </p:nvSpPr>
          <p:spPr>
            <a:xfrm>
              <a:off x="2909" y="2158"/>
              <a:ext cx="422" cy="3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599" u="none" cap="none" strike="noStrike">
                  <a:solidFill>
                    <a:srgbClr val="808080"/>
                  </a:solidFill>
                  <a:latin typeface="Twentieth Century"/>
                  <a:ea typeface="Twentieth Century"/>
                  <a:cs typeface="Twentieth Century"/>
                  <a:sym typeface="Twentieth Century"/>
                </a:rPr>
                <a:t>TITLE</a:t>
              </a:r>
              <a:endParaRPr/>
            </a:p>
            <a:p>
              <a:pPr indent="0" lvl="0" marL="0" marR="0" rtl="0" algn="l">
                <a:spcBef>
                  <a:spcPts val="0"/>
                </a:spcBef>
                <a:spcAft>
                  <a:spcPts val="0"/>
                </a:spcAft>
                <a:buNone/>
              </a:pPr>
              <a:r>
                <a:rPr b="1" i="0" lang="tr-TR" sz="1599" u="none" cap="none" strike="noStrike">
                  <a:solidFill>
                    <a:srgbClr val="808080"/>
                  </a:solidFill>
                  <a:latin typeface="Twentieth Century"/>
                  <a:ea typeface="Twentieth Century"/>
                  <a:cs typeface="Twentieth Century"/>
                  <a:sym typeface="Twentieth Century"/>
                </a:rPr>
                <a:t>HERE</a:t>
              </a:r>
              <a:endParaRPr b="1" i="0" sz="1599" u="none" cap="none" strike="noStrike">
                <a:solidFill>
                  <a:srgbClr val="808080"/>
                </a:solidFill>
                <a:latin typeface="Twentieth Century"/>
                <a:ea typeface="Twentieth Century"/>
                <a:cs typeface="Twentieth Century"/>
                <a:sym typeface="Twentieth Century"/>
              </a:endParaRPr>
            </a:p>
          </p:txBody>
        </p:sp>
      </p:grpSp>
      <p:grpSp>
        <p:nvGrpSpPr>
          <p:cNvPr id="139" name="Google Shape;139;p44"/>
          <p:cNvGrpSpPr/>
          <p:nvPr/>
        </p:nvGrpSpPr>
        <p:grpSpPr>
          <a:xfrm>
            <a:off x="2106826" y="3325788"/>
            <a:ext cx="1103431" cy="1104925"/>
            <a:chOff x="1411" y="2206"/>
            <a:chExt cx="739" cy="740"/>
          </a:xfrm>
        </p:grpSpPr>
        <p:sp>
          <p:nvSpPr>
            <p:cNvPr id="140" name="Google Shape;140;p44"/>
            <p:cNvSpPr/>
            <p:nvPr/>
          </p:nvSpPr>
          <p:spPr>
            <a:xfrm>
              <a:off x="1411" y="2206"/>
              <a:ext cx="739" cy="740"/>
            </a:xfrm>
            <a:custGeom>
              <a:rect b="b" l="l" r="r" t="t"/>
              <a:pathLst>
                <a:path extrusionOk="0" h="2222" w="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141" name="Google Shape;141;p44"/>
            <p:cNvSpPr txBox="1"/>
            <p:nvPr/>
          </p:nvSpPr>
          <p:spPr>
            <a:xfrm>
              <a:off x="1558" y="2373"/>
              <a:ext cx="422" cy="3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599" u="none" cap="none" strike="noStrike">
                  <a:solidFill>
                    <a:srgbClr val="808080"/>
                  </a:solidFill>
                  <a:latin typeface="Twentieth Century"/>
                  <a:ea typeface="Twentieth Century"/>
                  <a:cs typeface="Twentieth Century"/>
                  <a:sym typeface="Twentieth Century"/>
                </a:rPr>
                <a:t>TITLE</a:t>
              </a:r>
              <a:endParaRPr/>
            </a:p>
            <a:p>
              <a:pPr indent="0" lvl="0" marL="0" marR="0" rtl="0" algn="l">
                <a:spcBef>
                  <a:spcPts val="0"/>
                </a:spcBef>
                <a:spcAft>
                  <a:spcPts val="0"/>
                </a:spcAft>
                <a:buNone/>
              </a:pPr>
              <a:r>
                <a:rPr b="1" i="0" lang="tr-TR" sz="1599" u="none" cap="none" strike="noStrike">
                  <a:solidFill>
                    <a:srgbClr val="808080"/>
                  </a:solidFill>
                  <a:latin typeface="Twentieth Century"/>
                  <a:ea typeface="Twentieth Century"/>
                  <a:cs typeface="Twentieth Century"/>
                  <a:sym typeface="Twentieth Century"/>
                </a:rPr>
                <a:t>HERE</a:t>
              </a:r>
              <a:endParaRPr b="1" i="0" sz="1599" u="none" cap="none" strike="noStrike">
                <a:solidFill>
                  <a:srgbClr val="808080"/>
                </a:solidFill>
                <a:latin typeface="Twentieth Century"/>
                <a:ea typeface="Twentieth Century"/>
                <a:cs typeface="Twentieth Century"/>
                <a:sym typeface="Twentieth Century"/>
              </a:endParaRPr>
            </a:p>
          </p:txBody>
        </p:sp>
      </p:grpSp>
      <p:sp>
        <p:nvSpPr>
          <p:cNvPr id="142" name="Google Shape;142;p44"/>
          <p:cNvSpPr/>
          <p:nvPr/>
        </p:nvSpPr>
        <p:spPr>
          <a:xfrm flipH="1" rot="10800000">
            <a:off x="3458117" y="1417553"/>
            <a:ext cx="1239308" cy="113479"/>
          </a:xfrm>
          <a:custGeom>
            <a:rect b="b" l="l" r="r" t="t"/>
            <a:pathLst>
              <a:path extrusionOk="0" h="288032" w="2313967">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143" name="Google Shape;143;p44"/>
          <p:cNvSpPr/>
          <p:nvPr/>
        </p:nvSpPr>
        <p:spPr>
          <a:xfrm flipH="1" rot="10800000">
            <a:off x="5839678" y="1725139"/>
            <a:ext cx="1237814" cy="114972"/>
          </a:xfrm>
          <a:custGeom>
            <a:rect b="b" l="l" r="r" t="t"/>
            <a:pathLst>
              <a:path extrusionOk="0" h="288032" w="2313967">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144" name="Google Shape;144;p44"/>
          <p:cNvSpPr/>
          <p:nvPr/>
        </p:nvSpPr>
        <p:spPr>
          <a:xfrm>
            <a:off x="4074785" y="4129097"/>
            <a:ext cx="1237814" cy="114972"/>
          </a:xfrm>
          <a:custGeom>
            <a:rect b="b" l="l" r="r" t="t"/>
            <a:pathLst>
              <a:path extrusionOk="0" h="288032" w="2313967">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145" name="Google Shape;145;p44"/>
          <p:cNvSpPr/>
          <p:nvPr/>
        </p:nvSpPr>
        <p:spPr>
          <a:xfrm>
            <a:off x="2050085" y="4376960"/>
            <a:ext cx="1237814" cy="116465"/>
          </a:xfrm>
          <a:custGeom>
            <a:rect b="b" l="l" r="r" t="t"/>
            <a:pathLst>
              <a:path extrusionOk="0" h="288032" w="2313967">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146" name="Google Shape;146;p44"/>
          <p:cNvSpPr txBox="1"/>
          <p:nvPr/>
        </p:nvSpPr>
        <p:spPr>
          <a:xfrm>
            <a:off x="3353598" y="1014405"/>
            <a:ext cx="1421471" cy="3818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941" u="none" cap="none" strike="noStrike">
                <a:solidFill>
                  <a:srgbClr val="808080"/>
                </a:solidFill>
                <a:latin typeface="Twentieth Century"/>
                <a:ea typeface="Twentieth Century"/>
                <a:cs typeface="Twentieth Century"/>
                <a:sym typeface="Twentieth Century"/>
              </a:rPr>
              <a:t>Go ahead and replace it with your own text.</a:t>
            </a:r>
            <a:endParaRPr b="0" i="0" sz="941" u="none" cap="none" strike="noStrike">
              <a:solidFill>
                <a:srgbClr val="808080"/>
              </a:solidFill>
              <a:latin typeface="Twentieth Century"/>
              <a:ea typeface="Twentieth Century"/>
              <a:cs typeface="Twentieth Century"/>
              <a:sym typeface="Twentieth Century"/>
            </a:endParaRPr>
          </a:p>
        </p:txBody>
      </p:sp>
      <p:sp>
        <p:nvSpPr>
          <p:cNvPr id="147" name="Google Shape;147;p44"/>
          <p:cNvSpPr txBox="1"/>
          <p:nvPr/>
        </p:nvSpPr>
        <p:spPr>
          <a:xfrm>
            <a:off x="5724707" y="1317514"/>
            <a:ext cx="1421471" cy="3818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941" u="none" cap="none" strike="noStrike">
                <a:solidFill>
                  <a:srgbClr val="808080"/>
                </a:solidFill>
                <a:latin typeface="Twentieth Century"/>
                <a:ea typeface="Twentieth Century"/>
                <a:cs typeface="Twentieth Century"/>
                <a:sym typeface="Twentieth Century"/>
              </a:rPr>
              <a:t>Go ahead and replace it with your own text.</a:t>
            </a:r>
            <a:endParaRPr b="0" i="0" sz="941" u="none" cap="none" strike="noStrike">
              <a:solidFill>
                <a:srgbClr val="808080"/>
              </a:solidFill>
              <a:latin typeface="Twentieth Century"/>
              <a:ea typeface="Twentieth Century"/>
              <a:cs typeface="Twentieth Century"/>
              <a:sym typeface="Twentieth Century"/>
            </a:endParaRPr>
          </a:p>
        </p:txBody>
      </p:sp>
      <p:sp>
        <p:nvSpPr>
          <p:cNvPr id="148" name="Google Shape;148;p44"/>
          <p:cNvSpPr txBox="1"/>
          <p:nvPr/>
        </p:nvSpPr>
        <p:spPr>
          <a:xfrm>
            <a:off x="1930635" y="4500892"/>
            <a:ext cx="1421471" cy="3818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941" u="none" cap="none" strike="noStrike">
                <a:solidFill>
                  <a:srgbClr val="808080"/>
                </a:solidFill>
                <a:latin typeface="Twentieth Century"/>
                <a:ea typeface="Twentieth Century"/>
                <a:cs typeface="Twentieth Century"/>
                <a:sym typeface="Twentieth Century"/>
              </a:rPr>
              <a:t>Go ahead and replace it with your own text.</a:t>
            </a:r>
            <a:endParaRPr b="0" i="0" sz="941" u="none" cap="none" strike="noStrike">
              <a:solidFill>
                <a:srgbClr val="808080"/>
              </a:solidFill>
              <a:latin typeface="Twentieth Century"/>
              <a:ea typeface="Twentieth Century"/>
              <a:cs typeface="Twentieth Century"/>
              <a:sym typeface="Twentieth Century"/>
            </a:endParaRPr>
          </a:p>
        </p:txBody>
      </p:sp>
      <p:sp>
        <p:nvSpPr>
          <p:cNvPr id="149" name="Google Shape;149;p44"/>
          <p:cNvSpPr txBox="1"/>
          <p:nvPr/>
        </p:nvSpPr>
        <p:spPr>
          <a:xfrm>
            <a:off x="3962800" y="4264975"/>
            <a:ext cx="1421471" cy="3818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941" u="none" cap="none" strike="noStrike">
                <a:solidFill>
                  <a:srgbClr val="808080"/>
                </a:solidFill>
                <a:latin typeface="Twentieth Century"/>
                <a:ea typeface="Twentieth Century"/>
                <a:cs typeface="Twentieth Century"/>
                <a:sym typeface="Twentieth Century"/>
              </a:rPr>
              <a:t>Go ahead and replace it with your own text.</a:t>
            </a:r>
            <a:endParaRPr b="0" i="0" sz="941" u="none" cap="none" strike="noStrike">
              <a:solidFill>
                <a:srgbClr val="808080"/>
              </a:solidFill>
              <a:latin typeface="Twentieth Century"/>
              <a:ea typeface="Twentieth Century"/>
              <a:cs typeface="Twentieth Century"/>
              <a:sym typeface="Twentieth Century"/>
            </a:endParaRPr>
          </a:p>
        </p:txBody>
      </p:sp>
      <p:sp>
        <p:nvSpPr>
          <p:cNvPr id="150" name="Google Shape;150;p44"/>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5"/>
          <p:cNvSpPr txBox="1"/>
          <p:nvPr/>
        </p:nvSpPr>
        <p:spPr>
          <a:xfrm>
            <a:off x="892899" y="1796811"/>
            <a:ext cx="1987372" cy="9131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tr-TR" sz="1317" u="none" cap="none" strike="noStrike">
                <a:solidFill>
                  <a:srgbClr val="808080"/>
                </a:solidFill>
                <a:latin typeface="Twentieth Century"/>
                <a:ea typeface="Twentieth Century"/>
                <a:cs typeface="Twentieth Century"/>
                <a:sym typeface="Twentieth Century"/>
              </a:rPr>
              <a:t>TITLE</a:t>
            </a:r>
            <a:endParaRPr/>
          </a:p>
          <a:p>
            <a:pPr indent="0" lvl="0" marL="0" marR="0" rtl="0" algn="l">
              <a:spcBef>
                <a:spcPts val="0"/>
              </a:spcBef>
              <a:spcAft>
                <a:spcPts val="0"/>
              </a:spcAft>
              <a:buNone/>
            </a:pPr>
            <a:r>
              <a:t/>
            </a:r>
            <a:endParaRPr b="0" i="0" sz="1317" u="none" cap="none" strike="noStrike">
              <a:solidFill>
                <a:srgbClr val="808080"/>
              </a:solidFill>
              <a:latin typeface="Twentieth Century"/>
              <a:ea typeface="Twentieth Century"/>
              <a:cs typeface="Twentieth Century"/>
              <a:sym typeface="Twentieth Century"/>
            </a:endParaRPr>
          </a:p>
          <a:p>
            <a:pPr indent="0" lvl="0" marL="0" marR="0" rtl="0" algn="l">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We hope that this template will return to you as a time, money and reputation.</a:t>
            </a:r>
            <a:endParaRPr b="0" i="0" sz="1100" u="none" cap="none" strike="noStrike">
              <a:solidFill>
                <a:srgbClr val="808080"/>
              </a:solidFill>
              <a:latin typeface="Twentieth Century"/>
              <a:ea typeface="Twentieth Century"/>
              <a:cs typeface="Twentieth Century"/>
              <a:sym typeface="Twentieth Century"/>
            </a:endParaRPr>
          </a:p>
        </p:txBody>
      </p:sp>
      <p:sp>
        <p:nvSpPr>
          <p:cNvPr id="157" name="Google Shape;157;p45"/>
          <p:cNvSpPr txBox="1"/>
          <p:nvPr/>
        </p:nvSpPr>
        <p:spPr>
          <a:xfrm>
            <a:off x="6266718" y="1796811"/>
            <a:ext cx="1987371" cy="8552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tr-TR" sz="1317" u="none" cap="none" strike="noStrike">
                <a:solidFill>
                  <a:srgbClr val="808080"/>
                </a:solidFill>
                <a:latin typeface="Twentieth Century"/>
                <a:ea typeface="Twentieth Century"/>
                <a:cs typeface="Twentieth Century"/>
                <a:sym typeface="Twentieth Century"/>
              </a:rPr>
              <a:t>TITLE</a:t>
            </a:r>
            <a:endParaRPr/>
          </a:p>
          <a:p>
            <a:pPr indent="0" lvl="0" marL="0" marR="0" rtl="0" algn="l">
              <a:spcBef>
                <a:spcPts val="0"/>
              </a:spcBef>
              <a:spcAft>
                <a:spcPts val="0"/>
              </a:spcAft>
              <a:buNone/>
            </a:pPr>
            <a:r>
              <a:t/>
            </a:r>
            <a:endParaRPr b="0" i="0" sz="941" u="none" cap="none" strike="noStrike">
              <a:solidFill>
                <a:srgbClr val="808080"/>
              </a:solidFill>
              <a:latin typeface="Twentieth Century"/>
              <a:ea typeface="Twentieth Century"/>
              <a:cs typeface="Twentieth Century"/>
              <a:sym typeface="Twentieth Century"/>
            </a:endParaRPr>
          </a:p>
          <a:p>
            <a:pPr indent="0" lvl="0" marL="0" marR="0" rtl="0" algn="l">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We hope that this template will return to you as a time, money and reputation.</a:t>
            </a:r>
            <a:endParaRPr b="0" i="0" sz="1100" u="none" cap="none" strike="noStrike">
              <a:solidFill>
                <a:srgbClr val="808080"/>
              </a:solidFill>
              <a:latin typeface="Twentieth Century"/>
              <a:ea typeface="Twentieth Century"/>
              <a:cs typeface="Twentieth Century"/>
              <a:sym typeface="Twentieth Century"/>
            </a:endParaRPr>
          </a:p>
        </p:txBody>
      </p:sp>
      <p:sp>
        <p:nvSpPr>
          <p:cNvPr id="158" name="Google Shape;158;p45"/>
          <p:cNvSpPr txBox="1"/>
          <p:nvPr/>
        </p:nvSpPr>
        <p:spPr>
          <a:xfrm>
            <a:off x="6266718" y="3119735"/>
            <a:ext cx="1987371" cy="87979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tr-TR" sz="1317" u="none" cap="none" strike="noStrike">
                <a:solidFill>
                  <a:srgbClr val="808080"/>
                </a:solidFill>
                <a:latin typeface="Twentieth Century"/>
                <a:ea typeface="Twentieth Century"/>
                <a:cs typeface="Twentieth Century"/>
                <a:sym typeface="Twentieth Century"/>
              </a:rPr>
              <a:t>TITLE</a:t>
            </a:r>
            <a:endParaRPr/>
          </a:p>
          <a:p>
            <a:pPr indent="0" lvl="0" marL="0" marR="0" rtl="0" algn="l">
              <a:spcBef>
                <a:spcPts val="0"/>
              </a:spcBef>
              <a:spcAft>
                <a:spcPts val="0"/>
              </a:spcAft>
              <a:buNone/>
            </a:pPr>
            <a:r>
              <a:t/>
            </a:r>
            <a:endParaRPr b="0" i="0" sz="1100" u="none" cap="none" strike="noStrike">
              <a:solidFill>
                <a:srgbClr val="808080"/>
              </a:solidFill>
              <a:latin typeface="Twentieth Century"/>
              <a:ea typeface="Twentieth Century"/>
              <a:cs typeface="Twentieth Century"/>
              <a:sym typeface="Twentieth Century"/>
            </a:endParaRPr>
          </a:p>
          <a:p>
            <a:pPr indent="0" lvl="0" marL="0" marR="0" rtl="0" algn="l">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We hope that this template will return to you as a time, money and reputation.</a:t>
            </a:r>
            <a:endParaRPr b="0" i="0" sz="1100" u="none" cap="none" strike="noStrike">
              <a:solidFill>
                <a:srgbClr val="808080"/>
              </a:solidFill>
              <a:latin typeface="Twentieth Century"/>
              <a:ea typeface="Twentieth Century"/>
              <a:cs typeface="Twentieth Century"/>
              <a:sym typeface="Twentieth Century"/>
            </a:endParaRPr>
          </a:p>
        </p:txBody>
      </p:sp>
      <p:sp>
        <p:nvSpPr>
          <p:cNvPr id="159" name="Google Shape;159;p45"/>
          <p:cNvSpPr txBox="1"/>
          <p:nvPr/>
        </p:nvSpPr>
        <p:spPr>
          <a:xfrm>
            <a:off x="892899" y="3119735"/>
            <a:ext cx="1987372" cy="87979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tr-TR" sz="1317" u="none" cap="none" strike="noStrike">
                <a:solidFill>
                  <a:srgbClr val="808080"/>
                </a:solidFill>
                <a:latin typeface="Twentieth Century"/>
                <a:ea typeface="Twentieth Century"/>
                <a:cs typeface="Twentieth Century"/>
                <a:sym typeface="Twentieth Century"/>
              </a:rPr>
              <a:t>TITLE</a:t>
            </a:r>
            <a:endParaRPr/>
          </a:p>
          <a:p>
            <a:pPr indent="0" lvl="0" marL="0" marR="0" rtl="0" algn="l">
              <a:spcBef>
                <a:spcPts val="0"/>
              </a:spcBef>
              <a:spcAft>
                <a:spcPts val="0"/>
              </a:spcAft>
              <a:buNone/>
            </a:pPr>
            <a:r>
              <a:t/>
            </a:r>
            <a:endParaRPr b="0" i="0" sz="1100" u="none" cap="none" strike="noStrike">
              <a:solidFill>
                <a:srgbClr val="808080"/>
              </a:solidFill>
              <a:latin typeface="Twentieth Century"/>
              <a:ea typeface="Twentieth Century"/>
              <a:cs typeface="Twentieth Century"/>
              <a:sym typeface="Twentieth Century"/>
            </a:endParaRPr>
          </a:p>
          <a:p>
            <a:pPr indent="0" lvl="0" marL="0" marR="0" rtl="0" algn="l">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We hope that this template will return to you as a time, money and reputation.</a:t>
            </a:r>
            <a:endParaRPr b="0" i="0" sz="1100" u="none" cap="none" strike="noStrike">
              <a:solidFill>
                <a:srgbClr val="808080"/>
              </a:solidFill>
              <a:latin typeface="Twentieth Century"/>
              <a:ea typeface="Twentieth Century"/>
              <a:cs typeface="Twentieth Century"/>
              <a:sym typeface="Twentieth Century"/>
            </a:endParaRPr>
          </a:p>
        </p:txBody>
      </p:sp>
      <p:grpSp>
        <p:nvGrpSpPr>
          <p:cNvPr id="160" name="Google Shape;160;p45"/>
          <p:cNvGrpSpPr/>
          <p:nvPr/>
        </p:nvGrpSpPr>
        <p:grpSpPr>
          <a:xfrm>
            <a:off x="3217723" y="1581798"/>
            <a:ext cx="2753353" cy="2447260"/>
            <a:chOff x="3218020" y="2137420"/>
            <a:chExt cx="2752869" cy="2753319"/>
          </a:xfrm>
        </p:grpSpPr>
        <p:sp>
          <p:nvSpPr>
            <p:cNvPr id="161" name="Google Shape;161;p45"/>
            <p:cNvSpPr/>
            <p:nvPr/>
          </p:nvSpPr>
          <p:spPr>
            <a:xfrm rot="10800000">
              <a:off x="4618341" y="3331813"/>
              <a:ext cx="1352548" cy="1558926"/>
            </a:xfrm>
            <a:custGeom>
              <a:rect b="b" l="l" r="r" t="t"/>
              <a:pathLst>
                <a:path extrusionOk="0" h="1558290" w="1352978">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sp>
          <p:nvSpPr>
            <p:cNvPr id="162" name="Google Shape;162;p45"/>
            <p:cNvSpPr/>
            <p:nvPr/>
          </p:nvSpPr>
          <p:spPr>
            <a:xfrm rot="10800000">
              <a:off x="3218020" y="3536758"/>
              <a:ext cx="1558566" cy="1353981"/>
            </a:xfrm>
            <a:custGeom>
              <a:rect b="b" l="l" r="r" t="t"/>
              <a:pathLst>
                <a:path extrusionOk="0" h="1353163" w="1558290">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sp>
          <p:nvSpPr>
            <p:cNvPr id="163" name="Google Shape;163;p45"/>
            <p:cNvSpPr/>
            <p:nvPr/>
          </p:nvSpPr>
          <p:spPr>
            <a:xfrm>
              <a:off x="3218020" y="2137420"/>
              <a:ext cx="1352548" cy="1558926"/>
            </a:xfrm>
            <a:custGeom>
              <a:rect b="b" l="l" r="r" t="t"/>
              <a:pathLst>
                <a:path extrusionOk="0" h="1558290" w="1352978">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sp>
          <p:nvSpPr>
            <p:cNvPr id="164" name="Google Shape;164;p45"/>
            <p:cNvSpPr/>
            <p:nvPr/>
          </p:nvSpPr>
          <p:spPr>
            <a:xfrm>
              <a:off x="4412323" y="2137420"/>
              <a:ext cx="1558566" cy="1353981"/>
            </a:xfrm>
            <a:custGeom>
              <a:rect b="b" l="l" r="r" t="t"/>
              <a:pathLst>
                <a:path extrusionOk="0" h="1353163" w="1558290">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sp>
          <p:nvSpPr>
            <p:cNvPr id="165" name="Google Shape;165;p45"/>
            <p:cNvSpPr/>
            <p:nvPr/>
          </p:nvSpPr>
          <p:spPr>
            <a:xfrm>
              <a:off x="4269007" y="3214222"/>
              <a:ext cx="650895" cy="65179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sp>
          <p:nvSpPr>
            <p:cNvPr id="166" name="Google Shape;166;p45"/>
            <p:cNvSpPr txBox="1"/>
            <p:nvPr/>
          </p:nvSpPr>
          <p:spPr>
            <a:xfrm>
              <a:off x="4442746" y="3401664"/>
              <a:ext cx="303417" cy="19549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129"/>
                <a:buFont typeface="Twentieth Century"/>
                <a:buNone/>
              </a:pPr>
              <a:r>
                <a:rPr b="1" i="0" lang="tr-TR" sz="1129" u="none" cap="none" strike="noStrike">
                  <a:solidFill>
                    <a:srgbClr val="FFFFFF"/>
                  </a:solidFill>
                  <a:latin typeface="Twentieth Century"/>
                  <a:ea typeface="Twentieth Century"/>
                  <a:cs typeface="Twentieth Century"/>
                  <a:sym typeface="Twentieth Century"/>
                </a:rPr>
                <a:t>标题</a:t>
              </a:r>
              <a:endParaRPr/>
            </a:p>
          </p:txBody>
        </p:sp>
        <p:sp>
          <p:nvSpPr>
            <p:cNvPr id="167" name="Google Shape;167;p45"/>
            <p:cNvSpPr txBox="1"/>
            <p:nvPr/>
          </p:nvSpPr>
          <p:spPr>
            <a:xfrm>
              <a:off x="3463304" y="2655410"/>
              <a:ext cx="884467" cy="2605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tr-TR" sz="1505" u="none" cap="none" strike="noStrike">
                  <a:solidFill>
                    <a:srgbClr val="FFFFFF"/>
                  </a:solidFill>
                  <a:latin typeface="Twentieth Century"/>
                  <a:ea typeface="Twentieth Century"/>
                  <a:cs typeface="Twentieth Century"/>
                  <a:sym typeface="Twentieth Century"/>
                </a:rPr>
                <a:t>TITLE</a:t>
              </a:r>
              <a:endParaRPr b="1" i="0" sz="1505" u="none" cap="none" strike="noStrike">
                <a:solidFill>
                  <a:srgbClr val="FFFFFF"/>
                </a:solidFill>
                <a:latin typeface="Twentieth Century"/>
                <a:ea typeface="Twentieth Century"/>
                <a:cs typeface="Twentieth Century"/>
                <a:sym typeface="Twentieth Century"/>
              </a:endParaRPr>
            </a:p>
          </p:txBody>
        </p:sp>
        <p:sp>
          <p:nvSpPr>
            <p:cNvPr id="168" name="Google Shape;168;p45"/>
            <p:cNvSpPr txBox="1"/>
            <p:nvPr/>
          </p:nvSpPr>
          <p:spPr>
            <a:xfrm>
              <a:off x="4784238" y="2569469"/>
              <a:ext cx="815013" cy="2605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tr-TR" sz="1505" u="none" cap="none" strike="noStrike">
                  <a:solidFill>
                    <a:srgbClr val="FFFFFF"/>
                  </a:solidFill>
                  <a:latin typeface="Twentieth Century"/>
                  <a:ea typeface="Twentieth Century"/>
                  <a:cs typeface="Twentieth Century"/>
                  <a:sym typeface="Twentieth Century"/>
                </a:rPr>
                <a:t>TITLE</a:t>
              </a:r>
              <a:endParaRPr b="1" i="0" sz="1505" u="none" cap="none" strike="noStrike">
                <a:solidFill>
                  <a:srgbClr val="FFFFFF"/>
                </a:solidFill>
                <a:latin typeface="Twentieth Century"/>
                <a:ea typeface="Twentieth Century"/>
                <a:cs typeface="Twentieth Century"/>
                <a:sym typeface="Twentieth Century"/>
              </a:endParaRPr>
            </a:p>
          </p:txBody>
        </p:sp>
        <p:sp>
          <p:nvSpPr>
            <p:cNvPr id="169" name="Google Shape;169;p45"/>
            <p:cNvSpPr txBox="1"/>
            <p:nvPr/>
          </p:nvSpPr>
          <p:spPr>
            <a:xfrm>
              <a:off x="3506168" y="3943238"/>
              <a:ext cx="911515" cy="2605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tr-TR" sz="1505" u="none" cap="none" strike="noStrike">
                  <a:solidFill>
                    <a:srgbClr val="FFFFFF"/>
                  </a:solidFill>
                  <a:latin typeface="Twentieth Century"/>
                  <a:ea typeface="Twentieth Century"/>
                  <a:cs typeface="Twentieth Century"/>
                  <a:sym typeface="Twentieth Century"/>
                </a:rPr>
                <a:t>TITLE</a:t>
              </a:r>
              <a:endParaRPr b="1" i="0" sz="1505" u="none" cap="none" strike="noStrike">
                <a:solidFill>
                  <a:srgbClr val="FFFFFF"/>
                </a:solidFill>
                <a:latin typeface="Twentieth Century"/>
                <a:ea typeface="Twentieth Century"/>
                <a:cs typeface="Twentieth Century"/>
                <a:sym typeface="Twentieth Century"/>
              </a:endParaRPr>
            </a:p>
          </p:txBody>
        </p:sp>
        <p:sp>
          <p:nvSpPr>
            <p:cNvPr id="170" name="Google Shape;170;p45"/>
            <p:cNvSpPr txBox="1"/>
            <p:nvPr/>
          </p:nvSpPr>
          <p:spPr>
            <a:xfrm>
              <a:off x="4881641" y="3886086"/>
              <a:ext cx="842487" cy="2605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tr-TR" sz="1505" u="none" cap="none" strike="noStrike">
                  <a:solidFill>
                    <a:srgbClr val="FFFFFF"/>
                  </a:solidFill>
                  <a:latin typeface="Twentieth Century"/>
                  <a:ea typeface="Twentieth Century"/>
                  <a:cs typeface="Twentieth Century"/>
                  <a:sym typeface="Twentieth Century"/>
                </a:rPr>
                <a:t>TITLE</a:t>
              </a:r>
              <a:endParaRPr b="1" i="0" sz="1505" u="none" cap="none" strike="noStrike">
                <a:solidFill>
                  <a:srgbClr val="FFFFFF"/>
                </a:solidFill>
                <a:latin typeface="Twentieth Century"/>
                <a:ea typeface="Twentieth Century"/>
                <a:cs typeface="Twentieth Century"/>
                <a:sym typeface="Twentieth Century"/>
              </a:endParaRPr>
            </a:p>
          </p:txBody>
        </p:sp>
        <p:sp>
          <p:nvSpPr>
            <p:cNvPr id="171" name="Google Shape;171;p45"/>
            <p:cNvSpPr/>
            <p:nvPr/>
          </p:nvSpPr>
          <p:spPr>
            <a:xfrm>
              <a:off x="4306328" y="3251179"/>
              <a:ext cx="576251" cy="577878"/>
            </a:xfrm>
            <a:prstGeom prst="ellipse">
              <a:avLst/>
            </a:prstGeom>
            <a:noFill/>
            <a:ln cap="flat" cmpd="sng" w="158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grpSp>
      <p:sp>
        <p:nvSpPr>
          <p:cNvPr id="172" name="Google Shape;172;p45"/>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p:tgtEl>
                                          <p:spTgt spid="160"/>
                                        </p:tgtEl>
                                        <p:attrNameLst>
                                          <p:attrName>ppt_w</p:attrName>
                                        </p:attrNameLst>
                                      </p:cBhvr>
                                      <p:tavLst>
                                        <p:tav fmla="" tm="0">
                                          <p:val>
                                            <p:strVal val="0"/>
                                          </p:val>
                                        </p:tav>
                                        <p:tav fmla="" tm="100000">
                                          <p:val>
                                            <p:strVal val="#ppt_w"/>
                                          </p:val>
                                        </p:tav>
                                      </p:tavLst>
                                    </p:anim>
                                    <p:anim calcmode="lin" valueType="num">
                                      <p:cBhvr additive="base">
                                        <p:cTn dur="1000"/>
                                        <p:tgtEl>
                                          <p:spTgt spid="160"/>
                                        </p:tgtEl>
                                        <p:attrNameLst>
                                          <p:attrName>ppt_h</p:attrName>
                                        </p:attrNameLst>
                                      </p:cBhvr>
                                      <p:tavLst>
                                        <p:tav fmla="" tm="0">
                                          <p:val>
                                            <p:strVal val="0"/>
                                          </p:val>
                                        </p:tav>
                                        <p:tav fmla="" tm="100000">
                                          <p:val>
                                            <p:strVal val="#ppt_h"/>
                                          </p:val>
                                        </p:tav>
                                      </p:tavLst>
                                    </p:anim>
                                  </p:childTnLst>
                                </p:cTn>
                              </p:par>
                              <p:par>
                                <p:cTn fill="hold" nodeType="withEffect" presetClass="emph" presetID="8" presetSubtype="0">
                                  <p:stCondLst>
                                    <p:cond delay="0"/>
                                  </p:stCondLst>
                                  <p:childTnLst>
                                    <p:animRot by="-21600000">
                                      <p:cBhvr>
                                        <p:cTn dur="1000" fill="hold"/>
                                        <p:tgtEl>
                                          <p:spTgt spid="160"/>
                                        </p:tgtEl>
                                        <p:attrNameLst>
                                          <p:attrName>r</p:attrName>
                                        </p:attrNameLst>
                                      </p:cBhvr>
                                    </p:animRo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500"/>
                                        <p:tgtEl>
                                          <p:spTgt spid="15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grpSp>
        <p:nvGrpSpPr>
          <p:cNvPr id="178" name="Google Shape;178;p46"/>
          <p:cNvGrpSpPr/>
          <p:nvPr/>
        </p:nvGrpSpPr>
        <p:grpSpPr>
          <a:xfrm>
            <a:off x="1524498" y="1023364"/>
            <a:ext cx="5215544" cy="3850813"/>
            <a:chOff x="721" y="537"/>
            <a:chExt cx="3871" cy="2418"/>
          </a:xfrm>
        </p:grpSpPr>
        <p:grpSp>
          <p:nvGrpSpPr>
            <p:cNvPr id="179" name="Google Shape;179;p46"/>
            <p:cNvGrpSpPr/>
            <p:nvPr/>
          </p:nvGrpSpPr>
          <p:grpSpPr>
            <a:xfrm>
              <a:off x="2268" y="1579"/>
              <a:ext cx="1782" cy="844"/>
              <a:chOff x="2268" y="1579"/>
              <a:chExt cx="1782" cy="844"/>
            </a:xfrm>
          </p:grpSpPr>
          <p:sp>
            <p:nvSpPr>
              <p:cNvPr id="180" name="Google Shape;180;p46"/>
              <p:cNvSpPr/>
              <p:nvPr/>
            </p:nvSpPr>
            <p:spPr>
              <a:xfrm>
                <a:off x="2268" y="1858"/>
                <a:ext cx="753" cy="565"/>
              </a:xfrm>
              <a:custGeom>
                <a:rect b="b" l="l" r="r" t="t"/>
                <a:pathLst>
                  <a:path extrusionOk="0" h="3007" w="2963">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lt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181" name="Google Shape;181;p46"/>
              <p:cNvSpPr/>
              <p:nvPr/>
            </p:nvSpPr>
            <p:spPr>
              <a:xfrm>
                <a:off x="3555" y="1579"/>
                <a:ext cx="495" cy="250"/>
              </a:xfrm>
              <a:custGeom>
                <a:rect b="b" l="l" r="r" t="t"/>
                <a:pathLst>
                  <a:path extrusionOk="0" h="1326" w="1952">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lt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grpSp>
        <p:grpSp>
          <p:nvGrpSpPr>
            <p:cNvPr id="182" name="Google Shape;182;p46"/>
            <p:cNvGrpSpPr/>
            <p:nvPr/>
          </p:nvGrpSpPr>
          <p:grpSpPr>
            <a:xfrm>
              <a:off x="721" y="537"/>
              <a:ext cx="3871" cy="2418"/>
              <a:chOff x="721" y="537"/>
              <a:chExt cx="3871" cy="2418"/>
            </a:xfrm>
          </p:grpSpPr>
          <p:sp>
            <p:nvSpPr>
              <p:cNvPr id="183" name="Google Shape;183;p46"/>
              <p:cNvSpPr/>
              <p:nvPr/>
            </p:nvSpPr>
            <p:spPr>
              <a:xfrm>
                <a:off x="3854" y="1002"/>
                <a:ext cx="661" cy="326"/>
              </a:xfrm>
              <a:custGeom>
                <a:rect b="b" l="l" r="r" t="t"/>
                <a:pathLst>
                  <a:path extrusionOk="0" h="1727" w="2595">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grpSp>
            <p:nvGrpSpPr>
              <p:cNvPr id="184" name="Google Shape;184;p46"/>
              <p:cNvGrpSpPr/>
              <p:nvPr/>
            </p:nvGrpSpPr>
            <p:grpSpPr>
              <a:xfrm>
                <a:off x="721" y="537"/>
                <a:ext cx="3871" cy="2418"/>
                <a:chOff x="721" y="537"/>
                <a:chExt cx="3871" cy="2418"/>
              </a:xfrm>
            </p:grpSpPr>
            <p:grpSp>
              <p:nvGrpSpPr>
                <p:cNvPr id="185" name="Google Shape;185;p46"/>
                <p:cNvGrpSpPr/>
                <p:nvPr/>
              </p:nvGrpSpPr>
              <p:grpSpPr>
                <a:xfrm>
                  <a:off x="2865" y="1507"/>
                  <a:ext cx="1302" cy="1448"/>
                  <a:chOff x="2865" y="1507"/>
                  <a:chExt cx="1302" cy="1448"/>
                </a:xfrm>
              </p:grpSpPr>
              <p:grpSp>
                <p:nvGrpSpPr>
                  <p:cNvPr id="186" name="Google Shape;186;p46"/>
                  <p:cNvGrpSpPr/>
                  <p:nvPr/>
                </p:nvGrpSpPr>
                <p:grpSpPr>
                  <a:xfrm>
                    <a:off x="3106" y="2477"/>
                    <a:ext cx="1061" cy="478"/>
                    <a:chOff x="3106" y="2477"/>
                    <a:chExt cx="1061" cy="478"/>
                  </a:xfrm>
                </p:grpSpPr>
                <p:sp>
                  <p:nvSpPr>
                    <p:cNvPr id="187" name="Google Shape;187;p46"/>
                    <p:cNvSpPr/>
                    <p:nvPr/>
                  </p:nvSpPr>
                  <p:spPr>
                    <a:xfrm>
                      <a:off x="4039" y="2477"/>
                      <a:ext cx="128" cy="226"/>
                    </a:xfrm>
                    <a:custGeom>
                      <a:rect b="b" l="l" r="r" t="t"/>
                      <a:pathLst>
                        <a:path extrusionOk="0" h="1207" w="501">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188" name="Google Shape;188;p46"/>
                    <p:cNvSpPr/>
                    <p:nvPr/>
                  </p:nvSpPr>
                  <p:spPr>
                    <a:xfrm>
                      <a:off x="3106" y="2839"/>
                      <a:ext cx="198" cy="116"/>
                    </a:xfrm>
                    <a:custGeom>
                      <a:rect b="b" l="l" r="r" t="t"/>
                      <a:pathLst>
                        <a:path extrusionOk="0" h="619" w="776">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grpSp>
              <p:grpSp>
                <p:nvGrpSpPr>
                  <p:cNvPr id="189" name="Google Shape;189;p46"/>
                  <p:cNvGrpSpPr/>
                  <p:nvPr/>
                </p:nvGrpSpPr>
                <p:grpSpPr>
                  <a:xfrm>
                    <a:off x="2865" y="1507"/>
                    <a:ext cx="1222" cy="1013"/>
                    <a:chOff x="2865" y="1507"/>
                    <a:chExt cx="1222" cy="1013"/>
                  </a:xfrm>
                </p:grpSpPr>
                <p:sp>
                  <p:nvSpPr>
                    <p:cNvPr id="190" name="Google Shape;190;p46"/>
                    <p:cNvSpPr/>
                    <p:nvPr/>
                  </p:nvSpPr>
                  <p:spPr>
                    <a:xfrm>
                      <a:off x="2865" y="1996"/>
                      <a:ext cx="358" cy="287"/>
                    </a:xfrm>
                    <a:custGeom>
                      <a:rect b="b" l="l" r="r" t="t"/>
                      <a:pathLst>
                        <a:path extrusionOk="0" h="1526" w="1411">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grpSp>
                  <p:nvGrpSpPr>
                    <p:cNvPr id="191" name="Google Shape;191;p46"/>
                    <p:cNvGrpSpPr/>
                    <p:nvPr/>
                  </p:nvGrpSpPr>
                  <p:grpSpPr>
                    <a:xfrm>
                      <a:off x="3091" y="1777"/>
                      <a:ext cx="996" cy="743"/>
                      <a:chOff x="3091" y="1777"/>
                      <a:chExt cx="996" cy="743"/>
                    </a:xfrm>
                  </p:grpSpPr>
                  <p:sp>
                    <p:nvSpPr>
                      <p:cNvPr id="192" name="Google Shape;192;p46"/>
                      <p:cNvSpPr/>
                      <p:nvPr/>
                    </p:nvSpPr>
                    <p:spPr>
                      <a:xfrm>
                        <a:off x="3123" y="2139"/>
                        <a:ext cx="415" cy="381"/>
                      </a:xfrm>
                      <a:custGeom>
                        <a:rect b="b" l="l" r="r" t="t"/>
                        <a:pathLst>
                          <a:path extrusionOk="0" h="2024" w="1633">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193" name="Google Shape;193;p46"/>
                      <p:cNvSpPr/>
                      <p:nvPr/>
                    </p:nvSpPr>
                    <p:spPr>
                      <a:xfrm>
                        <a:off x="3091" y="1938"/>
                        <a:ext cx="583" cy="273"/>
                      </a:xfrm>
                      <a:custGeom>
                        <a:rect b="b" l="l" r="r" t="t"/>
                        <a:pathLst>
                          <a:path extrusionOk="0" h="1452" w="2294">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194" name="Google Shape;194;p46"/>
                      <p:cNvSpPr/>
                      <p:nvPr/>
                    </p:nvSpPr>
                    <p:spPr>
                      <a:xfrm>
                        <a:off x="3574" y="1821"/>
                        <a:ext cx="358" cy="339"/>
                      </a:xfrm>
                      <a:custGeom>
                        <a:rect b="b" l="l" r="r" t="t"/>
                        <a:pathLst>
                          <a:path extrusionOk="0" h="1801" w="141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195" name="Google Shape;195;p46"/>
                      <p:cNvSpPr/>
                      <p:nvPr/>
                    </p:nvSpPr>
                    <p:spPr>
                      <a:xfrm>
                        <a:off x="3664" y="1777"/>
                        <a:ext cx="423" cy="319"/>
                      </a:xfrm>
                      <a:custGeom>
                        <a:rect b="b" l="l" r="r" t="t"/>
                        <a:pathLst>
                          <a:path extrusionOk="0" h="1690" w="1669">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grpSp>
                <p:sp>
                  <p:nvSpPr>
                    <p:cNvPr id="196" name="Google Shape;196;p46"/>
                    <p:cNvSpPr/>
                    <p:nvPr/>
                  </p:nvSpPr>
                  <p:spPr>
                    <a:xfrm>
                      <a:off x="2890" y="1507"/>
                      <a:ext cx="382" cy="520"/>
                    </a:xfrm>
                    <a:custGeom>
                      <a:rect b="b" l="l" r="r" t="t"/>
                      <a:pathLst>
                        <a:path extrusionOk="0" h="2761" w="1498">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grpSp>
            </p:grpSp>
            <p:grpSp>
              <p:nvGrpSpPr>
                <p:cNvPr id="197" name="Google Shape;197;p46"/>
                <p:cNvGrpSpPr/>
                <p:nvPr/>
              </p:nvGrpSpPr>
              <p:grpSpPr>
                <a:xfrm>
                  <a:off x="721" y="537"/>
                  <a:ext cx="3871" cy="2277"/>
                  <a:chOff x="721" y="537"/>
                  <a:chExt cx="3871" cy="2277"/>
                </a:xfrm>
              </p:grpSpPr>
              <p:grpSp>
                <p:nvGrpSpPr>
                  <p:cNvPr id="198" name="Google Shape;198;p46"/>
                  <p:cNvGrpSpPr/>
                  <p:nvPr/>
                </p:nvGrpSpPr>
                <p:grpSpPr>
                  <a:xfrm>
                    <a:off x="721" y="537"/>
                    <a:ext cx="3871" cy="1770"/>
                    <a:chOff x="721" y="537"/>
                    <a:chExt cx="3871" cy="1770"/>
                  </a:xfrm>
                </p:grpSpPr>
                <p:grpSp>
                  <p:nvGrpSpPr>
                    <p:cNvPr id="199" name="Google Shape;199;p46"/>
                    <p:cNvGrpSpPr/>
                    <p:nvPr/>
                  </p:nvGrpSpPr>
                  <p:grpSpPr>
                    <a:xfrm>
                      <a:off x="2341" y="537"/>
                      <a:ext cx="2251" cy="1500"/>
                      <a:chOff x="2341" y="537"/>
                      <a:chExt cx="2251" cy="1500"/>
                    </a:xfrm>
                  </p:grpSpPr>
                  <p:sp>
                    <p:nvSpPr>
                      <p:cNvPr id="200" name="Google Shape;200;p46"/>
                      <p:cNvSpPr/>
                      <p:nvPr/>
                    </p:nvSpPr>
                    <p:spPr>
                      <a:xfrm>
                        <a:off x="3424" y="1270"/>
                        <a:ext cx="413" cy="459"/>
                      </a:xfrm>
                      <a:custGeom>
                        <a:rect b="b" l="l" r="r" t="t"/>
                        <a:pathLst>
                          <a:path extrusionOk="0" h="2434" w="1625">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grpSp>
                    <p:nvGrpSpPr>
                      <p:cNvPr id="201" name="Google Shape;201;p46"/>
                      <p:cNvGrpSpPr/>
                      <p:nvPr/>
                    </p:nvGrpSpPr>
                    <p:grpSpPr>
                      <a:xfrm>
                        <a:off x="2341" y="537"/>
                        <a:ext cx="2251" cy="1500"/>
                        <a:chOff x="2341" y="537"/>
                        <a:chExt cx="2251" cy="1500"/>
                      </a:xfrm>
                    </p:grpSpPr>
                    <p:sp>
                      <p:nvSpPr>
                        <p:cNvPr id="202" name="Google Shape;202;p46"/>
                        <p:cNvSpPr/>
                        <p:nvPr/>
                      </p:nvSpPr>
                      <p:spPr>
                        <a:xfrm>
                          <a:off x="3235" y="1717"/>
                          <a:ext cx="432" cy="320"/>
                        </a:xfrm>
                        <a:custGeom>
                          <a:rect b="b" l="l" r="r" t="t"/>
                          <a:pathLst>
                            <a:path extrusionOk="0" h="1701" w="1700">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203" name="Google Shape;203;p46"/>
                        <p:cNvSpPr/>
                        <p:nvPr/>
                      </p:nvSpPr>
                      <p:spPr>
                        <a:xfrm>
                          <a:off x="3211" y="1431"/>
                          <a:ext cx="265" cy="398"/>
                        </a:xfrm>
                        <a:custGeom>
                          <a:rect b="b" l="l" r="r" t="t"/>
                          <a:pathLst>
                            <a:path extrusionOk="0" h="2109" w="1042">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204" name="Google Shape;204;p46"/>
                        <p:cNvSpPr/>
                        <p:nvPr/>
                      </p:nvSpPr>
                      <p:spPr>
                        <a:xfrm>
                          <a:off x="2788" y="1521"/>
                          <a:ext cx="213" cy="263"/>
                        </a:xfrm>
                        <a:custGeom>
                          <a:rect b="b" l="l" r="r" t="t"/>
                          <a:pathLst>
                            <a:path extrusionOk="0" h="1400" w="84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205" name="Google Shape;205;p46"/>
                        <p:cNvSpPr/>
                        <p:nvPr/>
                      </p:nvSpPr>
                      <p:spPr>
                        <a:xfrm>
                          <a:off x="3537" y="1391"/>
                          <a:ext cx="180" cy="156"/>
                        </a:xfrm>
                        <a:custGeom>
                          <a:rect b="b" l="l" r="r" t="t"/>
                          <a:pathLst>
                            <a:path extrusionOk="0" h="831" w="714">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grpSp>
                      <p:nvGrpSpPr>
                        <p:cNvPr id="206" name="Google Shape;206;p46"/>
                        <p:cNvGrpSpPr/>
                        <p:nvPr/>
                      </p:nvGrpSpPr>
                      <p:grpSpPr>
                        <a:xfrm>
                          <a:off x="2341" y="537"/>
                          <a:ext cx="2251" cy="1107"/>
                          <a:chOff x="2341" y="537"/>
                          <a:chExt cx="2251" cy="1107"/>
                        </a:xfrm>
                      </p:grpSpPr>
                      <p:sp>
                        <p:nvSpPr>
                          <p:cNvPr id="207" name="Google Shape;207;p46"/>
                          <p:cNvSpPr/>
                          <p:nvPr/>
                        </p:nvSpPr>
                        <p:spPr>
                          <a:xfrm>
                            <a:off x="2341" y="566"/>
                            <a:ext cx="1688" cy="1078"/>
                          </a:xfrm>
                          <a:custGeom>
                            <a:rect b="b" l="l" r="r" t="t"/>
                            <a:pathLst>
                              <a:path extrusionOk="0" h="5728" w="6642">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208" name="Google Shape;208;p46"/>
                          <p:cNvSpPr/>
                          <p:nvPr/>
                        </p:nvSpPr>
                        <p:spPr>
                          <a:xfrm>
                            <a:off x="3763" y="1193"/>
                            <a:ext cx="457" cy="322"/>
                          </a:xfrm>
                          <a:custGeom>
                            <a:rect b="b" l="l" r="r" t="t"/>
                            <a:pathLst>
                              <a:path extrusionOk="0" h="1713" w="1797">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209" name="Google Shape;209;p46"/>
                          <p:cNvSpPr/>
                          <p:nvPr/>
                        </p:nvSpPr>
                        <p:spPr>
                          <a:xfrm>
                            <a:off x="3731" y="537"/>
                            <a:ext cx="861" cy="597"/>
                          </a:xfrm>
                          <a:custGeom>
                            <a:rect b="b" l="l" r="r" t="t"/>
                            <a:pathLst>
                              <a:path extrusionOk="0" h="3170" w="3386">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grpSp>
                  </p:grpSp>
                </p:grpSp>
                <p:grpSp>
                  <p:nvGrpSpPr>
                    <p:cNvPr id="210" name="Google Shape;210;p46"/>
                    <p:cNvGrpSpPr/>
                    <p:nvPr/>
                  </p:nvGrpSpPr>
                  <p:grpSpPr>
                    <a:xfrm>
                      <a:off x="721" y="778"/>
                      <a:ext cx="2365" cy="1529"/>
                      <a:chOff x="721" y="778"/>
                      <a:chExt cx="2365" cy="1529"/>
                    </a:xfrm>
                  </p:grpSpPr>
                  <p:sp>
                    <p:nvSpPr>
                      <p:cNvPr id="211" name="Google Shape;211;p46"/>
                      <p:cNvSpPr/>
                      <p:nvPr/>
                    </p:nvSpPr>
                    <p:spPr>
                      <a:xfrm>
                        <a:off x="863" y="1591"/>
                        <a:ext cx="1514" cy="716"/>
                      </a:xfrm>
                      <a:custGeom>
                        <a:rect b="b" l="l" r="r" t="t"/>
                        <a:pathLst>
                          <a:path extrusionOk="0" h="3807" w="595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212" name="Google Shape;212;p46"/>
                      <p:cNvSpPr/>
                      <p:nvPr/>
                    </p:nvSpPr>
                    <p:spPr>
                      <a:xfrm>
                        <a:off x="1724" y="1475"/>
                        <a:ext cx="963" cy="532"/>
                      </a:xfrm>
                      <a:custGeom>
                        <a:rect b="b" l="l" r="r" t="t"/>
                        <a:pathLst>
                          <a:path extrusionOk="0" h="2823" w="3788">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213" name="Google Shape;213;p46"/>
                      <p:cNvSpPr/>
                      <p:nvPr/>
                    </p:nvSpPr>
                    <p:spPr>
                      <a:xfrm>
                        <a:off x="721" y="778"/>
                        <a:ext cx="1532" cy="890"/>
                      </a:xfrm>
                      <a:custGeom>
                        <a:rect b="b" l="l" r="r" t="t"/>
                        <a:pathLst>
                          <a:path extrusionOk="0" h="4727" w="6029">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214" name="Google Shape;214;p46"/>
                      <p:cNvSpPr/>
                      <p:nvPr/>
                    </p:nvSpPr>
                    <p:spPr>
                      <a:xfrm>
                        <a:off x="1991" y="1247"/>
                        <a:ext cx="1095" cy="723"/>
                      </a:xfrm>
                      <a:custGeom>
                        <a:rect b="b" l="l" r="r" t="t"/>
                        <a:pathLst>
                          <a:path extrusionOk="0" h="3842" w="4310">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grpSp>
              </p:grpSp>
              <p:grpSp>
                <p:nvGrpSpPr>
                  <p:cNvPr id="215" name="Google Shape;215;p46"/>
                  <p:cNvGrpSpPr/>
                  <p:nvPr/>
                </p:nvGrpSpPr>
                <p:grpSpPr>
                  <a:xfrm>
                    <a:off x="2230" y="2089"/>
                    <a:ext cx="1887" cy="725"/>
                    <a:chOff x="2230" y="2089"/>
                    <a:chExt cx="1887" cy="725"/>
                  </a:xfrm>
                </p:grpSpPr>
                <p:sp>
                  <p:nvSpPr>
                    <p:cNvPr id="216" name="Google Shape;216;p46"/>
                    <p:cNvSpPr/>
                    <p:nvPr/>
                  </p:nvSpPr>
                  <p:spPr>
                    <a:xfrm>
                      <a:off x="2230" y="2195"/>
                      <a:ext cx="679" cy="556"/>
                    </a:xfrm>
                    <a:custGeom>
                      <a:rect b="b" l="l" r="r" t="t"/>
                      <a:pathLst>
                        <a:path extrusionOk="0" h="2954" w="2678">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217" name="Google Shape;217;p46"/>
                    <p:cNvSpPr/>
                    <p:nvPr/>
                  </p:nvSpPr>
                  <p:spPr>
                    <a:xfrm>
                      <a:off x="2803" y="2414"/>
                      <a:ext cx="578" cy="326"/>
                    </a:xfrm>
                    <a:custGeom>
                      <a:rect b="b" l="l" r="r" t="t"/>
                      <a:pathLst>
                        <a:path extrusionOk="0" h="1731" w="2275">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218" name="Google Shape;218;p46"/>
                    <p:cNvSpPr/>
                    <p:nvPr/>
                  </p:nvSpPr>
                  <p:spPr>
                    <a:xfrm>
                      <a:off x="3705" y="2249"/>
                      <a:ext cx="324" cy="316"/>
                    </a:xfrm>
                    <a:custGeom>
                      <a:rect b="b" l="l" r="r" t="t"/>
                      <a:pathLst>
                        <a:path extrusionOk="0" h="1680" w="1277">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219" name="Google Shape;219;p46"/>
                    <p:cNvSpPr/>
                    <p:nvPr/>
                  </p:nvSpPr>
                  <p:spPr>
                    <a:xfrm>
                      <a:off x="2726" y="2204"/>
                      <a:ext cx="466" cy="310"/>
                    </a:xfrm>
                    <a:custGeom>
                      <a:rect b="b" l="l" r="r" t="t"/>
                      <a:pathLst>
                        <a:path extrusionOk="0" h="1648" w="1839">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220" name="Google Shape;220;p46"/>
                    <p:cNvSpPr/>
                    <p:nvPr/>
                  </p:nvSpPr>
                  <p:spPr>
                    <a:xfrm>
                      <a:off x="3498" y="2130"/>
                      <a:ext cx="365" cy="389"/>
                    </a:xfrm>
                    <a:custGeom>
                      <a:rect b="b" l="l" r="r" t="t"/>
                      <a:pathLst>
                        <a:path extrusionOk="0" h="2065" w="1437">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221" name="Google Shape;221;p46"/>
                    <p:cNvSpPr/>
                    <p:nvPr/>
                  </p:nvSpPr>
                  <p:spPr>
                    <a:xfrm>
                      <a:off x="3832" y="2089"/>
                      <a:ext cx="285" cy="217"/>
                    </a:xfrm>
                    <a:custGeom>
                      <a:rect b="b" l="l" r="r" t="t"/>
                      <a:pathLst>
                        <a:path extrusionOk="0" h="1150" w="1119">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sp>
                  <p:nvSpPr>
                    <p:cNvPr id="222" name="Google Shape;222;p46"/>
                    <p:cNvSpPr/>
                    <p:nvPr/>
                  </p:nvSpPr>
                  <p:spPr>
                    <a:xfrm>
                      <a:off x="3195" y="2466"/>
                      <a:ext cx="606" cy="348"/>
                    </a:xfrm>
                    <a:custGeom>
                      <a:rect b="b" l="l" r="r" t="t"/>
                      <a:pathLst>
                        <a:path extrusionOk="0" h="1841" w="2389">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chemeClr val="dk2"/>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70"/>
                        <a:buFont typeface="Rockwell"/>
                        <a:buNone/>
                      </a:pPr>
                      <a:r>
                        <a:t/>
                      </a:r>
                      <a:endParaRPr b="0" i="0" sz="1270" u="none" cap="none" strike="noStrike">
                        <a:solidFill>
                          <a:srgbClr val="000000"/>
                        </a:solidFill>
                        <a:latin typeface="Twentieth Century"/>
                        <a:ea typeface="Twentieth Century"/>
                        <a:cs typeface="Twentieth Century"/>
                        <a:sym typeface="Twentieth Century"/>
                      </a:endParaRPr>
                    </a:p>
                  </p:txBody>
                </p:sp>
              </p:grpSp>
            </p:grpSp>
          </p:grpSp>
        </p:grpSp>
      </p:grpSp>
      <p:grpSp>
        <p:nvGrpSpPr>
          <p:cNvPr id="223" name="Google Shape;223;p46"/>
          <p:cNvGrpSpPr/>
          <p:nvPr/>
        </p:nvGrpSpPr>
        <p:grpSpPr>
          <a:xfrm flipH="1">
            <a:off x="5463087" y="2595061"/>
            <a:ext cx="3254420" cy="446060"/>
            <a:chOff x="4037145" y="980728"/>
            <a:chExt cx="3396604" cy="479288"/>
          </a:xfrm>
        </p:grpSpPr>
        <p:sp>
          <p:nvSpPr>
            <p:cNvPr id="224" name="Google Shape;224;p46"/>
            <p:cNvSpPr/>
            <p:nvPr/>
          </p:nvSpPr>
          <p:spPr>
            <a:xfrm>
              <a:off x="7160895" y="1187162"/>
              <a:ext cx="272854" cy="272854"/>
            </a:xfrm>
            <a:prstGeom prst="ellipse">
              <a:avLst/>
            </a:prstGeom>
            <a:solidFill>
              <a:srgbClr val="F8F8F8">
                <a:alpha val="49803"/>
              </a:srgbClr>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93"/>
                <a:buFont typeface="Rockwell"/>
                <a:buNone/>
              </a:pPr>
              <a:r>
                <a:t/>
              </a:r>
              <a:endParaRPr b="0" i="0" sz="1693" u="none" cap="none" strike="noStrike">
                <a:solidFill>
                  <a:srgbClr val="000000"/>
                </a:solidFill>
                <a:latin typeface="Twentieth Century"/>
                <a:ea typeface="Twentieth Century"/>
                <a:cs typeface="Twentieth Century"/>
                <a:sym typeface="Twentieth Century"/>
              </a:endParaRPr>
            </a:p>
          </p:txBody>
        </p:sp>
        <p:cxnSp>
          <p:nvCxnSpPr>
            <p:cNvPr id="225" name="Google Shape;225;p46"/>
            <p:cNvCxnSpPr/>
            <p:nvPr/>
          </p:nvCxnSpPr>
          <p:spPr>
            <a:xfrm>
              <a:off x="4037145" y="980728"/>
              <a:ext cx="2833304" cy="0"/>
            </a:xfrm>
            <a:prstGeom prst="straightConnector1">
              <a:avLst/>
            </a:prstGeom>
            <a:noFill/>
            <a:ln cap="flat" cmpd="sng" w="19050">
              <a:solidFill>
                <a:schemeClr val="lt1"/>
              </a:solidFill>
              <a:prstDash val="dash"/>
              <a:round/>
              <a:headEnd len="sm" w="sm" type="none"/>
              <a:tailEnd len="sm" w="sm" type="none"/>
            </a:ln>
          </p:spPr>
        </p:cxnSp>
        <p:cxnSp>
          <p:nvCxnSpPr>
            <p:cNvPr id="226" name="Google Shape;226;p46"/>
            <p:cNvCxnSpPr/>
            <p:nvPr/>
          </p:nvCxnSpPr>
          <p:spPr>
            <a:xfrm>
              <a:off x="6870449" y="980728"/>
              <a:ext cx="426874" cy="334908"/>
            </a:xfrm>
            <a:prstGeom prst="straightConnector1">
              <a:avLst/>
            </a:prstGeom>
            <a:noFill/>
            <a:ln cap="flat" cmpd="sng" w="19050">
              <a:solidFill>
                <a:schemeClr val="lt1"/>
              </a:solidFill>
              <a:prstDash val="dash"/>
              <a:round/>
              <a:headEnd len="sm" w="sm" type="none"/>
              <a:tailEnd len="lg" w="lg" type="oval"/>
            </a:ln>
          </p:spPr>
        </p:cxnSp>
      </p:grpSp>
      <p:sp>
        <p:nvSpPr>
          <p:cNvPr id="227" name="Google Shape;227;p46"/>
          <p:cNvSpPr txBox="1"/>
          <p:nvPr/>
        </p:nvSpPr>
        <p:spPr>
          <a:xfrm>
            <a:off x="6634030" y="2174575"/>
            <a:ext cx="2205370" cy="400110"/>
          </a:xfrm>
          <a:prstGeom prst="rect">
            <a:avLst/>
          </a:prstGeom>
          <a:noFill/>
          <a:ln>
            <a:noFill/>
          </a:ln>
        </p:spPr>
        <p:txBody>
          <a:bodyPr anchorCtr="0" anchor="t" bIns="45700" lIns="91425" spcFirstLastPara="1" rIns="91425" wrap="square" tIns="45700">
            <a:noAutofit/>
          </a:bodyPr>
          <a:lstStyle/>
          <a:p>
            <a:pPr indent="0" lvl="0" marL="0" marR="0" rtl="0" algn="just">
              <a:lnSpc>
                <a:spcPct val="111181"/>
              </a:lnSpc>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Go ahead and replace it with your own text.</a:t>
            </a:r>
            <a:endParaRPr b="0" i="0" sz="1100" u="none" cap="none" strike="noStrike">
              <a:solidFill>
                <a:srgbClr val="808080"/>
              </a:solidFill>
              <a:latin typeface="Twentieth Century"/>
              <a:ea typeface="Twentieth Century"/>
              <a:cs typeface="Twentieth Century"/>
              <a:sym typeface="Twentieth Century"/>
            </a:endParaRPr>
          </a:p>
        </p:txBody>
      </p:sp>
      <p:grpSp>
        <p:nvGrpSpPr>
          <p:cNvPr id="228" name="Google Shape;228;p46"/>
          <p:cNvGrpSpPr/>
          <p:nvPr/>
        </p:nvGrpSpPr>
        <p:grpSpPr>
          <a:xfrm flipH="1" rot="10800000">
            <a:off x="965342" y="3437409"/>
            <a:ext cx="3254796" cy="422267"/>
            <a:chOff x="4037145" y="980728"/>
            <a:chExt cx="3396604" cy="479288"/>
          </a:xfrm>
        </p:grpSpPr>
        <p:sp>
          <p:nvSpPr>
            <p:cNvPr id="229" name="Google Shape;229;p46"/>
            <p:cNvSpPr/>
            <p:nvPr/>
          </p:nvSpPr>
          <p:spPr>
            <a:xfrm>
              <a:off x="7160895" y="1187162"/>
              <a:ext cx="272854" cy="272854"/>
            </a:xfrm>
            <a:prstGeom prst="ellipse">
              <a:avLst/>
            </a:prstGeom>
            <a:solidFill>
              <a:srgbClr val="F8F8F8">
                <a:alpha val="49803"/>
              </a:srgbClr>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93"/>
                <a:buFont typeface="Rockwell"/>
                <a:buNone/>
              </a:pPr>
              <a:r>
                <a:t/>
              </a:r>
              <a:endParaRPr b="0" i="0" sz="1693" u="none" cap="none" strike="noStrike">
                <a:solidFill>
                  <a:srgbClr val="000000"/>
                </a:solidFill>
                <a:latin typeface="Twentieth Century"/>
                <a:ea typeface="Twentieth Century"/>
                <a:cs typeface="Twentieth Century"/>
                <a:sym typeface="Twentieth Century"/>
              </a:endParaRPr>
            </a:p>
          </p:txBody>
        </p:sp>
        <p:cxnSp>
          <p:nvCxnSpPr>
            <p:cNvPr id="230" name="Google Shape;230;p46"/>
            <p:cNvCxnSpPr/>
            <p:nvPr/>
          </p:nvCxnSpPr>
          <p:spPr>
            <a:xfrm>
              <a:off x="4037145" y="980728"/>
              <a:ext cx="2833304" cy="0"/>
            </a:xfrm>
            <a:prstGeom prst="straightConnector1">
              <a:avLst/>
            </a:prstGeom>
            <a:noFill/>
            <a:ln cap="flat" cmpd="sng" w="19050">
              <a:solidFill>
                <a:schemeClr val="lt1"/>
              </a:solidFill>
              <a:prstDash val="dash"/>
              <a:round/>
              <a:headEnd len="sm" w="sm" type="none"/>
              <a:tailEnd len="sm" w="sm" type="none"/>
            </a:ln>
          </p:spPr>
        </p:cxnSp>
        <p:cxnSp>
          <p:nvCxnSpPr>
            <p:cNvPr id="231" name="Google Shape;231;p46"/>
            <p:cNvCxnSpPr/>
            <p:nvPr/>
          </p:nvCxnSpPr>
          <p:spPr>
            <a:xfrm>
              <a:off x="6870449" y="980728"/>
              <a:ext cx="426874" cy="334908"/>
            </a:xfrm>
            <a:prstGeom prst="straightConnector1">
              <a:avLst/>
            </a:prstGeom>
            <a:noFill/>
            <a:ln cap="flat" cmpd="sng" w="19050">
              <a:solidFill>
                <a:schemeClr val="lt1"/>
              </a:solidFill>
              <a:prstDash val="dash"/>
              <a:round/>
              <a:headEnd len="sm" w="sm" type="none"/>
              <a:tailEnd len="lg" w="lg" type="oval"/>
            </a:ln>
          </p:spPr>
        </p:cxnSp>
      </p:grpSp>
      <p:sp>
        <p:nvSpPr>
          <p:cNvPr id="232" name="Google Shape;232;p46"/>
          <p:cNvSpPr/>
          <p:nvPr/>
        </p:nvSpPr>
        <p:spPr>
          <a:xfrm>
            <a:off x="6859493" y="3942456"/>
            <a:ext cx="209040" cy="153793"/>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93"/>
              <a:buFont typeface="Rockwell"/>
              <a:buNone/>
            </a:pPr>
            <a:r>
              <a:t/>
            </a:r>
            <a:endParaRPr b="0" i="0" sz="1693" u="none" cap="none" strike="noStrike">
              <a:solidFill>
                <a:srgbClr val="000000"/>
              </a:solidFill>
              <a:latin typeface="Twentieth Century"/>
              <a:ea typeface="Twentieth Century"/>
              <a:cs typeface="Twentieth Century"/>
              <a:sym typeface="Twentieth Century"/>
            </a:endParaRPr>
          </a:p>
        </p:txBody>
      </p:sp>
      <p:sp>
        <p:nvSpPr>
          <p:cNvPr id="233" name="Google Shape;233;p46"/>
          <p:cNvSpPr/>
          <p:nvPr/>
        </p:nvSpPr>
        <p:spPr>
          <a:xfrm>
            <a:off x="6859493" y="4209729"/>
            <a:ext cx="209040" cy="1523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93"/>
              <a:buFont typeface="Rockwell"/>
              <a:buNone/>
            </a:pPr>
            <a:r>
              <a:t/>
            </a:r>
            <a:endParaRPr b="0" i="0" sz="1693" u="none" cap="none" strike="noStrike">
              <a:solidFill>
                <a:srgbClr val="000000"/>
              </a:solidFill>
              <a:latin typeface="Twentieth Century"/>
              <a:ea typeface="Twentieth Century"/>
              <a:cs typeface="Twentieth Century"/>
              <a:sym typeface="Twentieth Century"/>
            </a:endParaRPr>
          </a:p>
        </p:txBody>
      </p:sp>
      <p:sp>
        <p:nvSpPr>
          <p:cNvPr id="234" name="Google Shape;234;p46"/>
          <p:cNvSpPr/>
          <p:nvPr/>
        </p:nvSpPr>
        <p:spPr>
          <a:xfrm>
            <a:off x="6859493" y="4465056"/>
            <a:ext cx="209040" cy="153793"/>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93"/>
              <a:buFont typeface="Rockwell"/>
              <a:buNone/>
            </a:pPr>
            <a:r>
              <a:t/>
            </a:r>
            <a:endParaRPr b="0" i="0" sz="1693" u="none" cap="none" strike="noStrike">
              <a:solidFill>
                <a:srgbClr val="000000"/>
              </a:solidFill>
              <a:latin typeface="Twentieth Century"/>
              <a:ea typeface="Twentieth Century"/>
              <a:cs typeface="Twentieth Century"/>
              <a:sym typeface="Twentieth Century"/>
            </a:endParaRPr>
          </a:p>
        </p:txBody>
      </p:sp>
      <p:sp>
        <p:nvSpPr>
          <p:cNvPr id="235" name="Google Shape;235;p46"/>
          <p:cNvSpPr txBox="1"/>
          <p:nvPr/>
        </p:nvSpPr>
        <p:spPr>
          <a:xfrm>
            <a:off x="7150659" y="3875263"/>
            <a:ext cx="1209445" cy="2660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129" u="none" cap="none" strike="noStrike">
                <a:solidFill>
                  <a:srgbClr val="808080"/>
                </a:solidFill>
                <a:latin typeface="Twentieth Century"/>
                <a:ea typeface="Twentieth Century"/>
                <a:cs typeface="Twentieth Century"/>
                <a:sym typeface="Twentieth Century"/>
              </a:rPr>
              <a:t>STEP HERE</a:t>
            </a:r>
            <a:endParaRPr b="1" i="0" sz="1129" u="none" cap="none" strike="noStrike">
              <a:solidFill>
                <a:srgbClr val="808080"/>
              </a:solidFill>
              <a:latin typeface="Twentieth Century"/>
              <a:ea typeface="Twentieth Century"/>
              <a:cs typeface="Twentieth Century"/>
              <a:sym typeface="Twentieth Century"/>
            </a:endParaRPr>
          </a:p>
        </p:txBody>
      </p:sp>
      <p:sp>
        <p:nvSpPr>
          <p:cNvPr id="236" name="Google Shape;236;p46"/>
          <p:cNvSpPr txBox="1"/>
          <p:nvPr/>
        </p:nvSpPr>
        <p:spPr>
          <a:xfrm>
            <a:off x="7150659" y="4151495"/>
            <a:ext cx="1209445" cy="2660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129" u="none" cap="none" strike="noStrike">
                <a:solidFill>
                  <a:srgbClr val="808080"/>
                </a:solidFill>
                <a:latin typeface="Twentieth Century"/>
                <a:ea typeface="Twentieth Century"/>
                <a:cs typeface="Twentieth Century"/>
                <a:sym typeface="Twentieth Century"/>
              </a:rPr>
              <a:t>STEP HERE</a:t>
            </a:r>
            <a:endParaRPr b="1" i="0" sz="1129" u="none" cap="none" strike="noStrike">
              <a:solidFill>
                <a:srgbClr val="808080"/>
              </a:solidFill>
              <a:latin typeface="Twentieth Century"/>
              <a:ea typeface="Twentieth Century"/>
              <a:cs typeface="Twentieth Century"/>
              <a:sym typeface="Twentieth Century"/>
            </a:endParaRPr>
          </a:p>
        </p:txBody>
      </p:sp>
      <p:sp>
        <p:nvSpPr>
          <p:cNvPr id="237" name="Google Shape;237;p46"/>
          <p:cNvSpPr txBox="1"/>
          <p:nvPr/>
        </p:nvSpPr>
        <p:spPr>
          <a:xfrm>
            <a:off x="7150659" y="4408316"/>
            <a:ext cx="1209445" cy="2660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129" u="none" cap="none" strike="noStrike">
                <a:solidFill>
                  <a:srgbClr val="808080"/>
                </a:solidFill>
                <a:latin typeface="Twentieth Century"/>
                <a:ea typeface="Twentieth Century"/>
                <a:cs typeface="Twentieth Century"/>
                <a:sym typeface="Twentieth Century"/>
              </a:rPr>
              <a:t>STEP HERE</a:t>
            </a:r>
            <a:endParaRPr b="1" i="0" sz="1129" u="none" cap="none" strike="noStrike">
              <a:solidFill>
                <a:srgbClr val="808080"/>
              </a:solidFill>
              <a:latin typeface="Twentieth Century"/>
              <a:ea typeface="Twentieth Century"/>
              <a:cs typeface="Twentieth Century"/>
              <a:sym typeface="Twentieth Century"/>
            </a:endParaRPr>
          </a:p>
        </p:txBody>
      </p:sp>
      <p:sp>
        <p:nvSpPr>
          <p:cNvPr id="238" name="Google Shape;238;p46"/>
          <p:cNvSpPr txBox="1"/>
          <p:nvPr/>
        </p:nvSpPr>
        <p:spPr>
          <a:xfrm>
            <a:off x="978009" y="3945441"/>
            <a:ext cx="2205370" cy="400110"/>
          </a:xfrm>
          <a:prstGeom prst="rect">
            <a:avLst/>
          </a:prstGeom>
          <a:noFill/>
          <a:ln>
            <a:noFill/>
          </a:ln>
        </p:spPr>
        <p:txBody>
          <a:bodyPr anchorCtr="0" anchor="t" bIns="45700" lIns="91425" spcFirstLastPara="1" rIns="91425" wrap="square" tIns="45700">
            <a:noAutofit/>
          </a:bodyPr>
          <a:lstStyle/>
          <a:p>
            <a:pPr indent="0" lvl="0" marL="0" marR="0" rtl="0" algn="just">
              <a:lnSpc>
                <a:spcPct val="111181"/>
              </a:lnSpc>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Go ahead and replace it with your own text.</a:t>
            </a:r>
            <a:endParaRPr b="0" i="0" sz="1100" u="none" cap="none" strike="noStrike">
              <a:solidFill>
                <a:srgbClr val="808080"/>
              </a:solidFill>
              <a:latin typeface="Twentieth Century"/>
              <a:ea typeface="Twentieth Century"/>
              <a:cs typeface="Twentieth Century"/>
              <a:sym typeface="Twentieth Century"/>
            </a:endParaRPr>
          </a:p>
        </p:txBody>
      </p:sp>
      <p:sp>
        <p:nvSpPr>
          <p:cNvPr id="239" name="Google Shape;239;p46"/>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2000"/>
                                        <p:tgtEl>
                                          <p:spTgt spid="17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grpSp>
        <p:nvGrpSpPr>
          <p:cNvPr id="245" name="Google Shape;245;p47"/>
          <p:cNvGrpSpPr/>
          <p:nvPr/>
        </p:nvGrpSpPr>
        <p:grpSpPr>
          <a:xfrm>
            <a:off x="1524498" y="3180954"/>
            <a:ext cx="1218404" cy="1218404"/>
            <a:chOff x="885" y="2064"/>
            <a:chExt cx="998" cy="998"/>
          </a:xfrm>
        </p:grpSpPr>
        <p:sp>
          <p:nvSpPr>
            <p:cNvPr id="246" name="Google Shape;246;p47"/>
            <p:cNvSpPr/>
            <p:nvPr/>
          </p:nvSpPr>
          <p:spPr>
            <a:xfrm>
              <a:off x="941" y="2151"/>
              <a:ext cx="909" cy="821"/>
            </a:xfrm>
            <a:prstGeom prst="ellipse">
              <a:avLst/>
            </a:prstGeom>
            <a:solidFill>
              <a:schemeClr val="dk2"/>
            </a:solidFill>
            <a:ln>
              <a:noFill/>
            </a:ln>
          </p:spPr>
          <p:txBody>
            <a:bodyPr anchorCtr="0" anchor="ctr" bIns="52775" lIns="105600" spcFirstLastPara="1" rIns="105600" wrap="square" tIns="52775">
              <a:noAutofit/>
            </a:bodyPr>
            <a:lstStyle/>
            <a:p>
              <a:pPr indent="0" lvl="0" marL="0" marR="0" rtl="0" algn="ctr">
                <a:lnSpc>
                  <a:spcPct val="100000"/>
                </a:lnSpc>
                <a:spcBef>
                  <a:spcPts val="0"/>
                </a:spcBef>
                <a:spcAft>
                  <a:spcPts val="0"/>
                </a:spcAft>
                <a:buClr>
                  <a:schemeClr val="dk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sp>
          <p:nvSpPr>
            <p:cNvPr id="247" name="Google Shape;247;p47"/>
            <p:cNvSpPr/>
            <p:nvPr/>
          </p:nvSpPr>
          <p:spPr>
            <a:xfrm>
              <a:off x="885" y="2064"/>
              <a:ext cx="998" cy="99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grpSp>
      <p:cxnSp>
        <p:nvCxnSpPr>
          <p:cNvPr id="248" name="Google Shape;248;p47"/>
          <p:cNvCxnSpPr/>
          <p:nvPr/>
        </p:nvCxnSpPr>
        <p:spPr>
          <a:xfrm rot="10800000">
            <a:off x="2822039" y="3866304"/>
            <a:ext cx="1755935" cy="0"/>
          </a:xfrm>
          <a:prstGeom prst="straightConnector1">
            <a:avLst/>
          </a:prstGeom>
          <a:noFill/>
          <a:ln cap="flat" cmpd="sng" w="12700">
            <a:solidFill>
              <a:srgbClr val="A5A5A5"/>
            </a:solidFill>
            <a:prstDash val="dash"/>
            <a:round/>
            <a:headEnd len="sm" w="sm" type="none"/>
            <a:tailEnd len="med" w="med" type="triangle"/>
          </a:ln>
        </p:spPr>
      </p:cxnSp>
      <p:cxnSp>
        <p:nvCxnSpPr>
          <p:cNvPr id="249" name="Google Shape;249;p47"/>
          <p:cNvCxnSpPr/>
          <p:nvPr/>
        </p:nvCxnSpPr>
        <p:spPr>
          <a:xfrm>
            <a:off x="4577974" y="3866304"/>
            <a:ext cx="1755935" cy="0"/>
          </a:xfrm>
          <a:prstGeom prst="straightConnector1">
            <a:avLst/>
          </a:prstGeom>
          <a:noFill/>
          <a:ln cap="flat" cmpd="sng" w="12700">
            <a:solidFill>
              <a:srgbClr val="A5A5A5"/>
            </a:solidFill>
            <a:prstDash val="dash"/>
            <a:round/>
            <a:headEnd len="sm" w="sm" type="none"/>
            <a:tailEnd len="med" w="med" type="triangle"/>
          </a:ln>
        </p:spPr>
      </p:cxnSp>
      <p:cxnSp>
        <p:nvCxnSpPr>
          <p:cNvPr id="250" name="Google Shape;250;p47"/>
          <p:cNvCxnSpPr/>
          <p:nvPr/>
        </p:nvCxnSpPr>
        <p:spPr>
          <a:xfrm rot="-5400000">
            <a:off x="3797807" y="3086139"/>
            <a:ext cx="1560333" cy="0"/>
          </a:xfrm>
          <a:prstGeom prst="straightConnector1">
            <a:avLst/>
          </a:prstGeom>
          <a:noFill/>
          <a:ln cap="flat" cmpd="sng" w="12700">
            <a:solidFill>
              <a:srgbClr val="A5A5A5"/>
            </a:solidFill>
            <a:prstDash val="dash"/>
            <a:round/>
            <a:headEnd len="sm" w="sm" type="none"/>
            <a:tailEnd len="med" w="med" type="triangle"/>
          </a:ln>
        </p:spPr>
      </p:cxnSp>
      <p:cxnSp>
        <p:nvCxnSpPr>
          <p:cNvPr id="251" name="Google Shape;251;p47"/>
          <p:cNvCxnSpPr/>
          <p:nvPr/>
        </p:nvCxnSpPr>
        <p:spPr>
          <a:xfrm rot="-8100000">
            <a:off x="3177406" y="3315336"/>
            <a:ext cx="1560334" cy="0"/>
          </a:xfrm>
          <a:prstGeom prst="straightConnector1">
            <a:avLst/>
          </a:prstGeom>
          <a:noFill/>
          <a:ln cap="flat" cmpd="sng" w="12700">
            <a:solidFill>
              <a:srgbClr val="A5A5A5"/>
            </a:solidFill>
            <a:prstDash val="dash"/>
            <a:round/>
            <a:headEnd len="sm" w="sm" type="none"/>
            <a:tailEnd len="med" w="med" type="triangle"/>
          </a:ln>
        </p:spPr>
      </p:cxnSp>
      <p:cxnSp>
        <p:nvCxnSpPr>
          <p:cNvPr id="252" name="Google Shape;252;p47"/>
          <p:cNvCxnSpPr/>
          <p:nvPr/>
        </p:nvCxnSpPr>
        <p:spPr>
          <a:xfrm rot="-2700000">
            <a:off x="4321154" y="3315336"/>
            <a:ext cx="1755935" cy="0"/>
          </a:xfrm>
          <a:prstGeom prst="straightConnector1">
            <a:avLst/>
          </a:prstGeom>
          <a:noFill/>
          <a:ln cap="flat" cmpd="sng" w="12700">
            <a:solidFill>
              <a:srgbClr val="A5A5A5"/>
            </a:solidFill>
            <a:prstDash val="dash"/>
            <a:round/>
            <a:headEnd len="sm" w="sm" type="none"/>
            <a:tailEnd len="med" w="med" type="triangle"/>
          </a:ln>
        </p:spPr>
      </p:cxnSp>
      <p:sp>
        <p:nvSpPr>
          <p:cNvPr id="253" name="Google Shape;253;p47"/>
          <p:cNvSpPr txBox="1"/>
          <p:nvPr/>
        </p:nvSpPr>
        <p:spPr>
          <a:xfrm>
            <a:off x="1702036" y="3639566"/>
            <a:ext cx="891406" cy="309313"/>
          </a:xfrm>
          <a:prstGeom prst="rect">
            <a:avLst/>
          </a:prstGeom>
          <a:noFill/>
          <a:ln>
            <a:noFill/>
          </a:ln>
        </p:spPr>
        <p:txBody>
          <a:bodyPr anchorCtr="0" anchor="t" bIns="52775" lIns="105600" spcFirstLastPara="1" rIns="105600" wrap="square" tIns="52775">
            <a:noAutofit/>
          </a:bodyPr>
          <a:lstStyle/>
          <a:p>
            <a:pPr indent="0" lvl="0" marL="0" marR="0" rtl="0" algn="ctr">
              <a:spcBef>
                <a:spcPts val="0"/>
              </a:spcBef>
              <a:spcAft>
                <a:spcPts val="0"/>
              </a:spcAft>
              <a:buNone/>
            </a:pPr>
            <a:r>
              <a:rPr b="1" i="0" lang="tr-TR" sz="1317" u="none" cap="none" strike="noStrike">
                <a:solidFill>
                  <a:srgbClr val="FFFFFF"/>
                </a:solidFill>
                <a:latin typeface="Twentieth Century"/>
                <a:ea typeface="Twentieth Century"/>
                <a:cs typeface="Twentieth Century"/>
                <a:sym typeface="Twentieth Century"/>
              </a:rPr>
              <a:t>STAGE</a:t>
            </a:r>
            <a:endParaRPr b="1" i="0" sz="1317" u="none" cap="none" strike="noStrike">
              <a:solidFill>
                <a:srgbClr val="FFFFFF"/>
              </a:solidFill>
              <a:latin typeface="Twentieth Century"/>
              <a:ea typeface="Twentieth Century"/>
              <a:cs typeface="Twentieth Century"/>
              <a:sym typeface="Twentieth Century"/>
            </a:endParaRPr>
          </a:p>
        </p:txBody>
      </p:sp>
      <p:grpSp>
        <p:nvGrpSpPr>
          <p:cNvPr id="254" name="Google Shape;254;p47"/>
          <p:cNvGrpSpPr/>
          <p:nvPr/>
        </p:nvGrpSpPr>
        <p:grpSpPr>
          <a:xfrm>
            <a:off x="3538746" y="3384021"/>
            <a:ext cx="1981400" cy="1761907"/>
            <a:chOff x="2336" y="2245"/>
            <a:chExt cx="1498" cy="1332"/>
          </a:xfrm>
        </p:grpSpPr>
        <p:sp>
          <p:nvSpPr>
            <p:cNvPr id="255" name="Google Shape;255;p47"/>
            <p:cNvSpPr/>
            <p:nvPr/>
          </p:nvSpPr>
          <p:spPr>
            <a:xfrm>
              <a:off x="2455" y="2354"/>
              <a:ext cx="1254" cy="111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sp>
          <p:nvSpPr>
            <p:cNvPr id="256" name="Google Shape;256;p47"/>
            <p:cNvSpPr/>
            <p:nvPr/>
          </p:nvSpPr>
          <p:spPr>
            <a:xfrm>
              <a:off x="2336" y="2245"/>
              <a:ext cx="1498" cy="1332"/>
            </a:xfrm>
            <a:custGeom>
              <a:rect b="b" l="l" r="r" t="t"/>
              <a:pathLst>
                <a:path extrusionOk="0" h="2473262" w="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grpSp>
      <p:sp>
        <p:nvSpPr>
          <p:cNvPr id="257" name="Google Shape;257;p47"/>
          <p:cNvSpPr/>
          <p:nvPr/>
        </p:nvSpPr>
        <p:spPr>
          <a:xfrm>
            <a:off x="3268674" y="3765988"/>
            <a:ext cx="2538023" cy="11344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tr-TR" sz="3386" u="none" cap="none" strike="noStrike">
                <a:solidFill>
                  <a:srgbClr val="00A800"/>
                </a:solidFill>
                <a:latin typeface="Twentieth Century"/>
                <a:ea typeface="Twentieth Century"/>
                <a:cs typeface="Twentieth Century"/>
                <a:sym typeface="Twentieth Century"/>
              </a:rPr>
              <a:t>STAGE </a:t>
            </a:r>
            <a:endParaRPr/>
          </a:p>
          <a:p>
            <a:pPr indent="0" lvl="0" marL="0" marR="0" rtl="0" algn="ctr">
              <a:spcBef>
                <a:spcPts val="0"/>
              </a:spcBef>
              <a:spcAft>
                <a:spcPts val="0"/>
              </a:spcAft>
              <a:buNone/>
            </a:pPr>
            <a:r>
              <a:rPr b="1" i="0" lang="tr-TR" sz="3386" u="none" cap="none" strike="noStrike">
                <a:solidFill>
                  <a:srgbClr val="00A800"/>
                </a:solidFill>
                <a:latin typeface="Twentieth Century"/>
                <a:ea typeface="Twentieth Century"/>
                <a:cs typeface="Twentieth Century"/>
                <a:sym typeface="Twentieth Century"/>
              </a:rPr>
              <a:t>HERE</a:t>
            </a:r>
            <a:endParaRPr b="1" i="0" sz="3386" u="none" cap="none" strike="noStrike">
              <a:solidFill>
                <a:srgbClr val="00A800"/>
              </a:solidFill>
              <a:latin typeface="Twentieth Century"/>
              <a:ea typeface="Twentieth Century"/>
              <a:cs typeface="Twentieth Century"/>
              <a:sym typeface="Twentieth Century"/>
            </a:endParaRPr>
          </a:p>
        </p:txBody>
      </p:sp>
      <p:sp>
        <p:nvSpPr>
          <p:cNvPr id="258" name="Google Shape;258;p47"/>
          <p:cNvSpPr txBox="1"/>
          <p:nvPr/>
        </p:nvSpPr>
        <p:spPr>
          <a:xfrm>
            <a:off x="728653" y="1083090"/>
            <a:ext cx="2724984" cy="461665"/>
          </a:xfrm>
          <a:prstGeom prst="rect">
            <a:avLst/>
          </a:prstGeom>
          <a:noFill/>
          <a:ln>
            <a:noFill/>
          </a:ln>
        </p:spPr>
        <p:txBody>
          <a:bodyPr anchorCtr="0" anchor="t" bIns="0" lIns="0" spcFirstLastPara="1" rIns="0" wrap="square" tIns="0">
            <a:noAutofit/>
          </a:bodyPr>
          <a:lstStyle/>
          <a:p>
            <a:pPr indent="0" lvl="0" marL="0" marR="0" rtl="0" algn="l">
              <a:lnSpc>
                <a:spcPct val="111181"/>
              </a:lnSpc>
              <a:spcBef>
                <a:spcPts val="0"/>
              </a:spcBef>
              <a:spcAft>
                <a:spcPts val="0"/>
              </a:spcAft>
              <a:buNone/>
            </a:pPr>
            <a:r>
              <a:rPr b="0" i="0" lang="tr-TR" sz="1100" u="none" cap="none" strike="noStrike">
                <a:solidFill>
                  <a:srgbClr val="808080"/>
                </a:solidFill>
                <a:latin typeface="Twentieth Century"/>
                <a:ea typeface="Twentieth Century"/>
                <a:cs typeface="Twentieth Century"/>
                <a:sym typeface="Twentieth Century"/>
              </a:rPr>
              <a:t>A complex idea can be conveyed with just a single still image, namely making it possible to absorb large amounts of data quickly.</a:t>
            </a:r>
            <a:endParaRPr b="0" i="0" sz="1100" u="none" cap="none" strike="noStrike">
              <a:solidFill>
                <a:srgbClr val="808080"/>
              </a:solidFill>
              <a:latin typeface="Twentieth Century"/>
              <a:ea typeface="Twentieth Century"/>
              <a:cs typeface="Twentieth Century"/>
              <a:sym typeface="Twentieth Century"/>
            </a:endParaRPr>
          </a:p>
        </p:txBody>
      </p:sp>
      <p:sp>
        <p:nvSpPr>
          <p:cNvPr id="259" name="Google Shape;259;p47"/>
          <p:cNvSpPr/>
          <p:nvPr/>
        </p:nvSpPr>
        <p:spPr>
          <a:xfrm>
            <a:off x="539025" y="1101006"/>
            <a:ext cx="120944" cy="10750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grpSp>
        <p:nvGrpSpPr>
          <p:cNvPr id="260" name="Google Shape;260;p47"/>
          <p:cNvGrpSpPr/>
          <p:nvPr/>
        </p:nvGrpSpPr>
        <p:grpSpPr>
          <a:xfrm>
            <a:off x="2336767" y="1690798"/>
            <a:ext cx="1218404" cy="1218404"/>
            <a:chOff x="885" y="2064"/>
            <a:chExt cx="998" cy="998"/>
          </a:xfrm>
        </p:grpSpPr>
        <p:sp>
          <p:nvSpPr>
            <p:cNvPr id="261" name="Google Shape;261;p47"/>
            <p:cNvSpPr/>
            <p:nvPr/>
          </p:nvSpPr>
          <p:spPr>
            <a:xfrm>
              <a:off x="941" y="2151"/>
              <a:ext cx="909" cy="821"/>
            </a:xfrm>
            <a:prstGeom prst="ellipse">
              <a:avLst/>
            </a:prstGeom>
            <a:solidFill>
              <a:schemeClr val="dk2"/>
            </a:solidFill>
            <a:ln>
              <a:noFill/>
            </a:ln>
          </p:spPr>
          <p:txBody>
            <a:bodyPr anchorCtr="0" anchor="ctr" bIns="52775" lIns="105600" spcFirstLastPara="1" rIns="105600" wrap="square" tIns="52775">
              <a:noAutofit/>
            </a:bodyPr>
            <a:lstStyle/>
            <a:p>
              <a:pPr indent="0" lvl="0" marL="0" marR="0" rtl="0" algn="ctr">
                <a:lnSpc>
                  <a:spcPct val="100000"/>
                </a:lnSpc>
                <a:spcBef>
                  <a:spcPts val="0"/>
                </a:spcBef>
                <a:spcAft>
                  <a:spcPts val="0"/>
                </a:spcAft>
                <a:buClr>
                  <a:schemeClr val="dk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sp>
          <p:nvSpPr>
            <p:cNvPr id="262" name="Google Shape;262;p47"/>
            <p:cNvSpPr/>
            <p:nvPr/>
          </p:nvSpPr>
          <p:spPr>
            <a:xfrm>
              <a:off x="885" y="2064"/>
              <a:ext cx="998" cy="99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grpSp>
      <p:sp>
        <p:nvSpPr>
          <p:cNvPr id="263" name="Google Shape;263;p47"/>
          <p:cNvSpPr txBox="1"/>
          <p:nvPr/>
        </p:nvSpPr>
        <p:spPr>
          <a:xfrm>
            <a:off x="2489069" y="2143512"/>
            <a:ext cx="891405" cy="309313"/>
          </a:xfrm>
          <a:prstGeom prst="rect">
            <a:avLst/>
          </a:prstGeom>
          <a:noFill/>
          <a:ln>
            <a:noFill/>
          </a:ln>
        </p:spPr>
        <p:txBody>
          <a:bodyPr anchorCtr="0" anchor="t" bIns="52775" lIns="105600" spcFirstLastPara="1" rIns="105600" wrap="square" tIns="52775">
            <a:noAutofit/>
          </a:bodyPr>
          <a:lstStyle/>
          <a:p>
            <a:pPr indent="0" lvl="0" marL="0" marR="0" rtl="0" algn="ctr">
              <a:spcBef>
                <a:spcPts val="0"/>
              </a:spcBef>
              <a:spcAft>
                <a:spcPts val="0"/>
              </a:spcAft>
              <a:buNone/>
            </a:pPr>
            <a:r>
              <a:rPr b="1" i="0" lang="tr-TR" sz="1317" u="none" cap="none" strike="noStrike">
                <a:solidFill>
                  <a:srgbClr val="FFFFFF"/>
                </a:solidFill>
                <a:latin typeface="Twentieth Century"/>
                <a:ea typeface="Twentieth Century"/>
                <a:cs typeface="Twentieth Century"/>
                <a:sym typeface="Twentieth Century"/>
              </a:rPr>
              <a:t>STAGE</a:t>
            </a:r>
            <a:endParaRPr b="1" i="0" sz="1317" u="none" cap="none" strike="noStrike">
              <a:solidFill>
                <a:srgbClr val="FFFFFF"/>
              </a:solidFill>
              <a:latin typeface="Twentieth Century"/>
              <a:ea typeface="Twentieth Century"/>
              <a:cs typeface="Twentieth Century"/>
              <a:sym typeface="Twentieth Century"/>
            </a:endParaRPr>
          </a:p>
        </p:txBody>
      </p:sp>
      <p:grpSp>
        <p:nvGrpSpPr>
          <p:cNvPr id="264" name="Google Shape;264;p47"/>
          <p:cNvGrpSpPr/>
          <p:nvPr/>
        </p:nvGrpSpPr>
        <p:grpSpPr>
          <a:xfrm>
            <a:off x="4029990" y="945719"/>
            <a:ext cx="1218404" cy="1218404"/>
            <a:chOff x="885" y="2064"/>
            <a:chExt cx="998" cy="998"/>
          </a:xfrm>
        </p:grpSpPr>
        <p:sp>
          <p:nvSpPr>
            <p:cNvPr id="265" name="Google Shape;265;p47"/>
            <p:cNvSpPr/>
            <p:nvPr/>
          </p:nvSpPr>
          <p:spPr>
            <a:xfrm>
              <a:off x="941" y="2151"/>
              <a:ext cx="909" cy="821"/>
            </a:xfrm>
            <a:prstGeom prst="ellipse">
              <a:avLst/>
            </a:prstGeom>
            <a:solidFill>
              <a:schemeClr val="dk2"/>
            </a:solidFill>
            <a:ln>
              <a:noFill/>
            </a:ln>
          </p:spPr>
          <p:txBody>
            <a:bodyPr anchorCtr="0" anchor="ctr" bIns="52775" lIns="105600" spcFirstLastPara="1" rIns="105600" wrap="square" tIns="52775">
              <a:noAutofit/>
            </a:bodyPr>
            <a:lstStyle/>
            <a:p>
              <a:pPr indent="0" lvl="0" marL="0" marR="0" rtl="0" algn="ctr">
                <a:lnSpc>
                  <a:spcPct val="100000"/>
                </a:lnSpc>
                <a:spcBef>
                  <a:spcPts val="0"/>
                </a:spcBef>
                <a:spcAft>
                  <a:spcPts val="0"/>
                </a:spcAft>
                <a:buClr>
                  <a:schemeClr val="dk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sp>
          <p:nvSpPr>
            <p:cNvPr id="266" name="Google Shape;266;p47"/>
            <p:cNvSpPr/>
            <p:nvPr/>
          </p:nvSpPr>
          <p:spPr>
            <a:xfrm>
              <a:off x="885" y="2064"/>
              <a:ext cx="998" cy="99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grpSp>
      <p:sp>
        <p:nvSpPr>
          <p:cNvPr id="267" name="Google Shape;267;p47"/>
          <p:cNvSpPr txBox="1"/>
          <p:nvPr/>
        </p:nvSpPr>
        <p:spPr>
          <a:xfrm>
            <a:off x="4207528" y="1377834"/>
            <a:ext cx="891406" cy="309313"/>
          </a:xfrm>
          <a:prstGeom prst="rect">
            <a:avLst/>
          </a:prstGeom>
          <a:noFill/>
          <a:ln>
            <a:noFill/>
          </a:ln>
        </p:spPr>
        <p:txBody>
          <a:bodyPr anchorCtr="0" anchor="t" bIns="52775" lIns="105600" spcFirstLastPara="1" rIns="105600" wrap="square" tIns="52775">
            <a:noAutofit/>
          </a:bodyPr>
          <a:lstStyle/>
          <a:p>
            <a:pPr indent="0" lvl="0" marL="0" marR="0" rtl="0" algn="ctr">
              <a:spcBef>
                <a:spcPts val="0"/>
              </a:spcBef>
              <a:spcAft>
                <a:spcPts val="0"/>
              </a:spcAft>
              <a:buNone/>
            </a:pPr>
            <a:r>
              <a:rPr b="1" i="0" lang="tr-TR" sz="1317" u="none" cap="none" strike="noStrike">
                <a:solidFill>
                  <a:srgbClr val="FFFFFF"/>
                </a:solidFill>
                <a:latin typeface="Twentieth Century"/>
                <a:ea typeface="Twentieth Century"/>
                <a:cs typeface="Twentieth Century"/>
                <a:sym typeface="Twentieth Century"/>
              </a:rPr>
              <a:t>STAGE</a:t>
            </a:r>
            <a:endParaRPr b="1" i="0" sz="1317" u="none" cap="none" strike="noStrike">
              <a:solidFill>
                <a:srgbClr val="FFFFFF"/>
              </a:solidFill>
              <a:latin typeface="Twentieth Century"/>
              <a:ea typeface="Twentieth Century"/>
              <a:cs typeface="Twentieth Century"/>
              <a:sym typeface="Twentieth Century"/>
            </a:endParaRPr>
          </a:p>
        </p:txBody>
      </p:sp>
      <p:grpSp>
        <p:nvGrpSpPr>
          <p:cNvPr id="268" name="Google Shape;268;p47"/>
          <p:cNvGrpSpPr/>
          <p:nvPr/>
        </p:nvGrpSpPr>
        <p:grpSpPr>
          <a:xfrm>
            <a:off x="5656021" y="1556415"/>
            <a:ext cx="1218404" cy="1218404"/>
            <a:chOff x="885" y="2064"/>
            <a:chExt cx="998" cy="998"/>
          </a:xfrm>
        </p:grpSpPr>
        <p:sp>
          <p:nvSpPr>
            <p:cNvPr id="269" name="Google Shape;269;p47"/>
            <p:cNvSpPr/>
            <p:nvPr/>
          </p:nvSpPr>
          <p:spPr>
            <a:xfrm>
              <a:off x="941" y="2151"/>
              <a:ext cx="909" cy="821"/>
            </a:xfrm>
            <a:prstGeom prst="ellipse">
              <a:avLst/>
            </a:prstGeom>
            <a:solidFill>
              <a:schemeClr val="dk2"/>
            </a:solidFill>
            <a:ln>
              <a:noFill/>
            </a:ln>
          </p:spPr>
          <p:txBody>
            <a:bodyPr anchorCtr="0" anchor="ctr" bIns="52775" lIns="105600" spcFirstLastPara="1" rIns="105600" wrap="square" tIns="52775">
              <a:noAutofit/>
            </a:bodyPr>
            <a:lstStyle/>
            <a:p>
              <a:pPr indent="0" lvl="0" marL="0" marR="0" rtl="0" algn="ctr">
                <a:lnSpc>
                  <a:spcPct val="100000"/>
                </a:lnSpc>
                <a:spcBef>
                  <a:spcPts val="0"/>
                </a:spcBef>
                <a:spcAft>
                  <a:spcPts val="0"/>
                </a:spcAft>
                <a:buClr>
                  <a:schemeClr val="dk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sp>
          <p:nvSpPr>
            <p:cNvPr id="270" name="Google Shape;270;p47"/>
            <p:cNvSpPr/>
            <p:nvPr/>
          </p:nvSpPr>
          <p:spPr>
            <a:xfrm>
              <a:off x="885" y="2064"/>
              <a:ext cx="998" cy="99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grpSp>
      <p:sp>
        <p:nvSpPr>
          <p:cNvPr id="271" name="Google Shape;271;p47"/>
          <p:cNvSpPr txBox="1"/>
          <p:nvPr/>
        </p:nvSpPr>
        <p:spPr>
          <a:xfrm>
            <a:off x="5825105" y="2012442"/>
            <a:ext cx="891405" cy="309313"/>
          </a:xfrm>
          <a:prstGeom prst="rect">
            <a:avLst/>
          </a:prstGeom>
          <a:noFill/>
          <a:ln>
            <a:noFill/>
          </a:ln>
        </p:spPr>
        <p:txBody>
          <a:bodyPr anchorCtr="0" anchor="t" bIns="52775" lIns="105600" spcFirstLastPara="1" rIns="105600" wrap="square" tIns="52775">
            <a:noAutofit/>
          </a:bodyPr>
          <a:lstStyle/>
          <a:p>
            <a:pPr indent="0" lvl="0" marL="0" marR="0" rtl="0" algn="ctr">
              <a:spcBef>
                <a:spcPts val="0"/>
              </a:spcBef>
              <a:spcAft>
                <a:spcPts val="0"/>
              </a:spcAft>
              <a:buNone/>
            </a:pPr>
            <a:r>
              <a:rPr b="1" i="0" lang="tr-TR" sz="1317" u="none" cap="none" strike="noStrike">
                <a:solidFill>
                  <a:srgbClr val="FFFFFF"/>
                </a:solidFill>
                <a:latin typeface="Twentieth Century"/>
                <a:ea typeface="Twentieth Century"/>
                <a:cs typeface="Twentieth Century"/>
                <a:sym typeface="Twentieth Century"/>
              </a:rPr>
              <a:t>STAGE</a:t>
            </a:r>
            <a:endParaRPr b="1" i="0" sz="1317" u="none" cap="none" strike="noStrike">
              <a:solidFill>
                <a:srgbClr val="FFFFFF"/>
              </a:solidFill>
              <a:latin typeface="Twentieth Century"/>
              <a:ea typeface="Twentieth Century"/>
              <a:cs typeface="Twentieth Century"/>
              <a:sym typeface="Twentieth Century"/>
            </a:endParaRPr>
          </a:p>
        </p:txBody>
      </p:sp>
      <p:grpSp>
        <p:nvGrpSpPr>
          <p:cNvPr id="272" name="Google Shape;272;p47"/>
          <p:cNvGrpSpPr/>
          <p:nvPr/>
        </p:nvGrpSpPr>
        <p:grpSpPr>
          <a:xfrm>
            <a:off x="6401099" y="3249637"/>
            <a:ext cx="1218404" cy="1218404"/>
            <a:chOff x="885" y="2064"/>
            <a:chExt cx="998" cy="998"/>
          </a:xfrm>
        </p:grpSpPr>
        <p:sp>
          <p:nvSpPr>
            <p:cNvPr id="273" name="Google Shape;273;p47"/>
            <p:cNvSpPr/>
            <p:nvPr/>
          </p:nvSpPr>
          <p:spPr>
            <a:xfrm>
              <a:off x="941" y="2151"/>
              <a:ext cx="909" cy="821"/>
            </a:xfrm>
            <a:prstGeom prst="ellipse">
              <a:avLst/>
            </a:prstGeom>
            <a:solidFill>
              <a:schemeClr val="dk2"/>
            </a:solidFill>
            <a:ln>
              <a:noFill/>
            </a:ln>
          </p:spPr>
          <p:txBody>
            <a:bodyPr anchorCtr="0" anchor="ctr" bIns="52775" lIns="105600" spcFirstLastPara="1" rIns="105600" wrap="square" tIns="52775">
              <a:noAutofit/>
            </a:bodyPr>
            <a:lstStyle/>
            <a:p>
              <a:pPr indent="0" lvl="0" marL="0" marR="0" rtl="0" algn="ctr">
                <a:lnSpc>
                  <a:spcPct val="100000"/>
                </a:lnSpc>
                <a:spcBef>
                  <a:spcPts val="0"/>
                </a:spcBef>
                <a:spcAft>
                  <a:spcPts val="0"/>
                </a:spcAft>
                <a:buClr>
                  <a:schemeClr val="dk1"/>
                </a:buClr>
                <a:buSzPts val="1787"/>
                <a:buFont typeface="Rockwell"/>
                <a:buNone/>
              </a:pPr>
              <a:r>
                <a:t/>
              </a:r>
              <a:endParaRPr b="0" i="0" sz="1787" u="none" cap="none" strike="noStrike">
                <a:solidFill>
                  <a:srgbClr val="FFFFFF"/>
                </a:solidFill>
                <a:latin typeface="Twentieth Century"/>
                <a:ea typeface="Twentieth Century"/>
                <a:cs typeface="Twentieth Century"/>
                <a:sym typeface="Twentieth Century"/>
              </a:endParaRPr>
            </a:p>
          </p:txBody>
        </p:sp>
        <p:sp>
          <p:nvSpPr>
            <p:cNvPr id="274" name="Google Shape;274;p47"/>
            <p:cNvSpPr/>
            <p:nvPr/>
          </p:nvSpPr>
          <p:spPr>
            <a:xfrm>
              <a:off x="885" y="2064"/>
              <a:ext cx="998" cy="99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grpSp>
      <p:sp>
        <p:nvSpPr>
          <p:cNvPr id="275" name="Google Shape;275;p47"/>
          <p:cNvSpPr txBox="1"/>
          <p:nvPr/>
        </p:nvSpPr>
        <p:spPr>
          <a:xfrm>
            <a:off x="6564598" y="3696634"/>
            <a:ext cx="891405" cy="309313"/>
          </a:xfrm>
          <a:prstGeom prst="rect">
            <a:avLst/>
          </a:prstGeom>
          <a:noFill/>
          <a:ln>
            <a:noFill/>
          </a:ln>
        </p:spPr>
        <p:txBody>
          <a:bodyPr anchorCtr="0" anchor="t" bIns="52775" lIns="105600" spcFirstLastPara="1" rIns="105600" wrap="square" tIns="52775">
            <a:noAutofit/>
          </a:bodyPr>
          <a:lstStyle/>
          <a:p>
            <a:pPr indent="0" lvl="0" marL="0" marR="0" rtl="0" algn="ctr">
              <a:spcBef>
                <a:spcPts val="0"/>
              </a:spcBef>
              <a:spcAft>
                <a:spcPts val="0"/>
              </a:spcAft>
              <a:buNone/>
            </a:pPr>
            <a:r>
              <a:rPr b="1" i="0" lang="tr-TR" sz="1317" u="none" cap="none" strike="noStrike">
                <a:solidFill>
                  <a:srgbClr val="FFFFFF"/>
                </a:solidFill>
                <a:latin typeface="Twentieth Century"/>
                <a:ea typeface="Twentieth Century"/>
                <a:cs typeface="Twentieth Century"/>
                <a:sym typeface="Twentieth Century"/>
              </a:rPr>
              <a:t>STAGE</a:t>
            </a:r>
            <a:endParaRPr b="1" i="0" sz="1317" u="none" cap="none" strike="noStrike">
              <a:solidFill>
                <a:srgbClr val="FFFFFF"/>
              </a:solidFill>
              <a:latin typeface="Twentieth Century"/>
              <a:ea typeface="Twentieth Century"/>
              <a:cs typeface="Twentieth Century"/>
              <a:sym typeface="Twentieth Century"/>
            </a:endParaRPr>
          </a:p>
        </p:txBody>
      </p:sp>
      <p:sp>
        <p:nvSpPr>
          <p:cNvPr id="276" name="Google Shape;276;p47"/>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ppt_w</p:attrName>
                                        </p:attrNameLst>
                                      </p:cBhvr>
                                      <p:tavLst>
                                        <p:tav fmla="" tm="0">
                                          <p:val>
                                            <p:strVal val="0"/>
                                          </p:val>
                                        </p:tav>
                                        <p:tav fmla="" tm="100000">
                                          <p:val>
                                            <p:strVal val="#ppt_w"/>
                                          </p:val>
                                        </p:tav>
                                      </p:tavLst>
                                    </p:anim>
                                    <p:anim calcmode="lin" valueType="num">
                                      <p:cBhvr additive="base">
                                        <p:cTn dur="500"/>
                                        <p:tgtEl>
                                          <p:spTgt spid="245"/>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ppt_w</p:attrName>
                                        </p:attrNameLst>
                                      </p:cBhvr>
                                      <p:tavLst>
                                        <p:tav fmla="" tm="0">
                                          <p:val>
                                            <p:strVal val="0"/>
                                          </p:val>
                                        </p:tav>
                                        <p:tav fmla="" tm="100000">
                                          <p:val>
                                            <p:strVal val="#ppt_w"/>
                                          </p:val>
                                        </p:tav>
                                      </p:tavLst>
                                    </p:anim>
                                    <p:anim calcmode="lin" valueType="num">
                                      <p:cBhvr additive="base">
                                        <p:cTn dur="500"/>
                                        <p:tgtEl>
                                          <p:spTgt spid="253"/>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ppt_w</p:attrName>
                                        </p:attrNameLst>
                                      </p:cBhvr>
                                      <p:tavLst>
                                        <p:tav fmla="" tm="0">
                                          <p:val>
                                            <p:strVal val="0"/>
                                          </p:val>
                                        </p:tav>
                                        <p:tav fmla="" tm="100000">
                                          <p:val>
                                            <p:strVal val="#ppt_w"/>
                                          </p:val>
                                        </p:tav>
                                      </p:tavLst>
                                    </p:anim>
                                    <p:anim calcmode="lin" valueType="num">
                                      <p:cBhvr additive="base">
                                        <p:cTn dur="500"/>
                                        <p:tgtEl>
                                          <p:spTgt spid="260"/>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ppt_w</p:attrName>
                                        </p:attrNameLst>
                                      </p:cBhvr>
                                      <p:tavLst>
                                        <p:tav fmla="" tm="0">
                                          <p:val>
                                            <p:strVal val="0"/>
                                          </p:val>
                                        </p:tav>
                                        <p:tav fmla="" tm="100000">
                                          <p:val>
                                            <p:strVal val="#ppt_w"/>
                                          </p:val>
                                        </p:tav>
                                      </p:tavLst>
                                    </p:anim>
                                    <p:anim calcmode="lin" valueType="num">
                                      <p:cBhvr additive="base">
                                        <p:cTn dur="500"/>
                                        <p:tgtEl>
                                          <p:spTgt spid="263"/>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ppt_w</p:attrName>
                                        </p:attrNameLst>
                                      </p:cBhvr>
                                      <p:tavLst>
                                        <p:tav fmla="" tm="0">
                                          <p:val>
                                            <p:strVal val="0"/>
                                          </p:val>
                                        </p:tav>
                                        <p:tav fmla="" tm="100000">
                                          <p:val>
                                            <p:strVal val="#ppt_w"/>
                                          </p:val>
                                        </p:tav>
                                      </p:tavLst>
                                    </p:anim>
                                    <p:anim calcmode="lin" valueType="num">
                                      <p:cBhvr additive="base">
                                        <p:cTn dur="500"/>
                                        <p:tgtEl>
                                          <p:spTgt spid="264"/>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500"/>
                                        <p:tgtEl>
                                          <p:spTgt spid="267"/>
                                        </p:tgtEl>
                                        <p:attrNameLst>
                                          <p:attrName>ppt_w</p:attrName>
                                        </p:attrNameLst>
                                      </p:cBhvr>
                                      <p:tavLst>
                                        <p:tav fmla="" tm="0">
                                          <p:val>
                                            <p:strVal val="0"/>
                                          </p:val>
                                        </p:tav>
                                        <p:tav fmla="" tm="100000">
                                          <p:val>
                                            <p:strVal val="#ppt_w"/>
                                          </p:val>
                                        </p:tav>
                                      </p:tavLst>
                                    </p:anim>
                                    <p:anim calcmode="lin" valueType="num">
                                      <p:cBhvr additive="base">
                                        <p:cTn dur="500"/>
                                        <p:tgtEl>
                                          <p:spTgt spid="267"/>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500"/>
                                        <p:tgtEl>
                                          <p:spTgt spid="268"/>
                                        </p:tgtEl>
                                        <p:attrNameLst>
                                          <p:attrName>ppt_w</p:attrName>
                                        </p:attrNameLst>
                                      </p:cBhvr>
                                      <p:tavLst>
                                        <p:tav fmla="" tm="0">
                                          <p:val>
                                            <p:strVal val="0"/>
                                          </p:val>
                                        </p:tav>
                                        <p:tav fmla="" tm="100000">
                                          <p:val>
                                            <p:strVal val="#ppt_w"/>
                                          </p:val>
                                        </p:tav>
                                      </p:tavLst>
                                    </p:anim>
                                    <p:anim calcmode="lin" valueType="num">
                                      <p:cBhvr additive="base">
                                        <p:cTn dur="500"/>
                                        <p:tgtEl>
                                          <p:spTgt spid="268"/>
                                        </p:tgtEl>
                                        <p:attrNameLst>
                                          <p:attrName>ppt_h</p:attrName>
                                        </p:attrNameLst>
                                      </p:cBhvr>
                                      <p:tavLst>
                                        <p:tav fmla="" tm="0">
                                          <p:val>
                                            <p:strVal val="0"/>
                                          </p:val>
                                        </p:tav>
                                        <p:tav fmla="" tm="100000">
                                          <p:val>
                                            <p:strVal val="#ppt_h"/>
                                          </p:val>
                                        </p:tav>
                                      </p:tavLst>
                                    </p:anim>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500"/>
                                        <p:tgtEl>
                                          <p:spTgt spid="271"/>
                                        </p:tgtEl>
                                        <p:attrNameLst>
                                          <p:attrName>ppt_w</p:attrName>
                                        </p:attrNameLst>
                                      </p:cBhvr>
                                      <p:tavLst>
                                        <p:tav fmla="" tm="0">
                                          <p:val>
                                            <p:strVal val="0"/>
                                          </p:val>
                                        </p:tav>
                                        <p:tav fmla="" tm="100000">
                                          <p:val>
                                            <p:strVal val="#ppt_w"/>
                                          </p:val>
                                        </p:tav>
                                      </p:tavLst>
                                    </p:anim>
                                    <p:anim calcmode="lin" valueType="num">
                                      <p:cBhvr additive="base">
                                        <p:cTn dur="500"/>
                                        <p:tgtEl>
                                          <p:spTgt spid="271"/>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500"/>
                                        <p:tgtEl>
                                          <p:spTgt spid="272"/>
                                        </p:tgtEl>
                                        <p:attrNameLst>
                                          <p:attrName>ppt_w</p:attrName>
                                        </p:attrNameLst>
                                      </p:cBhvr>
                                      <p:tavLst>
                                        <p:tav fmla="" tm="0">
                                          <p:val>
                                            <p:strVal val="0"/>
                                          </p:val>
                                        </p:tav>
                                        <p:tav fmla="" tm="100000">
                                          <p:val>
                                            <p:strVal val="#ppt_w"/>
                                          </p:val>
                                        </p:tav>
                                      </p:tavLst>
                                    </p:anim>
                                    <p:anim calcmode="lin" valueType="num">
                                      <p:cBhvr additive="base">
                                        <p:cTn dur="500"/>
                                        <p:tgtEl>
                                          <p:spTgt spid="272"/>
                                        </p:tgtEl>
                                        <p:attrNameLst>
                                          <p:attrName>ppt_h</p:attrName>
                                        </p:attrNameLst>
                                      </p:cBhvr>
                                      <p:tavLst>
                                        <p:tav fmla="" tm="0">
                                          <p:val>
                                            <p:strVal val="0"/>
                                          </p:val>
                                        </p:tav>
                                        <p:tav fmla="" tm="100000">
                                          <p:val>
                                            <p:strVal val="#ppt_h"/>
                                          </p:val>
                                        </p:tav>
                                      </p:tavLst>
                                    </p:anim>
                                  </p:childTnLst>
                                </p:cTn>
                              </p:par>
                            </p:childTnLst>
                          </p:cTn>
                        </p:par>
                        <p:par>
                          <p:cTn fill="hold">
                            <p:stCondLst>
                              <p:cond delay="6500"/>
                            </p:stCondLst>
                            <p:childTnLst>
                              <p:par>
                                <p:cTn fill="hold" nodeType="afterEffect" presetClass="entr" presetID="23" presetSubtype="16">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500"/>
                                        <p:tgtEl>
                                          <p:spTgt spid="275"/>
                                        </p:tgtEl>
                                        <p:attrNameLst>
                                          <p:attrName>ppt_w</p:attrName>
                                        </p:attrNameLst>
                                      </p:cBhvr>
                                      <p:tavLst>
                                        <p:tav fmla="" tm="0">
                                          <p:val>
                                            <p:strVal val="0"/>
                                          </p:val>
                                        </p:tav>
                                        <p:tav fmla="" tm="100000">
                                          <p:val>
                                            <p:strVal val="#ppt_w"/>
                                          </p:val>
                                        </p:tav>
                                      </p:tavLst>
                                    </p:anim>
                                    <p:anim calcmode="lin" valueType="num">
                                      <p:cBhvr additive="base">
                                        <p:cTn dur="500"/>
                                        <p:tgtEl>
                                          <p:spTgt spid="2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8"/>
          <p:cNvSpPr/>
          <p:nvPr/>
        </p:nvSpPr>
        <p:spPr>
          <a:xfrm rot="-5400000">
            <a:off x="2471898" y="2115597"/>
            <a:ext cx="2475629" cy="1196007"/>
          </a:xfrm>
          <a:custGeom>
            <a:rect b="b" l="l" r="r" t="t"/>
            <a:pathLst>
              <a:path extrusionOk="0" h="21600" w="21600">
                <a:moveTo>
                  <a:pt x="0" y="0"/>
                </a:moveTo>
                <a:lnTo>
                  <a:pt x="4378" y="21600"/>
                </a:lnTo>
                <a:lnTo>
                  <a:pt x="17222" y="21600"/>
                </a:lnTo>
                <a:lnTo>
                  <a:pt x="21600" y="0"/>
                </a:lnTo>
                <a:close/>
              </a:path>
            </a:pathLst>
          </a:custGeom>
          <a:solidFill>
            <a:schemeClr val="lt2"/>
          </a:solidFill>
          <a:ln>
            <a:noFill/>
          </a:ln>
          <a:effectLst>
            <a:outerShdw rotWithShape="0" algn="ctr" dir="9693903" dist="40161">
              <a:schemeClr val="dk1">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0" i="0" sz="1787" u="none" cap="none" strike="noStrike">
              <a:solidFill>
                <a:srgbClr val="000000"/>
              </a:solidFill>
              <a:latin typeface="Twentieth Century"/>
              <a:ea typeface="Twentieth Century"/>
              <a:cs typeface="Twentieth Century"/>
              <a:sym typeface="Twentieth Century"/>
            </a:endParaRPr>
          </a:p>
        </p:txBody>
      </p:sp>
      <p:sp>
        <p:nvSpPr>
          <p:cNvPr id="282" name="Google Shape;282;p48"/>
          <p:cNvSpPr/>
          <p:nvPr/>
        </p:nvSpPr>
        <p:spPr>
          <a:xfrm rot="-5400000">
            <a:off x="4243511" y="2123809"/>
            <a:ext cx="2474135" cy="1196007"/>
          </a:xfrm>
          <a:custGeom>
            <a:rect b="b" l="l" r="r" t="t"/>
            <a:pathLst>
              <a:path extrusionOk="0" h="21600" w="21600">
                <a:moveTo>
                  <a:pt x="0" y="0"/>
                </a:moveTo>
                <a:lnTo>
                  <a:pt x="4378" y="21600"/>
                </a:lnTo>
                <a:lnTo>
                  <a:pt x="17222" y="21600"/>
                </a:lnTo>
                <a:lnTo>
                  <a:pt x="21600" y="0"/>
                </a:lnTo>
                <a:close/>
              </a:path>
            </a:pathLst>
          </a:custGeom>
          <a:solidFill>
            <a:schemeClr val="dk2"/>
          </a:solidFill>
          <a:ln>
            <a:noFill/>
          </a:ln>
          <a:effectLst>
            <a:outerShdw rotWithShape="0" algn="ctr" dir="9693903" dist="40161">
              <a:schemeClr val="dk1">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0" i="0" sz="1787" u="none" cap="none" strike="noStrike">
              <a:solidFill>
                <a:srgbClr val="000000"/>
              </a:solidFill>
              <a:latin typeface="Twentieth Century"/>
              <a:ea typeface="Twentieth Century"/>
              <a:cs typeface="Twentieth Century"/>
              <a:sym typeface="Twentieth Century"/>
            </a:endParaRPr>
          </a:p>
        </p:txBody>
      </p:sp>
      <p:sp>
        <p:nvSpPr>
          <p:cNvPr id="283" name="Google Shape;283;p48"/>
          <p:cNvSpPr/>
          <p:nvPr/>
        </p:nvSpPr>
        <p:spPr>
          <a:xfrm rot="-5400000">
            <a:off x="6024829" y="2144714"/>
            <a:ext cx="2475629" cy="1194513"/>
          </a:xfrm>
          <a:custGeom>
            <a:rect b="b" l="l" r="r" t="t"/>
            <a:pathLst>
              <a:path extrusionOk="0" h="21600" w="21600">
                <a:moveTo>
                  <a:pt x="0" y="0"/>
                </a:moveTo>
                <a:lnTo>
                  <a:pt x="4378" y="21600"/>
                </a:lnTo>
                <a:lnTo>
                  <a:pt x="17222" y="21600"/>
                </a:lnTo>
                <a:lnTo>
                  <a:pt x="21600" y="0"/>
                </a:lnTo>
                <a:close/>
              </a:path>
            </a:pathLst>
          </a:custGeom>
          <a:solidFill>
            <a:schemeClr val="lt2"/>
          </a:solidFill>
          <a:ln>
            <a:noFill/>
          </a:ln>
          <a:effectLst>
            <a:outerShdw rotWithShape="0" algn="ctr" dir="9693903" dist="40161">
              <a:schemeClr val="dk1">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0" i="0" sz="1787" u="none" cap="none" strike="noStrike">
              <a:solidFill>
                <a:srgbClr val="000000"/>
              </a:solidFill>
              <a:latin typeface="Twentieth Century"/>
              <a:ea typeface="Twentieth Century"/>
              <a:cs typeface="Twentieth Century"/>
              <a:sym typeface="Twentieth Century"/>
            </a:endParaRPr>
          </a:p>
        </p:txBody>
      </p:sp>
      <p:sp>
        <p:nvSpPr>
          <p:cNvPr id="284" name="Google Shape;284;p48"/>
          <p:cNvSpPr/>
          <p:nvPr/>
        </p:nvSpPr>
        <p:spPr>
          <a:xfrm rot="-5400000">
            <a:off x="689834" y="2131276"/>
            <a:ext cx="2475629" cy="1194513"/>
          </a:xfrm>
          <a:custGeom>
            <a:rect b="b" l="l" r="r" t="t"/>
            <a:pathLst>
              <a:path extrusionOk="0" h="21600" w="21600">
                <a:moveTo>
                  <a:pt x="0" y="0"/>
                </a:moveTo>
                <a:lnTo>
                  <a:pt x="4378" y="21600"/>
                </a:lnTo>
                <a:lnTo>
                  <a:pt x="17222" y="21600"/>
                </a:lnTo>
                <a:lnTo>
                  <a:pt x="21600" y="0"/>
                </a:lnTo>
                <a:close/>
              </a:path>
            </a:pathLst>
          </a:custGeom>
          <a:solidFill>
            <a:schemeClr val="dk2"/>
          </a:solidFill>
          <a:ln>
            <a:noFill/>
          </a:ln>
          <a:effectLst>
            <a:outerShdw rotWithShape="0" algn="ctr" dir="9693903" dist="40161">
              <a:schemeClr val="dk1">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0" i="0" sz="1787" u="none" cap="none" strike="noStrike">
              <a:solidFill>
                <a:srgbClr val="000000"/>
              </a:solidFill>
              <a:latin typeface="Twentieth Century"/>
              <a:ea typeface="Twentieth Century"/>
              <a:cs typeface="Twentieth Century"/>
              <a:sym typeface="Twentieth Century"/>
            </a:endParaRPr>
          </a:p>
        </p:txBody>
      </p:sp>
      <p:sp>
        <p:nvSpPr>
          <p:cNvPr id="285" name="Google Shape;285;p48"/>
          <p:cNvSpPr/>
          <p:nvPr/>
        </p:nvSpPr>
        <p:spPr>
          <a:xfrm>
            <a:off x="1661868" y="2065576"/>
            <a:ext cx="438984" cy="425546"/>
          </a:xfrm>
          <a:custGeom>
            <a:rect b="b" l="l" r="r" t="t"/>
            <a:pathLst>
              <a:path extrusionOk="0" h="6040" w="61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286" name="Google Shape;286;p48"/>
          <p:cNvSpPr/>
          <p:nvPr/>
        </p:nvSpPr>
        <p:spPr>
          <a:xfrm>
            <a:off x="3504406" y="2007344"/>
            <a:ext cx="388217" cy="606216"/>
          </a:xfrm>
          <a:custGeom>
            <a:rect b="b" l="l" r="r" t="t"/>
            <a:pathLst>
              <a:path extrusionOk="0" h="6111" w="3864">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287" name="Google Shape;287;p48"/>
          <p:cNvSpPr/>
          <p:nvPr/>
        </p:nvSpPr>
        <p:spPr>
          <a:xfrm>
            <a:off x="5334998" y="2037207"/>
            <a:ext cx="280711" cy="546490"/>
          </a:xfrm>
          <a:custGeom>
            <a:rect b="b" l="l" r="r" t="t"/>
            <a:pathLst>
              <a:path extrusionOk="0" h="6695" w="3408">
                <a:moveTo>
                  <a:pt x="0" y="2326"/>
                </a:moveTo>
                <a:lnTo>
                  <a:pt x="847" y="2730"/>
                </a:lnTo>
                <a:lnTo>
                  <a:pt x="847" y="6545"/>
                </a:lnTo>
                <a:lnTo>
                  <a:pt x="0" y="6143"/>
                </a:lnTo>
                <a:lnTo>
                  <a:pt x="0" y="2326"/>
                </a:lnTo>
                <a:close/>
                <a:moveTo>
                  <a:pt x="2010" y="1223"/>
                </a:moveTo>
                <a:lnTo>
                  <a:pt x="2318" y="1123"/>
                </a:lnTo>
                <a:lnTo>
                  <a:pt x="2318" y="1310"/>
                </a:lnTo>
                <a:lnTo>
                  <a:pt x="2010" y="1410"/>
                </a:lnTo>
                <a:lnTo>
                  <a:pt x="2010" y="1223"/>
                </a:lnTo>
                <a:close/>
                <a:moveTo>
                  <a:pt x="1413" y="1403"/>
                </a:moveTo>
                <a:lnTo>
                  <a:pt x="1721" y="1303"/>
                </a:lnTo>
                <a:lnTo>
                  <a:pt x="1721" y="1491"/>
                </a:lnTo>
                <a:lnTo>
                  <a:pt x="1413" y="1591"/>
                </a:lnTo>
                <a:lnTo>
                  <a:pt x="1413" y="1403"/>
                </a:lnTo>
                <a:close/>
                <a:moveTo>
                  <a:pt x="1084" y="764"/>
                </a:moveTo>
                <a:lnTo>
                  <a:pt x="1086" y="774"/>
                </a:lnTo>
                <a:lnTo>
                  <a:pt x="728" y="604"/>
                </a:lnTo>
                <a:lnTo>
                  <a:pt x="739" y="2014"/>
                </a:lnTo>
                <a:lnTo>
                  <a:pt x="754" y="2022"/>
                </a:lnTo>
                <a:lnTo>
                  <a:pt x="388" y="2123"/>
                </a:lnTo>
                <a:lnTo>
                  <a:pt x="1179" y="2522"/>
                </a:lnTo>
                <a:lnTo>
                  <a:pt x="1164" y="6588"/>
                </a:lnTo>
                <a:lnTo>
                  <a:pt x="1200" y="6601"/>
                </a:lnTo>
                <a:lnTo>
                  <a:pt x="1236" y="6613"/>
                </a:lnTo>
                <a:lnTo>
                  <a:pt x="1272" y="6623"/>
                </a:lnTo>
                <a:lnTo>
                  <a:pt x="1308" y="6634"/>
                </a:lnTo>
                <a:lnTo>
                  <a:pt x="1344" y="6643"/>
                </a:lnTo>
                <a:lnTo>
                  <a:pt x="1380" y="6652"/>
                </a:lnTo>
                <a:lnTo>
                  <a:pt x="1414" y="6659"/>
                </a:lnTo>
                <a:lnTo>
                  <a:pt x="1450" y="6666"/>
                </a:lnTo>
                <a:lnTo>
                  <a:pt x="1486" y="6673"/>
                </a:lnTo>
                <a:lnTo>
                  <a:pt x="1522" y="6679"/>
                </a:lnTo>
                <a:lnTo>
                  <a:pt x="1557" y="6684"/>
                </a:lnTo>
                <a:lnTo>
                  <a:pt x="1593" y="6687"/>
                </a:lnTo>
                <a:lnTo>
                  <a:pt x="1629" y="6691"/>
                </a:lnTo>
                <a:lnTo>
                  <a:pt x="1664" y="6693"/>
                </a:lnTo>
                <a:lnTo>
                  <a:pt x="1700" y="6694"/>
                </a:lnTo>
                <a:lnTo>
                  <a:pt x="1735" y="6695"/>
                </a:lnTo>
                <a:lnTo>
                  <a:pt x="1771" y="6695"/>
                </a:lnTo>
                <a:lnTo>
                  <a:pt x="1806" y="6695"/>
                </a:lnTo>
                <a:lnTo>
                  <a:pt x="1842" y="6694"/>
                </a:lnTo>
                <a:lnTo>
                  <a:pt x="1877" y="6692"/>
                </a:lnTo>
                <a:lnTo>
                  <a:pt x="1912" y="6689"/>
                </a:lnTo>
                <a:lnTo>
                  <a:pt x="1947" y="6686"/>
                </a:lnTo>
                <a:lnTo>
                  <a:pt x="1983" y="6681"/>
                </a:lnTo>
                <a:lnTo>
                  <a:pt x="2018" y="6677"/>
                </a:lnTo>
                <a:lnTo>
                  <a:pt x="2053" y="6671"/>
                </a:lnTo>
                <a:lnTo>
                  <a:pt x="2089" y="6664"/>
                </a:lnTo>
                <a:lnTo>
                  <a:pt x="2159" y="6650"/>
                </a:lnTo>
                <a:lnTo>
                  <a:pt x="2229" y="6633"/>
                </a:lnTo>
                <a:lnTo>
                  <a:pt x="2299" y="6612"/>
                </a:lnTo>
                <a:lnTo>
                  <a:pt x="2369" y="6588"/>
                </a:lnTo>
                <a:lnTo>
                  <a:pt x="2440" y="6563"/>
                </a:lnTo>
                <a:lnTo>
                  <a:pt x="2509" y="6535"/>
                </a:lnTo>
                <a:lnTo>
                  <a:pt x="2579" y="6504"/>
                </a:lnTo>
                <a:lnTo>
                  <a:pt x="2649" y="6470"/>
                </a:lnTo>
                <a:lnTo>
                  <a:pt x="2718" y="6434"/>
                </a:lnTo>
                <a:lnTo>
                  <a:pt x="2787" y="6396"/>
                </a:lnTo>
                <a:lnTo>
                  <a:pt x="2856" y="6354"/>
                </a:lnTo>
                <a:lnTo>
                  <a:pt x="2926" y="6311"/>
                </a:lnTo>
                <a:lnTo>
                  <a:pt x="2994" y="6264"/>
                </a:lnTo>
                <a:lnTo>
                  <a:pt x="3064" y="6216"/>
                </a:lnTo>
                <a:lnTo>
                  <a:pt x="3133" y="6165"/>
                </a:lnTo>
                <a:lnTo>
                  <a:pt x="3201" y="6112"/>
                </a:lnTo>
                <a:lnTo>
                  <a:pt x="3271" y="6057"/>
                </a:lnTo>
                <a:lnTo>
                  <a:pt x="3339" y="5999"/>
                </a:lnTo>
                <a:lnTo>
                  <a:pt x="3408" y="5939"/>
                </a:lnTo>
                <a:lnTo>
                  <a:pt x="3408" y="2146"/>
                </a:lnTo>
                <a:lnTo>
                  <a:pt x="1402" y="2803"/>
                </a:lnTo>
                <a:lnTo>
                  <a:pt x="1402" y="2555"/>
                </a:lnTo>
                <a:lnTo>
                  <a:pt x="3408" y="1899"/>
                </a:lnTo>
                <a:lnTo>
                  <a:pt x="3408" y="1887"/>
                </a:lnTo>
                <a:lnTo>
                  <a:pt x="2673" y="1570"/>
                </a:lnTo>
                <a:lnTo>
                  <a:pt x="2668" y="301"/>
                </a:lnTo>
                <a:lnTo>
                  <a:pt x="2147" y="23"/>
                </a:lnTo>
                <a:lnTo>
                  <a:pt x="2109" y="0"/>
                </a:lnTo>
                <a:lnTo>
                  <a:pt x="2068" y="13"/>
                </a:lnTo>
                <a:lnTo>
                  <a:pt x="843" y="442"/>
                </a:lnTo>
                <a:lnTo>
                  <a:pt x="1075" y="583"/>
                </a:lnTo>
                <a:lnTo>
                  <a:pt x="2084" y="219"/>
                </a:lnTo>
                <a:lnTo>
                  <a:pt x="2320" y="356"/>
                </a:lnTo>
                <a:lnTo>
                  <a:pt x="1084" y="764"/>
                </a:lnTo>
                <a:close/>
                <a:moveTo>
                  <a:pt x="2470" y="538"/>
                </a:moveTo>
                <a:lnTo>
                  <a:pt x="1224" y="936"/>
                </a:lnTo>
                <a:lnTo>
                  <a:pt x="1230" y="2298"/>
                </a:lnTo>
                <a:lnTo>
                  <a:pt x="2470" y="1885"/>
                </a:lnTo>
                <a:lnTo>
                  <a:pt x="2470" y="5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288" name="Google Shape;288;p48"/>
          <p:cNvSpPr/>
          <p:nvPr/>
        </p:nvSpPr>
        <p:spPr>
          <a:xfrm>
            <a:off x="7073015" y="2077521"/>
            <a:ext cx="512147" cy="510654"/>
          </a:xfrm>
          <a:custGeom>
            <a:rect b="b" l="l" r="r" t="t"/>
            <a:pathLst>
              <a:path extrusionOk="0" h="4267" w="4218">
                <a:moveTo>
                  <a:pt x="276" y="0"/>
                </a:moveTo>
                <a:lnTo>
                  <a:pt x="309" y="188"/>
                </a:lnTo>
                <a:lnTo>
                  <a:pt x="363" y="500"/>
                </a:lnTo>
                <a:lnTo>
                  <a:pt x="488" y="1217"/>
                </a:lnTo>
                <a:lnTo>
                  <a:pt x="563" y="1641"/>
                </a:lnTo>
                <a:lnTo>
                  <a:pt x="638" y="2060"/>
                </a:lnTo>
                <a:lnTo>
                  <a:pt x="706" y="2439"/>
                </a:lnTo>
                <a:lnTo>
                  <a:pt x="762" y="2745"/>
                </a:lnTo>
                <a:lnTo>
                  <a:pt x="770" y="2785"/>
                </a:lnTo>
                <a:lnTo>
                  <a:pt x="779" y="2828"/>
                </a:lnTo>
                <a:lnTo>
                  <a:pt x="790" y="2874"/>
                </a:lnTo>
                <a:lnTo>
                  <a:pt x="803" y="2921"/>
                </a:lnTo>
                <a:lnTo>
                  <a:pt x="811" y="2945"/>
                </a:lnTo>
                <a:lnTo>
                  <a:pt x="818" y="2968"/>
                </a:lnTo>
                <a:lnTo>
                  <a:pt x="828" y="2993"/>
                </a:lnTo>
                <a:lnTo>
                  <a:pt x="838" y="3017"/>
                </a:lnTo>
                <a:lnTo>
                  <a:pt x="849" y="3041"/>
                </a:lnTo>
                <a:lnTo>
                  <a:pt x="861" y="3064"/>
                </a:lnTo>
                <a:lnTo>
                  <a:pt x="874" y="3087"/>
                </a:lnTo>
                <a:lnTo>
                  <a:pt x="890" y="3110"/>
                </a:lnTo>
                <a:lnTo>
                  <a:pt x="905" y="3132"/>
                </a:lnTo>
                <a:lnTo>
                  <a:pt x="923" y="3154"/>
                </a:lnTo>
                <a:lnTo>
                  <a:pt x="940" y="3174"/>
                </a:lnTo>
                <a:lnTo>
                  <a:pt x="961" y="3194"/>
                </a:lnTo>
                <a:lnTo>
                  <a:pt x="982" y="3213"/>
                </a:lnTo>
                <a:lnTo>
                  <a:pt x="1005" y="3231"/>
                </a:lnTo>
                <a:lnTo>
                  <a:pt x="1031" y="3248"/>
                </a:lnTo>
                <a:lnTo>
                  <a:pt x="1057" y="3262"/>
                </a:lnTo>
                <a:lnTo>
                  <a:pt x="1085" y="3276"/>
                </a:lnTo>
                <a:lnTo>
                  <a:pt x="1115" y="3289"/>
                </a:lnTo>
                <a:lnTo>
                  <a:pt x="1147" y="3300"/>
                </a:lnTo>
                <a:lnTo>
                  <a:pt x="1181" y="3308"/>
                </a:lnTo>
                <a:lnTo>
                  <a:pt x="1217" y="3316"/>
                </a:lnTo>
                <a:lnTo>
                  <a:pt x="1255" y="3322"/>
                </a:lnTo>
                <a:lnTo>
                  <a:pt x="1296" y="3325"/>
                </a:lnTo>
                <a:lnTo>
                  <a:pt x="1338" y="3326"/>
                </a:lnTo>
                <a:lnTo>
                  <a:pt x="2594" y="3326"/>
                </a:lnTo>
                <a:lnTo>
                  <a:pt x="2637" y="3325"/>
                </a:lnTo>
                <a:lnTo>
                  <a:pt x="2677" y="3322"/>
                </a:lnTo>
                <a:lnTo>
                  <a:pt x="2715" y="3316"/>
                </a:lnTo>
                <a:lnTo>
                  <a:pt x="2751" y="3308"/>
                </a:lnTo>
                <a:lnTo>
                  <a:pt x="2785" y="3300"/>
                </a:lnTo>
                <a:lnTo>
                  <a:pt x="2817" y="3289"/>
                </a:lnTo>
                <a:lnTo>
                  <a:pt x="2847" y="3276"/>
                </a:lnTo>
                <a:lnTo>
                  <a:pt x="2875" y="3262"/>
                </a:lnTo>
                <a:lnTo>
                  <a:pt x="2901" y="3248"/>
                </a:lnTo>
                <a:lnTo>
                  <a:pt x="2926" y="3231"/>
                </a:lnTo>
                <a:lnTo>
                  <a:pt x="2949" y="3213"/>
                </a:lnTo>
                <a:lnTo>
                  <a:pt x="2970" y="3194"/>
                </a:lnTo>
                <a:lnTo>
                  <a:pt x="2990" y="3174"/>
                </a:lnTo>
                <a:lnTo>
                  <a:pt x="3009" y="3154"/>
                </a:lnTo>
                <a:lnTo>
                  <a:pt x="3026" y="3132"/>
                </a:lnTo>
                <a:lnTo>
                  <a:pt x="3042" y="3110"/>
                </a:lnTo>
                <a:lnTo>
                  <a:pt x="3056" y="3087"/>
                </a:lnTo>
                <a:lnTo>
                  <a:pt x="3069" y="3064"/>
                </a:lnTo>
                <a:lnTo>
                  <a:pt x="3081" y="3041"/>
                </a:lnTo>
                <a:lnTo>
                  <a:pt x="3094" y="3017"/>
                </a:lnTo>
                <a:lnTo>
                  <a:pt x="3103" y="2993"/>
                </a:lnTo>
                <a:lnTo>
                  <a:pt x="3112" y="2968"/>
                </a:lnTo>
                <a:lnTo>
                  <a:pt x="3121" y="2945"/>
                </a:lnTo>
                <a:lnTo>
                  <a:pt x="3129" y="2921"/>
                </a:lnTo>
                <a:lnTo>
                  <a:pt x="3142" y="2874"/>
                </a:lnTo>
                <a:lnTo>
                  <a:pt x="3152" y="2828"/>
                </a:lnTo>
                <a:lnTo>
                  <a:pt x="3161" y="2785"/>
                </a:lnTo>
                <a:lnTo>
                  <a:pt x="3168" y="2745"/>
                </a:lnTo>
                <a:lnTo>
                  <a:pt x="3226" y="2439"/>
                </a:lnTo>
                <a:lnTo>
                  <a:pt x="3294" y="2060"/>
                </a:lnTo>
                <a:lnTo>
                  <a:pt x="3367" y="1641"/>
                </a:lnTo>
                <a:lnTo>
                  <a:pt x="3442" y="1217"/>
                </a:lnTo>
                <a:lnTo>
                  <a:pt x="3568" y="500"/>
                </a:lnTo>
                <a:lnTo>
                  <a:pt x="3623" y="188"/>
                </a:lnTo>
                <a:lnTo>
                  <a:pt x="3655" y="0"/>
                </a:lnTo>
                <a:lnTo>
                  <a:pt x="276" y="0"/>
                </a:lnTo>
                <a:close/>
                <a:moveTo>
                  <a:pt x="3143" y="1066"/>
                </a:moveTo>
                <a:lnTo>
                  <a:pt x="787" y="1066"/>
                </a:lnTo>
                <a:lnTo>
                  <a:pt x="658" y="320"/>
                </a:lnTo>
                <a:lnTo>
                  <a:pt x="3274" y="320"/>
                </a:lnTo>
                <a:lnTo>
                  <a:pt x="3143" y="1066"/>
                </a:lnTo>
                <a:close/>
                <a:moveTo>
                  <a:pt x="4209" y="1156"/>
                </a:moveTo>
                <a:lnTo>
                  <a:pt x="4209" y="1156"/>
                </a:lnTo>
                <a:lnTo>
                  <a:pt x="4192" y="1251"/>
                </a:lnTo>
                <a:lnTo>
                  <a:pt x="4168" y="1369"/>
                </a:lnTo>
                <a:lnTo>
                  <a:pt x="4113" y="1645"/>
                </a:lnTo>
                <a:lnTo>
                  <a:pt x="4053" y="1936"/>
                </a:lnTo>
                <a:lnTo>
                  <a:pt x="4000" y="2191"/>
                </a:lnTo>
                <a:lnTo>
                  <a:pt x="3991" y="2228"/>
                </a:lnTo>
                <a:lnTo>
                  <a:pt x="3986" y="2250"/>
                </a:lnTo>
                <a:lnTo>
                  <a:pt x="3978" y="2273"/>
                </a:lnTo>
                <a:lnTo>
                  <a:pt x="3969" y="2297"/>
                </a:lnTo>
                <a:lnTo>
                  <a:pt x="3958" y="2322"/>
                </a:lnTo>
                <a:lnTo>
                  <a:pt x="3945" y="2346"/>
                </a:lnTo>
                <a:lnTo>
                  <a:pt x="3937" y="2358"/>
                </a:lnTo>
                <a:lnTo>
                  <a:pt x="3929" y="2369"/>
                </a:lnTo>
                <a:lnTo>
                  <a:pt x="3920" y="2381"/>
                </a:lnTo>
                <a:lnTo>
                  <a:pt x="3910" y="2392"/>
                </a:lnTo>
                <a:lnTo>
                  <a:pt x="3900" y="2403"/>
                </a:lnTo>
                <a:lnTo>
                  <a:pt x="3888" y="2413"/>
                </a:lnTo>
                <a:lnTo>
                  <a:pt x="3876" y="2423"/>
                </a:lnTo>
                <a:lnTo>
                  <a:pt x="3863" y="2433"/>
                </a:lnTo>
                <a:lnTo>
                  <a:pt x="3848" y="2441"/>
                </a:lnTo>
                <a:lnTo>
                  <a:pt x="3834" y="2449"/>
                </a:lnTo>
                <a:lnTo>
                  <a:pt x="3817" y="2457"/>
                </a:lnTo>
                <a:lnTo>
                  <a:pt x="3800" y="2463"/>
                </a:lnTo>
                <a:lnTo>
                  <a:pt x="3782" y="2469"/>
                </a:lnTo>
                <a:lnTo>
                  <a:pt x="3762" y="2474"/>
                </a:lnTo>
                <a:lnTo>
                  <a:pt x="3743" y="2478"/>
                </a:lnTo>
                <a:lnTo>
                  <a:pt x="3721" y="2481"/>
                </a:lnTo>
                <a:lnTo>
                  <a:pt x="3698" y="2482"/>
                </a:lnTo>
                <a:lnTo>
                  <a:pt x="3673" y="2483"/>
                </a:lnTo>
                <a:lnTo>
                  <a:pt x="3381" y="2483"/>
                </a:lnTo>
                <a:lnTo>
                  <a:pt x="3430" y="2208"/>
                </a:lnTo>
                <a:lnTo>
                  <a:pt x="3673" y="2208"/>
                </a:lnTo>
                <a:lnTo>
                  <a:pt x="3690" y="2207"/>
                </a:lnTo>
                <a:lnTo>
                  <a:pt x="3702" y="2206"/>
                </a:lnTo>
                <a:lnTo>
                  <a:pt x="3707" y="2204"/>
                </a:lnTo>
                <a:lnTo>
                  <a:pt x="3710" y="2204"/>
                </a:lnTo>
                <a:lnTo>
                  <a:pt x="3712" y="2199"/>
                </a:lnTo>
                <a:lnTo>
                  <a:pt x="3716" y="2188"/>
                </a:lnTo>
                <a:lnTo>
                  <a:pt x="3723" y="2167"/>
                </a:lnTo>
                <a:lnTo>
                  <a:pt x="3731" y="2133"/>
                </a:lnTo>
                <a:lnTo>
                  <a:pt x="3783" y="1881"/>
                </a:lnTo>
                <a:lnTo>
                  <a:pt x="3844" y="1592"/>
                </a:lnTo>
                <a:lnTo>
                  <a:pt x="3899" y="1318"/>
                </a:lnTo>
                <a:lnTo>
                  <a:pt x="3921" y="1203"/>
                </a:lnTo>
                <a:lnTo>
                  <a:pt x="3937" y="1109"/>
                </a:lnTo>
                <a:lnTo>
                  <a:pt x="3941" y="1093"/>
                </a:lnTo>
                <a:lnTo>
                  <a:pt x="3942" y="1075"/>
                </a:lnTo>
                <a:lnTo>
                  <a:pt x="3943" y="1057"/>
                </a:lnTo>
                <a:lnTo>
                  <a:pt x="3943" y="1039"/>
                </a:lnTo>
                <a:lnTo>
                  <a:pt x="3941" y="1021"/>
                </a:lnTo>
                <a:lnTo>
                  <a:pt x="3936" y="1004"/>
                </a:lnTo>
                <a:lnTo>
                  <a:pt x="3934" y="996"/>
                </a:lnTo>
                <a:lnTo>
                  <a:pt x="3931" y="988"/>
                </a:lnTo>
                <a:lnTo>
                  <a:pt x="3926" y="980"/>
                </a:lnTo>
                <a:lnTo>
                  <a:pt x="3922" y="974"/>
                </a:lnTo>
                <a:lnTo>
                  <a:pt x="3914" y="965"/>
                </a:lnTo>
                <a:lnTo>
                  <a:pt x="3906" y="957"/>
                </a:lnTo>
                <a:lnTo>
                  <a:pt x="3897" y="951"/>
                </a:lnTo>
                <a:lnTo>
                  <a:pt x="3889" y="945"/>
                </a:lnTo>
                <a:lnTo>
                  <a:pt x="3873" y="938"/>
                </a:lnTo>
                <a:lnTo>
                  <a:pt x="3860" y="933"/>
                </a:lnTo>
                <a:lnTo>
                  <a:pt x="3655" y="933"/>
                </a:lnTo>
                <a:lnTo>
                  <a:pt x="3703" y="659"/>
                </a:lnTo>
                <a:lnTo>
                  <a:pt x="3892" y="659"/>
                </a:lnTo>
                <a:lnTo>
                  <a:pt x="3904" y="661"/>
                </a:lnTo>
                <a:lnTo>
                  <a:pt x="3925" y="666"/>
                </a:lnTo>
                <a:lnTo>
                  <a:pt x="3955" y="675"/>
                </a:lnTo>
                <a:lnTo>
                  <a:pt x="3972" y="681"/>
                </a:lnTo>
                <a:lnTo>
                  <a:pt x="3989" y="689"/>
                </a:lnTo>
                <a:lnTo>
                  <a:pt x="4008" y="698"/>
                </a:lnTo>
                <a:lnTo>
                  <a:pt x="4028" y="708"/>
                </a:lnTo>
                <a:lnTo>
                  <a:pt x="4047" y="720"/>
                </a:lnTo>
                <a:lnTo>
                  <a:pt x="4067" y="734"/>
                </a:lnTo>
                <a:lnTo>
                  <a:pt x="4087" y="751"/>
                </a:lnTo>
                <a:lnTo>
                  <a:pt x="4107" y="768"/>
                </a:lnTo>
                <a:lnTo>
                  <a:pt x="4126" y="788"/>
                </a:lnTo>
                <a:lnTo>
                  <a:pt x="4143" y="811"/>
                </a:lnTo>
                <a:lnTo>
                  <a:pt x="4152" y="823"/>
                </a:lnTo>
                <a:lnTo>
                  <a:pt x="4161" y="836"/>
                </a:lnTo>
                <a:lnTo>
                  <a:pt x="4170" y="852"/>
                </a:lnTo>
                <a:lnTo>
                  <a:pt x="4177" y="867"/>
                </a:lnTo>
                <a:lnTo>
                  <a:pt x="4185" y="885"/>
                </a:lnTo>
                <a:lnTo>
                  <a:pt x="4193" y="902"/>
                </a:lnTo>
                <a:lnTo>
                  <a:pt x="4199" y="922"/>
                </a:lnTo>
                <a:lnTo>
                  <a:pt x="4205" y="943"/>
                </a:lnTo>
                <a:lnTo>
                  <a:pt x="4209" y="965"/>
                </a:lnTo>
                <a:lnTo>
                  <a:pt x="4214" y="988"/>
                </a:lnTo>
                <a:lnTo>
                  <a:pt x="4216" y="1012"/>
                </a:lnTo>
                <a:lnTo>
                  <a:pt x="4218" y="1039"/>
                </a:lnTo>
                <a:lnTo>
                  <a:pt x="4218" y="1066"/>
                </a:lnTo>
                <a:lnTo>
                  <a:pt x="4217" y="1095"/>
                </a:lnTo>
                <a:lnTo>
                  <a:pt x="4214" y="1125"/>
                </a:lnTo>
                <a:lnTo>
                  <a:pt x="4209" y="1156"/>
                </a:lnTo>
                <a:close/>
                <a:moveTo>
                  <a:pt x="3771" y="3532"/>
                </a:moveTo>
                <a:lnTo>
                  <a:pt x="160" y="3532"/>
                </a:lnTo>
                <a:lnTo>
                  <a:pt x="144" y="3533"/>
                </a:lnTo>
                <a:lnTo>
                  <a:pt x="127" y="3535"/>
                </a:lnTo>
                <a:lnTo>
                  <a:pt x="112" y="3539"/>
                </a:lnTo>
                <a:lnTo>
                  <a:pt x="98" y="3545"/>
                </a:lnTo>
                <a:lnTo>
                  <a:pt x="83" y="3551"/>
                </a:lnTo>
                <a:lnTo>
                  <a:pt x="70" y="3559"/>
                </a:lnTo>
                <a:lnTo>
                  <a:pt x="58" y="3569"/>
                </a:lnTo>
                <a:lnTo>
                  <a:pt x="47" y="3579"/>
                </a:lnTo>
                <a:lnTo>
                  <a:pt x="36" y="3590"/>
                </a:lnTo>
                <a:lnTo>
                  <a:pt x="27" y="3603"/>
                </a:lnTo>
                <a:lnTo>
                  <a:pt x="19" y="3616"/>
                </a:lnTo>
                <a:lnTo>
                  <a:pt x="13" y="3631"/>
                </a:lnTo>
                <a:lnTo>
                  <a:pt x="7" y="3645"/>
                </a:lnTo>
                <a:lnTo>
                  <a:pt x="3" y="3660"/>
                </a:lnTo>
                <a:lnTo>
                  <a:pt x="1" y="3676"/>
                </a:lnTo>
                <a:lnTo>
                  <a:pt x="0" y="3692"/>
                </a:lnTo>
                <a:lnTo>
                  <a:pt x="1" y="3709"/>
                </a:lnTo>
                <a:lnTo>
                  <a:pt x="3" y="3725"/>
                </a:lnTo>
                <a:lnTo>
                  <a:pt x="7" y="3741"/>
                </a:lnTo>
                <a:lnTo>
                  <a:pt x="13" y="3755"/>
                </a:lnTo>
                <a:lnTo>
                  <a:pt x="19" y="3769"/>
                </a:lnTo>
                <a:lnTo>
                  <a:pt x="27" y="3782"/>
                </a:lnTo>
                <a:lnTo>
                  <a:pt x="36" y="3795"/>
                </a:lnTo>
                <a:lnTo>
                  <a:pt x="47" y="3806"/>
                </a:lnTo>
                <a:lnTo>
                  <a:pt x="58" y="3817"/>
                </a:lnTo>
                <a:lnTo>
                  <a:pt x="70" y="3825"/>
                </a:lnTo>
                <a:lnTo>
                  <a:pt x="83" y="3833"/>
                </a:lnTo>
                <a:lnTo>
                  <a:pt x="98" y="3841"/>
                </a:lnTo>
                <a:lnTo>
                  <a:pt x="112" y="3846"/>
                </a:lnTo>
                <a:lnTo>
                  <a:pt x="127" y="3850"/>
                </a:lnTo>
                <a:lnTo>
                  <a:pt x="144" y="3852"/>
                </a:lnTo>
                <a:lnTo>
                  <a:pt x="160" y="3853"/>
                </a:lnTo>
                <a:lnTo>
                  <a:pt x="3771" y="3853"/>
                </a:lnTo>
                <a:lnTo>
                  <a:pt x="3788" y="3852"/>
                </a:lnTo>
                <a:lnTo>
                  <a:pt x="3803" y="3850"/>
                </a:lnTo>
                <a:lnTo>
                  <a:pt x="3819" y="3846"/>
                </a:lnTo>
                <a:lnTo>
                  <a:pt x="3834" y="3841"/>
                </a:lnTo>
                <a:lnTo>
                  <a:pt x="3847" y="3833"/>
                </a:lnTo>
                <a:lnTo>
                  <a:pt x="3860" y="3825"/>
                </a:lnTo>
                <a:lnTo>
                  <a:pt x="3874" y="3817"/>
                </a:lnTo>
                <a:lnTo>
                  <a:pt x="3885" y="3806"/>
                </a:lnTo>
                <a:lnTo>
                  <a:pt x="3895" y="3795"/>
                </a:lnTo>
                <a:lnTo>
                  <a:pt x="3904" y="3782"/>
                </a:lnTo>
                <a:lnTo>
                  <a:pt x="3912" y="3769"/>
                </a:lnTo>
                <a:lnTo>
                  <a:pt x="3919" y="3755"/>
                </a:lnTo>
                <a:lnTo>
                  <a:pt x="3924" y="3741"/>
                </a:lnTo>
                <a:lnTo>
                  <a:pt x="3929" y="3725"/>
                </a:lnTo>
                <a:lnTo>
                  <a:pt x="3931" y="3709"/>
                </a:lnTo>
                <a:lnTo>
                  <a:pt x="3932" y="3692"/>
                </a:lnTo>
                <a:lnTo>
                  <a:pt x="3931" y="3676"/>
                </a:lnTo>
                <a:lnTo>
                  <a:pt x="3929" y="3660"/>
                </a:lnTo>
                <a:lnTo>
                  <a:pt x="3924" y="3645"/>
                </a:lnTo>
                <a:lnTo>
                  <a:pt x="3919" y="3631"/>
                </a:lnTo>
                <a:lnTo>
                  <a:pt x="3912" y="3616"/>
                </a:lnTo>
                <a:lnTo>
                  <a:pt x="3904" y="3603"/>
                </a:lnTo>
                <a:lnTo>
                  <a:pt x="3895" y="3590"/>
                </a:lnTo>
                <a:lnTo>
                  <a:pt x="3885" y="3579"/>
                </a:lnTo>
                <a:lnTo>
                  <a:pt x="3874" y="3569"/>
                </a:lnTo>
                <a:lnTo>
                  <a:pt x="3860" y="3559"/>
                </a:lnTo>
                <a:lnTo>
                  <a:pt x="3847" y="3551"/>
                </a:lnTo>
                <a:lnTo>
                  <a:pt x="3834" y="3545"/>
                </a:lnTo>
                <a:lnTo>
                  <a:pt x="3819" y="3539"/>
                </a:lnTo>
                <a:lnTo>
                  <a:pt x="3803" y="3535"/>
                </a:lnTo>
                <a:lnTo>
                  <a:pt x="3788" y="3533"/>
                </a:lnTo>
                <a:lnTo>
                  <a:pt x="3771" y="3532"/>
                </a:lnTo>
                <a:close/>
                <a:moveTo>
                  <a:pt x="1077" y="4267"/>
                </a:moveTo>
                <a:lnTo>
                  <a:pt x="2854" y="4267"/>
                </a:lnTo>
                <a:lnTo>
                  <a:pt x="2854" y="4038"/>
                </a:lnTo>
                <a:lnTo>
                  <a:pt x="1077" y="4038"/>
                </a:lnTo>
                <a:lnTo>
                  <a:pt x="1077" y="42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87"/>
              <a:buFont typeface="Rockwell"/>
              <a:buNone/>
            </a:pPr>
            <a:r>
              <a:t/>
            </a:r>
            <a:endParaRPr b="1" i="0" sz="1787" u="none" cap="none" strike="noStrike">
              <a:solidFill>
                <a:srgbClr val="000000"/>
              </a:solidFill>
              <a:latin typeface="Twentieth Century"/>
              <a:ea typeface="Twentieth Century"/>
              <a:cs typeface="Twentieth Century"/>
              <a:sym typeface="Twentieth Century"/>
            </a:endParaRPr>
          </a:p>
        </p:txBody>
      </p:sp>
      <p:sp>
        <p:nvSpPr>
          <p:cNvPr id="289" name="Google Shape;289;p48"/>
          <p:cNvSpPr txBox="1"/>
          <p:nvPr/>
        </p:nvSpPr>
        <p:spPr>
          <a:xfrm>
            <a:off x="1388622" y="2774821"/>
            <a:ext cx="1040720" cy="746047"/>
          </a:xfrm>
          <a:prstGeom prst="rect">
            <a:avLst/>
          </a:prstGeom>
          <a:noFill/>
          <a:ln>
            <a:noFill/>
          </a:ln>
        </p:spPr>
        <p:txBody>
          <a:bodyPr anchorCtr="0" anchor="t" bIns="34125" lIns="68250" spcFirstLastPara="1" rIns="68250" wrap="square" tIns="34125">
            <a:noAutofit/>
          </a:bodyPr>
          <a:lstStyle/>
          <a:p>
            <a:pPr indent="0" lvl="0" marL="0" marR="0" rtl="0" algn="l">
              <a:spcBef>
                <a:spcPts val="0"/>
              </a:spcBef>
              <a:spcAft>
                <a:spcPts val="0"/>
              </a:spcAft>
              <a:buNone/>
            </a:pPr>
            <a:r>
              <a:rPr b="0" i="0" lang="tr-TR" sz="1100" u="none" cap="none" strike="noStrike">
                <a:solidFill>
                  <a:srgbClr val="FFFFFF"/>
                </a:solidFill>
                <a:latin typeface="Twentieth Century"/>
                <a:ea typeface="Twentieth Century"/>
                <a:cs typeface="Twentieth Century"/>
                <a:sym typeface="Twentieth Century"/>
              </a:rPr>
              <a:t>We hope that this template will return to you as a time, </a:t>
            </a:r>
            <a:endParaRPr b="0" i="0" sz="1100" u="none" cap="none" strike="noStrike">
              <a:solidFill>
                <a:srgbClr val="FFFFFF"/>
              </a:solidFill>
              <a:latin typeface="Twentieth Century"/>
              <a:ea typeface="Twentieth Century"/>
              <a:cs typeface="Twentieth Century"/>
              <a:sym typeface="Twentieth Century"/>
            </a:endParaRPr>
          </a:p>
        </p:txBody>
      </p:sp>
      <p:sp>
        <p:nvSpPr>
          <p:cNvPr id="290" name="Google Shape;290;p48"/>
          <p:cNvSpPr txBox="1"/>
          <p:nvPr/>
        </p:nvSpPr>
        <p:spPr>
          <a:xfrm>
            <a:off x="3192337" y="2774821"/>
            <a:ext cx="1040720" cy="746047"/>
          </a:xfrm>
          <a:prstGeom prst="rect">
            <a:avLst/>
          </a:prstGeom>
          <a:noFill/>
          <a:ln>
            <a:noFill/>
          </a:ln>
        </p:spPr>
        <p:txBody>
          <a:bodyPr anchorCtr="0" anchor="t" bIns="34125" lIns="68250" spcFirstLastPara="1" rIns="68250" wrap="square" tIns="34125">
            <a:noAutofit/>
          </a:bodyPr>
          <a:lstStyle/>
          <a:p>
            <a:pPr indent="0" lvl="0" marL="0" marR="0" rtl="0" algn="l">
              <a:spcBef>
                <a:spcPts val="0"/>
              </a:spcBef>
              <a:spcAft>
                <a:spcPts val="0"/>
              </a:spcAft>
              <a:buNone/>
            </a:pPr>
            <a:r>
              <a:rPr b="0" i="0" lang="tr-TR" sz="1100" u="none" cap="none" strike="noStrike">
                <a:solidFill>
                  <a:srgbClr val="FFFFFF"/>
                </a:solidFill>
                <a:latin typeface="Rockwell"/>
                <a:ea typeface="Rockwell"/>
                <a:cs typeface="Rockwell"/>
                <a:sym typeface="Rockwell"/>
              </a:rPr>
              <a:t>We hope that this template will return to you as a time, </a:t>
            </a:r>
            <a:endParaRPr b="0" i="0" sz="1100" u="none" cap="none" strike="noStrike">
              <a:solidFill>
                <a:srgbClr val="FFFFFF"/>
              </a:solidFill>
              <a:latin typeface="Rockwell"/>
              <a:ea typeface="Rockwell"/>
              <a:cs typeface="Rockwell"/>
              <a:sym typeface="Rockwell"/>
            </a:endParaRPr>
          </a:p>
        </p:txBody>
      </p:sp>
      <p:sp>
        <p:nvSpPr>
          <p:cNvPr id="291" name="Google Shape;291;p48"/>
          <p:cNvSpPr txBox="1"/>
          <p:nvPr/>
        </p:nvSpPr>
        <p:spPr>
          <a:xfrm>
            <a:off x="4954244" y="2774821"/>
            <a:ext cx="1040720" cy="746047"/>
          </a:xfrm>
          <a:prstGeom prst="rect">
            <a:avLst/>
          </a:prstGeom>
          <a:noFill/>
          <a:ln>
            <a:noFill/>
          </a:ln>
        </p:spPr>
        <p:txBody>
          <a:bodyPr anchorCtr="0" anchor="t" bIns="34125" lIns="68250" spcFirstLastPara="1" rIns="68250" wrap="square" tIns="34125">
            <a:noAutofit/>
          </a:bodyPr>
          <a:lstStyle/>
          <a:p>
            <a:pPr indent="0" lvl="0" marL="0" marR="0" rtl="0" algn="l">
              <a:spcBef>
                <a:spcPts val="0"/>
              </a:spcBef>
              <a:spcAft>
                <a:spcPts val="0"/>
              </a:spcAft>
              <a:buNone/>
            </a:pPr>
            <a:r>
              <a:rPr b="0" i="0" lang="tr-TR" sz="1100" u="none" cap="none" strike="noStrike">
                <a:solidFill>
                  <a:srgbClr val="FFFFFF"/>
                </a:solidFill>
                <a:latin typeface="Rockwell"/>
                <a:ea typeface="Rockwell"/>
                <a:cs typeface="Rockwell"/>
                <a:sym typeface="Rockwell"/>
              </a:rPr>
              <a:t>We hope that this template will return to you as a time, </a:t>
            </a:r>
            <a:endParaRPr b="0" i="0" sz="1100" u="none" cap="none" strike="noStrike">
              <a:solidFill>
                <a:srgbClr val="FFFFFF"/>
              </a:solidFill>
              <a:latin typeface="Rockwell"/>
              <a:ea typeface="Rockwell"/>
              <a:cs typeface="Rockwell"/>
              <a:sym typeface="Rockwell"/>
            </a:endParaRPr>
          </a:p>
        </p:txBody>
      </p:sp>
      <p:sp>
        <p:nvSpPr>
          <p:cNvPr id="292" name="Google Shape;292;p48"/>
          <p:cNvSpPr txBox="1"/>
          <p:nvPr/>
        </p:nvSpPr>
        <p:spPr>
          <a:xfrm>
            <a:off x="6781850" y="2774821"/>
            <a:ext cx="1040720" cy="746047"/>
          </a:xfrm>
          <a:prstGeom prst="rect">
            <a:avLst/>
          </a:prstGeom>
          <a:noFill/>
          <a:ln>
            <a:noFill/>
          </a:ln>
        </p:spPr>
        <p:txBody>
          <a:bodyPr anchorCtr="0" anchor="t" bIns="34125" lIns="68250" spcFirstLastPara="1" rIns="68250" wrap="square" tIns="34125">
            <a:noAutofit/>
          </a:bodyPr>
          <a:lstStyle/>
          <a:p>
            <a:pPr indent="0" lvl="0" marL="0" marR="0" rtl="0" algn="l">
              <a:spcBef>
                <a:spcPts val="0"/>
              </a:spcBef>
              <a:spcAft>
                <a:spcPts val="0"/>
              </a:spcAft>
              <a:buNone/>
            </a:pPr>
            <a:r>
              <a:rPr b="0" i="0" lang="tr-TR" sz="1100" u="none" cap="none" strike="noStrike">
                <a:solidFill>
                  <a:srgbClr val="FFFFFF"/>
                </a:solidFill>
                <a:latin typeface="Rockwell"/>
                <a:ea typeface="Rockwell"/>
                <a:cs typeface="Rockwell"/>
                <a:sym typeface="Rockwell"/>
              </a:rPr>
              <a:t>We hope that this template will return to you as a time, </a:t>
            </a:r>
            <a:endParaRPr b="0" i="0" sz="1100" u="none" cap="none" strike="noStrike">
              <a:solidFill>
                <a:srgbClr val="FFFFFF"/>
              </a:solidFill>
              <a:latin typeface="Rockwell"/>
              <a:ea typeface="Rockwell"/>
              <a:cs typeface="Rockwell"/>
              <a:sym typeface="Rockwell"/>
            </a:endParaRPr>
          </a:p>
        </p:txBody>
      </p:sp>
      <p:sp>
        <p:nvSpPr>
          <p:cNvPr id="293" name="Google Shape;293;p48"/>
          <p:cNvSpPr txBox="1"/>
          <p:nvPr/>
        </p:nvSpPr>
        <p:spPr>
          <a:xfrm>
            <a:off x="1133297" y="4241084"/>
            <a:ext cx="6877411" cy="549455"/>
          </a:xfrm>
          <a:prstGeom prst="rect">
            <a:avLst/>
          </a:prstGeom>
          <a:noFill/>
          <a:ln>
            <a:noFill/>
          </a:ln>
        </p:spPr>
        <p:txBody>
          <a:bodyPr anchorCtr="0" anchor="t" bIns="34125" lIns="0" spcFirstLastPara="1" rIns="0" wrap="square" tIns="34125">
            <a:noAutofit/>
          </a:bodyPr>
          <a:lstStyle/>
          <a:p>
            <a:pPr indent="0" lvl="0" marL="0" marR="0" rtl="0" algn="ctr">
              <a:lnSpc>
                <a:spcPct val="150000"/>
              </a:lnSpc>
              <a:spcBef>
                <a:spcPts val="0"/>
              </a:spcBef>
              <a:spcAft>
                <a:spcPts val="0"/>
              </a:spcAft>
              <a:buNone/>
            </a:pPr>
            <a:r>
              <a:rPr b="0" i="0" lang="tr-TR" sz="1100" u="none" cap="none" strike="noStrike">
                <a:solidFill>
                  <a:srgbClr val="5F5F5F"/>
                </a:solidFill>
                <a:latin typeface="Twentieth Century"/>
                <a:ea typeface="Twentieth Century"/>
                <a:cs typeface="Twentieth Century"/>
                <a:sym typeface="Twentieth Century"/>
              </a:rPr>
              <a:t>We use well-known development methodologies to create a customized approach for each of the projects. This allows us to achieve high quality outcomes and full transparency towards.</a:t>
            </a:r>
            <a:endParaRPr b="0" i="0" sz="1100" u="none" cap="none" strike="noStrike">
              <a:solidFill>
                <a:srgbClr val="5F5F5F"/>
              </a:solidFill>
              <a:latin typeface="Twentieth Century"/>
              <a:ea typeface="Twentieth Century"/>
              <a:cs typeface="Twentieth Century"/>
              <a:sym typeface="Twentieth Century"/>
            </a:endParaRPr>
          </a:p>
        </p:txBody>
      </p:sp>
      <p:sp>
        <p:nvSpPr>
          <p:cNvPr id="294" name="Google Shape;294;p48"/>
          <p:cNvSpPr txBox="1"/>
          <p:nvPr>
            <p:ph type="title"/>
          </p:nvPr>
        </p:nvSpPr>
        <p:spPr>
          <a:xfrm>
            <a:off x="107504" y="206375"/>
            <a:ext cx="8229600" cy="4042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49"/>
          <p:cNvPicPr preferRelativeResize="0"/>
          <p:nvPr/>
        </p:nvPicPr>
        <p:blipFill rotWithShape="1">
          <a:blip r:embed="rId3">
            <a:alphaModFix/>
          </a:blip>
          <a:srcRect b="0" l="0" r="0" t="0"/>
          <a:stretch/>
        </p:blipFill>
        <p:spPr>
          <a:xfrm>
            <a:off x="2437" y="0"/>
            <a:ext cx="9139126" cy="5143500"/>
          </a:xfrm>
          <a:prstGeom prst="rect">
            <a:avLst/>
          </a:prstGeom>
          <a:noFill/>
          <a:ln>
            <a:noFill/>
          </a:ln>
        </p:spPr>
      </p:pic>
      <p:sp>
        <p:nvSpPr>
          <p:cNvPr id="301" name="Google Shape;301;p49"/>
          <p:cNvSpPr txBox="1"/>
          <p:nvPr/>
        </p:nvSpPr>
        <p:spPr>
          <a:xfrm>
            <a:off x="4499992" y="2693922"/>
            <a:ext cx="4644008" cy="707886"/>
          </a:xfrm>
          <a:prstGeom prst="rect">
            <a:avLst/>
          </a:prstGeom>
          <a:noFill/>
          <a:ln>
            <a:noFill/>
          </a:ln>
        </p:spPr>
        <p:txBody>
          <a:bodyPr anchorCtr="0" anchor="t" bIns="45700" lIns="91425" spcFirstLastPara="1" rIns="91425" wrap="square" tIns="45700">
            <a:noAutofit/>
          </a:bodyPr>
          <a:lstStyle/>
          <a:p>
            <a:pPr indent="0" lvl="1" marL="0" marR="0" rtl="0" algn="ctr">
              <a:spcBef>
                <a:spcPts val="0"/>
              </a:spcBef>
              <a:spcAft>
                <a:spcPts val="0"/>
              </a:spcAft>
              <a:buNone/>
            </a:pPr>
            <a:r>
              <a:rPr b="1" i="0" lang="tr-TR" sz="4000" u="none" cap="none" strike="noStrike">
                <a:solidFill>
                  <a:srgbClr val="3A9244"/>
                </a:solidFill>
                <a:latin typeface="Rockwell"/>
                <a:ea typeface="Rockwell"/>
                <a:cs typeface="Rockwell"/>
                <a:sym typeface="Rockwell"/>
              </a:rPr>
              <a:t>CONFERENCES</a:t>
            </a:r>
            <a:endParaRPr b="1" i="0" sz="4000" u="none" cap="none" strike="noStrike">
              <a:solidFill>
                <a:srgbClr val="3A9244"/>
              </a:solidFill>
              <a:latin typeface="Rockwell"/>
              <a:ea typeface="Rockwell"/>
              <a:cs typeface="Rockwell"/>
              <a:sym typeface="Rockwell"/>
            </a:endParaRPr>
          </a:p>
        </p:txBody>
      </p:sp>
      <p:cxnSp>
        <p:nvCxnSpPr>
          <p:cNvPr id="302" name="Google Shape;302;p49"/>
          <p:cNvCxnSpPr/>
          <p:nvPr/>
        </p:nvCxnSpPr>
        <p:spPr>
          <a:xfrm>
            <a:off x="5112061" y="3419877"/>
            <a:ext cx="3268081" cy="0"/>
          </a:xfrm>
          <a:prstGeom prst="straightConnector1">
            <a:avLst/>
          </a:prstGeom>
          <a:noFill/>
          <a:ln cap="flat" cmpd="sng" w="9525">
            <a:solidFill>
              <a:schemeClr val="lt1"/>
            </a:solidFill>
            <a:prstDash val="solid"/>
            <a:round/>
            <a:headEnd len="sm" w="sm" type="none"/>
            <a:tailEnd len="med" w="med" type="diamond"/>
          </a:ln>
        </p:spPr>
      </p:cxnSp>
      <p:grpSp>
        <p:nvGrpSpPr>
          <p:cNvPr id="303" name="Google Shape;303;p49"/>
          <p:cNvGrpSpPr/>
          <p:nvPr/>
        </p:nvGrpSpPr>
        <p:grpSpPr>
          <a:xfrm>
            <a:off x="5711941" y="1044104"/>
            <a:ext cx="1783944" cy="1512168"/>
            <a:chOff x="1925990" y="1322531"/>
            <a:chExt cx="1783944" cy="1512168"/>
          </a:xfrm>
        </p:grpSpPr>
        <p:sp>
          <p:nvSpPr>
            <p:cNvPr id="304" name="Google Shape;304;p49"/>
            <p:cNvSpPr/>
            <p:nvPr/>
          </p:nvSpPr>
          <p:spPr>
            <a:xfrm>
              <a:off x="1925990" y="1322531"/>
              <a:ext cx="1512168" cy="151216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3992B5"/>
                </a:solidFill>
                <a:latin typeface="Rockwell"/>
                <a:ea typeface="Rockwell"/>
                <a:cs typeface="Rockwell"/>
                <a:sym typeface="Rockwell"/>
              </a:endParaRPr>
            </a:p>
          </p:txBody>
        </p:sp>
        <p:sp>
          <p:nvSpPr>
            <p:cNvPr id="305" name="Google Shape;305;p49"/>
            <p:cNvSpPr txBox="1"/>
            <p:nvPr/>
          </p:nvSpPr>
          <p:spPr>
            <a:xfrm>
              <a:off x="2687754" y="1802144"/>
              <a:ext cx="1022180" cy="1015663"/>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SzPts val="6000"/>
                <a:buFont typeface="Rockwell"/>
                <a:buNone/>
              </a:pPr>
              <a:r>
                <a:rPr b="1" i="0" lang="tr-TR" sz="6000" u="none" cap="none" strike="noStrike">
                  <a:solidFill>
                    <a:schemeClr val="dk1"/>
                  </a:solidFill>
                  <a:latin typeface="Rockwell"/>
                  <a:ea typeface="Rockwell"/>
                  <a:cs typeface="Rockwell"/>
                  <a:sym typeface="Rockwell"/>
                </a:rPr>
                <a:t>2</a:t>
              </a:r>
              <a:endParaRPr b="1" i="0" sz="6000" u="none" cap="none" strike="noStrike">
                <a:solidFill>
                  <a:schemeClr val="dk1"/>
                </a:solidFill>
                <a:latin typeface="Rockwell"/>
                <a:ea typeface="Rockwell"/>
                <a:cs typeface="Rockwell"/>
                <a:sym typeface="Rockwell"/>
              </a:endParaRPr>
            </a:p>
          </p:txBody>
        </p:sp>
      </p:gr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23" presetSubtype="16">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p:tgtEl>
                                          <p:spTgt spid="303"/>
                                        </p:tgtEl>
                                        <p:attrNameLst>
                                          <p:attrName>ppt_w</p:attrName>
                                        </p:attrNameLst>
                                      </p:cBhvr>
                                      <p:tavLst>
                                        <p:tav fmla="" tm="0">
                                          <p:val>
                                            <p:strVal val="0"/>
                                          </p:val>
                                        </p:tav>
                                        <p:tav fmla="" tm="100000">
                                          <p:val>
                                            <p:strVal val="#ppt_w"/>
                                          </p:val>
                                        </p:tav>
                                      </p:tavLst>
                                    </p:anim>
                                    <p:anim calcmode="lin" valueType="num">
                                      <p:cBhvr additive="base">
                                        <p:cTn dur="500"/>
                                        <p:tgtEl>
                                          <p:spTgt spid="30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edical Doctor Presentation Template，Googleslides.org.1ppt.com">
  <a:themeElements>
    <a:clrScheme name="">
      <a:dk1>
        <a:srgbClr val="000000"/>
      </a:dk1>
      <a:lt1>
        <a:srgbClr val="FFFFFF"/>
      </a:lt1>
      <a:dk2>
        <a:srgbClr val="009900"/>
      </a:dk2>
      <a:lt2>
        <a:srgbClr val="00A8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