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69" r:id="rId3"/>
    <p:sldId id="272" r:id="rId4"/>
    <p:sldId id="271" r:id="rId5"/>
    <p:sldId id="273" r:id="rId6"/>
    <p:sldId id="270" r:id="rId7"/>
    <p:sldId id="274" r:id="rId8"/>
    <p:sldId id="275"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21" d="100"/>
          <a:sy n="121" d="100"/>
        </p:scale>
        <p:origin x="523" y="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A2F3A7E2-C490-4ACC-B7EB-7F2BE849CD08}" type="datetimeFigureOut">
              <a:rPr lang="en-US" smtClean="0"/>
              <a:t>3/19/2025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78BC8-C166-4CDF-B08B-3FA6A9D20A32}" type="slidenum">
              <a:rPr lang="en-US" smtClean="0"/>
              <a:t>‹#›</a:t>
            </a:fld>
            <a:endParaRPr lang="en-US"/>
          </a:p>
        </p:txBody>
      </p:sp>
    </p:spTree>
    <p:extLst>
      <p:ext uri="{BB962C8B-B14F-4D97-AF65-F5344CB8AC3E}">
        <p14:creationId xmlns:p14="http://schemas.microsoft.com/office/powerpoint/2010/main" val="1576634376"/>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2F3A7E2-C490-4ACC-B7EB-7F2BE849CD08}" type="datetimeFigureOut">
              <a:rPr lang="en-US" smtClean="0"/>
              <a:t>3/19/2025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42634659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2F3A7E2-C490-4ACC-B7EB-7F2BE849CD08}" type="datetimeFigureOut">
              <a:rPr lang="en-US" smtClean="0"/>
              <a:t>3/19/2025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29311285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2F3A7E2-C490-4ACC-B7EB-7F2BE849CD08}" type="datetimeFigureOut">
              <a:rPr lang="en-US" smtClean="0"/>
              <a:t>3/19/2025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3475794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A2F3A7E2-C490-4ACC-B7EB-7F2BE849CD08}" type="datetimeFigureOut">
              <a:rPr lang="en-US" smtClean="0"/>
              <a:t>3/19/2025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3589946872"/>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2F3A7E2-C490-4ACC-B7EB-7F2BE849CD08}" type="datetimeFigureOut">
              <a:rPr lang="en-US" smtClean="0"/>
              <a:t>3/19/2025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518449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2F3A7E2-C490-4ACC-B7EB-7F2BE849CD08}" type="datetimeFigureOut">
              <a:rPr lang="en-US" smtClean="0"/>
              <a:t>3/19/2025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17026162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2F3A7E2-C490-4ACC-B7EB-7F2BE849CD08}" type="datetimeFigureOut">
              <a:rPr lang="en-US" smtClean="0"/>
              <a:t>3/19/2025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26751581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F3A7E2-C490-4ACC-B7EB-7F2BE849CD08}" type="datetimeFigureOut">
              <a:rPr lang="en-US" smtClean="0"/>
              <a:t>3/19/2025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30550834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A2F3A7E2-C490-4ACC-B7EB-7F2BE849CD08}" type="datetimeFigureOut">
              <a:rPr lang="en-US" smtClean="0"/>
              <a:t>3/19/2025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78BC8-C166-4CDF-B08B-3FA6A9D20A32}"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907326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2F3A7E2-C490-4ACC-B7EB-7F2BE849CD08}" type="datetimeFigureOut">
              <a:rPr lang="en-US" smtClean="0"/>
              <a:t>3/19/2025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78BC8-C166-4CDF-B08B-3FA6A9D20A32}"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8528272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A2F3A7E2-C490-4ACC-B7EB-7F2BE849CD08}" type="datetimeFigureOut">
              <a:rPr lang="en-US" smtClean="0"/>
              <a:t>3/19/2025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78BC8-C166-4CDF-B08B-3FA6A9D20A32}" type="slidenum">
              <a:rPr lang="en-US" smtClean="0"/>
              <a:t>‹#›</a:t>
            </a:fld>
            <a:endParaRPr lang="en-US"/>
          </a:p>
        </p:txBody>
      </p:sp>
    </p:spTree>
    <p:extLst>
      <p:ext uri="{BB962C8B-B14F-4D97-AF65-F5344CB8AC3E}">
        <p14:creationId xmlns:p14="http://schemas.microsoft.com/office/powerpoint/2010/main" val="115031803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8000" b="1">
                <a:solidFill>
                  <a:srgbClr val="FF0000"/>
                </a:solidFill>
                <a:latin typeface="Arial" panose="020B0604020202020204" pitchFamily="34" charset="0"/>
                <a:cs typeface="Arial" panose="020B0604020202020204" pitchFamily="34" charset="0"/>
              </a:rPr>
              <a:t>CỬA HỠI</a:t>
            </a:r>
            <a:endParaRPr lang="en-US" sz="8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366869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605138"/>
            <a:ext cx="11314545" cy="5632311"/>
          </a:xfrm>
          <a:prstGeom prst="rect">
            <a:avLst/>
          </a:prstGeom>
        </p:spPr>
        <p:txBody>
          <a:bodyPr wrap="square">
            <a:spAutoFit/>
          </a:bodyPr>
          <a:lstStyle/>
          <a:p>
            <a:pPr algn="just"/>
            <a:r>
              <a:rPr lang="vi-VN" sz="6000" b="1">
                <a:solidFill>
                  <a:srgbClr val="FF0000"/>
                </a:solidFill>
                <a:latin typeface="Arial" panose="020B0604020202020204" pitchFamily="34" charset="0"/>
                <a:cs typeface="Arial" panose="020B0604020202020204" pitchFamily="34" charset="0"/>
              </a:rPr>
              <a:t>ĐK: </a:t>
            </a:r>
            <a:r>
              <a:rPr lang="vi-VN" sz="6000" b="1">
                <a:latin typeface="Arial" panose="020B0604020202020204" pitchFamily="34" charset="0"/>
                <a:cs typeface="Arial" panose="020B0604020202020204" pitchFamily="34" charset="0"/>
              </a:rPr>
              <a:t>Cửa hỡi hãy cất cao đầu, hỡi cửa ngàn thu. Cửa hỡi hãy vươn cao nữa, hỡi cửa ngàn xưa. Cửa hỡi hãy cất cao đầu, hãy mở rộng nữa để Vua Vinh Quang tiến vào.</a:t>
            </a:r>
            <a:endParaRPr lang="vi-VN" sz="66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183870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612CAE-02DA-7F66-3CCD-2F214E7910C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D890B03-24CB-9625-6086-00667F061102}"/>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B773AF22-15AE-3A20-1A6B-98B467D7553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827F107D-299F-F05F-F176-FFB6D6E9072B}"/>
              </a:ext>
            </a:extLst>
          </p:cNvPr>
          <p:cNvSpPr/>
          <p:nvPr/>
        </p:nvSpPr>
        <p:spPr>
          <a:xfrm>
            <a:off x="438727" y="605138"/>
            <a:ext cx="11314545" cy="5703997"/>
          </a:xfrm>
          <a:prstGeom prst="rect">
            <a:avLst/>
          </a:prstGeom>
        </p:spPr>
        <p:txBody>
          <a:bodyPr wrap="square">
            <a:spAutoFit/>
          </a:bodyPr>
          <a:lstStyle/>
          <a:p>
            <a:pPr algn="just">
              <a:lnSpc>
                <a:spcPct val="130000"/>
              </a:lnSpc>
            </a:pPr>
            <a:r>
              <a:rPr lang="vi-VN" sz="7200" b="1">
                <a:solidFill>
                  <a:srgbClr val="FF0000"/>
                </a:solidFill>
                <a:latin typeface="Arial" panose="020B0604020202020204" pitchFamily="34" charset="0"/>
                <a:cs typeface="Arial" panose="020B0604020202020204" pitchFamily="34" charset="0"/>
              </a:rPr>
              <a:t>1. </a:t>
            </a:r>
            <a:r>
              <a:rPr lang="vi-VN" sz="7200" b="1">
                <a:latin typeface="Arial" panose="020B0604020202020204" pitchFamily="34" charset="0"/>
                <a:cs typeface="Arial" panose="020B0604020202020204" pitchFamily="34" charset="0"/>
              </a:rPr>
              <a:t>Vua Vinh Quang là ai? Là Chúa hùng dũng vạn năng, là Chúa mạnh mẽ chinh chiến.</a:t>
            </a:r>
            <a:endParaRPr lang="vi-VN" sz="8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892576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DF6639-1AF4-84EE-B862-5065C56697E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50AFD26-7CFE-909D-D604-C275419FE62B}"/>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783687B-DAF2-C67E-D901-4EDFC20D362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0B8C2468-223D-7228-7F05-B4746CA94BFF}"/>
              </a:ext>
            </a:extLst>
          </p:cNvPr>
          <p:cNvSpPr/>
          <p:nvPr/>
        </p:nvSpPr>
        <p:spPr>
          <a:xfrm>
            <a:off x="438727" y="605138"/>
            <a:ext cx="11314545" cy="5632311"/>
          </a:xfrm>
          <a:prstGeom prst="rect">
            <a:avLst/>
          </a:prstGeom>
        </p:spPr>
        <p:txBody>
          <a:bodyPr wrap="square">
            <a:spAutoFit/>
          </a:bodyPr>
          <a:lstStyle/>
          <a:p>
            <a:pPr algn="just"/>
            <a:r>
              <a:rPr lang="vi-VN" sz="6000" b="1">
                <a:solidFill>
                  <a:srgbClr val="FF0000"/>
                </a:solidFill>
                <a:latin typeface="Arial" panose="020B0604020202020204" pitchFamily="34" charset="0"/>
                <a:cs typeface="Arial" panose="020B0604020202020204" pitchFamily="34" charset="0"/>
              </a:rPr>
              <a:t>ĐK: </a:t>
            </a:r>
            <a:r>
              <a:rPr lang="vi-VN" sz="6000" b="1">
                <a:latin typeface="Arial" panose="020B0604020202020204" pitchFamily="34" charset="0"/>
                <a:cs typeface="Arial" panose="020B0604020202020204" pitchFamily="34" charset="0"/>
              </a:rPr>
              <a:t>Cửa hỡi hãy cất cao đầu, hỡi cửa ngàn thu. Cửa hỡi hãy vươn cao nữa, hỡi cửa ngàn xưa. Cửa hỡi hãy cất cao đầu, hãy mở rộng nữa để Vua Vinh Quang tiến vào.</a:t>
            </a:r>
            <a:endParaRPr lang="vi-VN" sz="66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232313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1953AE-D5A8-F88D-4583-CE54FB6CA4E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9942A3-20E2-01B4-CA02-2F392AE9F064}"/>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2CE3A8AE-C02F-B137-CAF0-03549D02F90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406A9CBE-1EA7-F4A7-F62A-DD55BB00AF87}"/>
              </a:ext>
            </a:extLst>
          </p:cNvPr>
          <p:cNvSpPr/>
          <p:nvPr/>
        </p:nvSpPr>
        <p:spPr>
          <a:xfrm>
            <a:off x="438727" y="605138"/>
            <a:ext cx="11314545" cy="5703997"/>
          </a:xfrm>
          <a:prstGeom prst="rect">
            <a:avLst/>
          </a:prstGeom>
        </p:spPr>
        <p:txBody>
          <a:bodyPr wrap="square">
            <a:spAutoFit/>
          </a:bodyPr>
          <a:lstStyle/>
          <a:p>
            <a:pPr algn="just">
              <a:lnSpc>
                <a:spcPct val="130000"/>
              </a:lnSpc>
            </a:pPr>
            <a:r>
              <a:rPr lang="en-US" sz="7200" b="1">
                <a:solidFill>
                  <a:srgbClr val="FF0000"/>
                </a:solidFill>
                <a:latin typeface="Arial" panose="020B0604020202020204" pitchFamily="34" charset="0"/>
                <a:cs typeface="Arial" panose="020B0604020202020204" pitchFamily="34" charset="0"/>
              </a:rPr>
              <a:t>2</a:t>
            </a:r>
            <a:r>
              <a:rPr lang="vi-VN" sz="7200" b="1">
                <a:solidFill>
                  <a:srgbClr val="FF0000"/>
                </a:solidFill>
                <a:latin typeface="Arial" panose="020B0604020202020204" pitchFamily="34" charset="0"/>
                <a:cs typeface="Arial" panose="020B0604020202020204" pitchFamily="34" charset="0"/>
              </a:rPr>
              <a:t>. </a:t>
            </a:r>
            <a:r>
              <a:rPr lang="vi-VN" sz="7200" b="1">
                <a:latin typeface="Arial" panose="020B0604020202020204" pitchFamily="34" charset="0"/>
                <a:cs typeface="Arial" panose="020B0604020202020204" pitchFamily="34" charset="0"/>
              </a:rPr>
              <a:t>Vua Vinh Quang là ai? Là Chúa thủ lĩnh vạn mã thiên binh, là Vua Cao Sang Hiển Vinh.</a:t>
            </a:r>
            <a:endParaRPr lang="vi-VN" sz="8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46485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1D81E5-EE93-EECA-04A2-B27547D4BA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77C7B05-CD75-EEB4-2799-01F4DEBC9B70}"/>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75484106-4AA0-BC3F-401D-5032AD17B6B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5AF2560D-15B0-4713-1B40-2CAC88B2DF32}"/>
              </a:ext>
            </a:extLst>
          </p:cNvPr>
          <p:cNvSpPr/>
          <p:nvPr/>
        </p:nvSpPr>
        <p:spPr>
          <a:xfrm>
            <a:off x="438727" y="605138"/>
            <a:ext cx="11314545" cy="5632311"/>
          </a:xfrm>
          <a:prstGeom prst="rect">
            <a:avLst/>
          </a:prstGeom>
        </p:spPr>
        <p:txBody>
          <a:bodyPr wrap="square">
            <a:spAutoFit/>
          </a:bodyPr>
          <a:lstStyle/>
          <a:p>
            <a:pPr algn="just"/>
            <a:r>
              <a:rPr lang="vi-VN" sz="6000" b="1">
                <a:solidFill>
                  <a:srgbClr val="FF0000"/>
                </a:solidFill>
                <a:latin typeface="Arial" panose="020B0604020202020204" pitchFamily="34" charset="0"/>
                <a:cs typeface="Arial" panose="020B0604020202020204" pitchFamily="34" charset="0"/>
              </a:rPr>
              <a:t>ĐK: </a:t>
            </a:r>
            <a:r>
              <a:rPr lang="vi-VN" sz="6000" b="1">
                <a:latin typeface="Arial" panose="020B0604020202020204" pitchFamily="34" charset="0"/>
                <a:cs typeface="Arial" panose="020B0604020202020204" pitchFamily="34" charset="0"/>
              </a:rPr>
              <a:t>Cửa hỡi hãy cất cao đầu, hỡi cửa ngàn thu. Cửa hỡi hãy vươn cao nữa, hỡi cửa ngàn xưa. Cửa hỡi hãy cất cao đầu, hãy mở rộng nữa để Vua Vinh Quang tiến vào.</a:t>
            </a:r>
            <a:endParaRPr lang="vi-VN" sz="66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388641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DFA916-A4D0-DCCC-044B-58CAE67B09A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D9B7B9-64CB-AB96-4D4B-7CC36BDC5402}"/>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1369394D-7CCC-DD22-94F7-078D3D5E750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2D69CA99-01F7-AE4F-2C5C-218ACBAB7050}"/>
              </a:ext>
            </a:extLst>
          </p:cNvPr>
          <p:cNvSpPr/>
          <p:nvPr/>
        </p:nvSpPr>
        <p:spPr>
          <a:xfrm>
            <a:off x="438727" y="605138"/>
            <a:ext cx="11314545" cy="4768741"/>
          </a:xfrm>
          <a:prstGeom prst="rect">
            <a:avLst/>
          </a:prstGeom>
        </p:spPr>
        <p:txBody>
          <a:bodyPr wrap="square">
            <a:spAutoFit/>
          </a:bodyPr>
          <a:lstStyle/>
          <a:p>
            <a:pPr algn="just">
              <a:lnSpc>
                <a:spcPct val="130000"/>
              </a:lnSpc>
            </a:pPr>
            <a:r>
              <a:rPr lang="en-US" sz="6000" b="1">
                <a:solidFill>
                  <a:srgbClr val="FF0000"/>
                </a:solidFill>
                <a:latin typeface="Arial" panose="020B0604020202020204" pitchFamily="34" charset="0"/>
                <a:cs typeface="Arial" panose="020B0604020202020204" pitchFamily="34" charset="0"/>
              </a:rPr>
              <a:t>3</a:t>
            </a:r>
            <a:r>
              <a:rPr lang="vi-VN" sz="6000" b="1">
                <a:solidFill>
                  <a:srgbClr val="FF0000"/>
                </a:solidFill>
                <a:latin typeface="Arial" panose="020B0604020202020204" pitchFamily="34" charset="0"/>
                <a:cs typeface="Arial" panose="020B0604020202020204" pitchFamily="34" charset="0"/>
              </a:rPr>
              <a:t>. </a:t>
            </a:r>
            <a:r>
              <a:rPr lang="vi-VN" sz="6000" b="1">
                <a:latin typeface="Arial" panose="020B0604020202020204" pitchFamily="34" charset="0"/>
                <a:cs typeface="Arial" panose="020B0604020202020204" pitchFamily="34" charset="0"/>
              </a:rPr>
              <a:t>Thế giới là của Người, trái đất thuộc về Người, Chúa tác tạo địa cầu trên biển khơi và trên dòng sông.</a:t>
            </a:r>
            <a:endParaRPr lang="vi-VN" sz="66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796398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CFA6DB-DFCA-D495-8BD6-33F826E3988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2F14289-7E49-C633-F0F1-84583BC0FCD4}"/>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8CC3888F-282E-5F19-B5E5-FC462659803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59F19231-CFAD-C7A9-86A7-82569D3A3288}"/>
              </a:ext>
            </a:extLst>
          </p:cNvPr>
          <p:cNvSpPr/>
          <p:nvPr/>
        </p:nvSpPr>
        <p:spPr>
          <a:xfrm>
            <a:off x="438727" y="605138"/>
            <a:ext cx="11314545" cy="5632311"/>
          </a:xfrm>
          <a:prstGeom prst="rect">
            <a:avLst/>
          </a:prstGeom>
        </p:spPr>
        <p:txBody>
          <a:bodyPr wrap="square">
            <a:spAutoFit/>
          </a:bodyPr>
          <a:lstStyle/>
          <a:p>
            <a:pPr algn="just"/>
            <a:r>
              <a:rPr lang="vi-VN" sz="6000" b="1">
                <a:solidFill>
                  <a:srgbClr val="FF0000"/>
                </a:solidFill>
                <a:latin typeface="Arial" panose="020B0604020202020204" pitchFamily="34" charset="0"/>
                <a:cs typeface="Arial" panose="020B0604020202020204" pitchFamily="34" charset="0"/>
              </a:rPr>
              <a:t>ĐK: </a:t>
            </a:r>
            <a:r>
              <a:rPr lang="vi-VN" sz="6000" b="1">
                <a:latin typeface="Arial" panose="020B0604020202020204" pitchFamily="34" charset="0"/>
                <a:cs typeface="Arial" panose="020B0604020202020204" pitchFamily="34" charset="0"/>
              </a:rPr>
              <a:t>Cửa hỡi hãy cất cao đầu, hỡi cửa ngàn thu. Cửa hỡi hãy vươn cao nữa, hỡi cửa ngàn xưa. Cửa hỡi hãy cất cao đầu, hãy mở rộng nữa để Vua Vinh Quang tiến vào.</a:t>
            </a:r>
            <a:endParaRPr lang="vi-VN" sz="66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1893450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170</TotalTime>
  <Words>251</Words>
  <Application>Microsoft Office PowerPoint</Application>
  <PresentationFormat>Widescreen</PresentationFormat>
  <Paragraphs>8</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Century Gothic</vt:lpstr>
      <vt:lpstr>Garamond</vt:lpstr>
      <vt:lpstr>Savon</vt:lpstr>
      <vt:lpstr>CỬA HỠI</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Phúc Đinh</cp:lastModifiedBy>
  <cp:revision>33</cp:revision>
  <dcterms:created xsi:type="dcterms:W3CDTF">2024-12-09T02:06:03Z</dcterms:created>
  <dcterms:modified xsi:type="dcterms:W3CDTF">2025-03-19T14:41:13Z</dcterms:modified>
</cp:coreProperties>
</file>