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90" r:id="rId5"/>
    <p:sldId id="292" r:id="rId6"/>
    <p:sldId id="289" r:id="rId7"/>
    <p:sldId id="294" r:id="rId8"/>
    <p:sldId id="291" r:id="rId9"/>
    <p:sldId id="293" r:id="rId10"/>
    <p:sldId id="29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 ĐÃ GỌI CON ĐI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28034"/>
            <a:ext cx="1115225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/>
              <a:t>(Xin </a:t>
            </a:r>
            <a:r>
              <a:rPr lang="en-US" sz="6600" b="1" dirty="0" err="1"/>
              <a:t>đáp</a:t>
            </a:r>
            <a:r>
              <a:rPr lang="en-US" sz="6600" b="1" dirty="0"/>
              <a:t> </a:t>
            </a:r>
            <a:r>
              <a:rPr lang="en-US" sz="6600" b="1" dirty="0" err="1"/>
              <a:t>lại</a:t>
            </a:r>
            <a:r>
              <a:rPr lang="en-US" sz="6600" b="1" dirty="0"/>
              <a:t> </a:t>
            </a:r>
            <a:r>
              <a:rPr lang="en-US" sz="6600" b="1" dirty="0" err="1"/>
              <a:t>tiếng</a:t>
            </a:r>
            <a:r>
              <a:rPr lang="en-US" sz="6600" b="1" dirty="0"/>
              <a:t>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gọi</a:t>
            </a:r>
            <a:r>
              <a:rPr lang="en-US" sz="6600" b="1" dirty="0"/>
              <a:t> con) Xin </a:t>
            </a:r>
            <a:r>
              <a:rPr lang="en-US" sz="6600" b="1" dirty="0" err="1"/>
              <a:t>đáp</a:t>
            </a:r>
            <a:r>
              <a:rPr lang="en-US" sz="6600" b="1" dirty="0"/>
              <a:t> </a:t>
            </a:r>
            <a:r>
              <a:rPr lang="en-US" sz="6600" b="1" dirty="0" err="1"/>
              <a:t>lại</a:t>
            </a:r>
            <a:r>
              <a:rPr lang="en-US" sz="6600" b="1" dirty="0"/>
              <a:t> </a:t>
            </a:r>
            <a:r>
              <a:rPr lang="en-US" sz="6600" b="1" dirty="0" err="1"/>
              <a:t>tiếng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kêu</a:t>
            </a:r>
            <a:r>
              <a:rPr lang="en-US" sz="6600" b="1" dirty="0"/>
              <a:t> </a:t>
            </a:r>
            <a:r>
              <a:rPr lang="en-US" sz="6600" b="1" dirty="0" err="1"/>
              <a:t>mời</a:t>
            </a:r>
            <a:r>
              <a:rPr lang="en-US" sz="6600" b="1" dirty="0"/>
              <a:t>, </a:t>
            </a:r>
            <a:r>
              <a:rPr lang="en-US" sz="6600" b="1" dirty="0" err="1"/>
              <a:t>trót</a:t>
            </a:r>
            <a:r>
              <a:rPr lang="en-US" sz="6600" b="1" dirty="0"/>
              <a:t> </a:t>
            </a:r>
            <a:r>
              <a:rPr lang="en-US" sz="6600" b="1" dirty="0" err="1"/>
              <a:t>đời</a:t>
            </a:r>
            <a:r>
              <a:rPr lang="en-US" sz="6600" b="1" dirty="0"/>
              <a:t> </a:t>
            </a:r>
            <a:r>
              <a:rPr lang="en-US" sz="6600" b="1" dirty="0" err="1"/>
              <a:t>luôn</a:t>
            </a:r>
            <a:r>
              <a:rPr lang="en-US" sz="6600" b="1" dirty="0"/>
              <a:t> </a:t>
            </a:r>
            <a:r>
              <a:rPr lang="en-US" sz="6600" b="1" dirty="0" err="1"/>
              <a:t>trung</a:t>
            </a:r>
            <a:r>
              <a:rPr lang="en-US" sz="6600" b="1" dirty="0"/>
              <a:t> </a:t>
            </a:r>
            <a:r>
              <a:rPr lang="en-US" sz="6600" b="1" dirty="0" err="1"/>
              <a:t>tín</a:t>
            </a:r>
            <a:r>
              <a:rPr lang="en-US" sz="6600" b="1" dirty="0"/>
              <a:t> </a:t>
            </a:r>
            <a:r>
              <a:rPr lang="en-US" sz="6600" b="1" dirty="0" err="1"/>
              <a:t>hiến</a:t>
            </a:r>
            <a:r>
              <a:rPr lang="en-US" sz="6600" b="1" dirty="0"/>
              <a:t>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tình</a:t>
            </a:r>
            <a:r>
              <a:rPr lang="en-US" sz="6600" b="1" dirty="0"/>
              <a:t> </a:t>
            </a:r>
            <a:r>
              <a:rPr lang="en-US" sz="6600" b="1" dirty="0" err="1"/>
              <a:t>mến</a:t>
            </a:r>
            <a:r>
              <a:rPr lang="en-US" sz="6600" b="1" dirty="0"/>
              <a:t> </a:t>
            </a:r>
            <a:r>
              <a:rPr lang="en-US" sz="6600" b="1" dirty="0" err="1"/>
              <a:t>sắt</a:t>
            </a:r>
            <a:r>
              <a:rPr lang="en-US" sz="6600" b="1" dirty="0"/>
              <a:t> </a:t>
            </a:r>
            <a:r>
              <a:rPr lang="en-US" sz="6600" b="1" dirty="0" smtClean="0"/>
              <a:t>son.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61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28034"/>
            <a:ext cx="1115225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Chúa đã gọi tên con dù con đây những lỗi lầm, phận con yếu đuối mỏng manh, nào đâu con xứng hồng ân. 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35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600" b="1" dirty="0"/>
              <a:t>Chúa đã vì yêu thương chọn con đây giữa muôn người, gọi con theo bước chân Ngài truyền rao Tin Mừng cứu </a:t>
            </a:r>
            <a:r>
              <a:rPr lang="vi-VN" sz="6600" b="1" dirty="0" smtClean="0"/>
              <a:t>rỗi</a:t>
            </a:r>
            <a:r>
              <a:rPr lang="en-US" sz="6600" b="1" dirty="0" smtClean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79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28034"/>
            <a:ext cx="1115225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/>
              <a:t>(Xin </a:t>
            </a:r>
            <a:r>
              <a:rPr lang="en-US" sz="6600" b="1" dirty="0" err="1"/>
              <a:t>đáp</a:t>
            </a:r>
            <a:r>
              <a:rPr lang="en-US" sz="6600" b="1" dirty="0"/>
              <a:t> </a:t>
            </a:r>
            <a:r>
              <a:rPr lang="en-US" sz="6600" b="1" dirty="0" err="1"/>
              <a:t>lại</a:t>
            </a:r>
            <a:r>
              <a:rPr lang="en-US" sz="6600" b="1" dirty="0"/>
              <a:t> </a:t>
            </a:r>
            <a:r>
              <a:rPr lang="en-US" sz="6600" b="1" dirty="0" err="1"/>
              <a:t>tiếng</a:t>
            </a:r>
            <a:r>
              <a:rPr lang="en-US" sz="6600" b="1" dirty="0"/>
              <a:t>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gọi</a:t>
            </a:r>
            <a:r>
              <a:rPr lang="en-US" sz="6600" b="1" dirty="0"/>
              <a:t> con) Xin </a:t>
            </a:r>
            <a:r>
              <a:rPr lang="en-US" sz="6600" b="1" dirty="0" err="1"/>
              <a:t>đáp</a:t>
            </a:r>
            <a:r>
              <a:rPr lang="en-US" sz="6600" b="1" dirty="0"/>
              <a:t> </a:t>
            </a:r>
            <a:r>
              <a:rPr lang="en-US" sz="6600" b="1" dirty="0" err="1"/>
              <a:t>lại</a:t>
            </a:r>
            <a:r>
              <a:rPr lang="en-US" sz="6600" b="1" dirty="0"/>
              <a:t> </a:t>
            </a:r>
            <a:r>
              <a:rPr lang="en-US" sz="6600" b="1" dirty="0" err="1"/>
              <a:t>tiếng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kêu</a:t>
            </a:r>
            <a:r>
              <a:rPr lang="en-US" sz="6600" b="1" dirty="0"/>
              <a:t> </a:t>
            </a:r>
            <a:r>
              <a:rPr lang="en-US" sz="6600" b="1" dirty="0" err="1"/>
              <a:t>mời</a:t>
            </a:r>
            <a:r>
              <a:rPr lang="en-US" sz="6600" b="1" dirty="0"/>
              <a:t>, </a:t>
            </a:r>
            <a:r>
              <a:rPr lang="en-US" sz="6600" b="1" dirty="0" err="1"/>
              <a:t>trót</a:t>
            </a:r>
            <a:r>
              <a:rPr lang="en-US" sz="6600" b="1" dirty="0"/>
              <a:t> </a:t>
            </a:r>
            <a:r>
              <a:rPr lang="en-US" sz="6600" b="1" dirty="0" err="1"/>
              <a:t>đời</a:t>
            </a:r>
            <a:r>
              <a:rPr lang="en-US" sz="6600" b="1" dirty="0"/>
              <a:t> </a:t>
            </a:r>
            <a:r>
              <a:rPr lang="en-US" sz="6600" b="1" dirty="0" err="1"/>
              <a:t>luôn</a:t>
            </a:r>
            <a:r>
              <a:rPr lang="en-US" sz="6600" b="1" dirty="0"/>
              <a:t> </a:t>
            </a:r>
            <a:r>
              <a:rPr lang="en-US" sz="6600" b="1" dirty="0" err="1"/>
              <a:t>trung</a:t>
            </a:r>
            <a:r>
              <a:rPr lang="en-US" sz="6600" b="1" dirty="0"/>
              <a:t> </a:t>
            </a:r>
            <a:r>
              <a:rPr lang="en-US" sz="6600" b="1" dirty="0" err="1"/>
              <a:t>tín</a:t>
            </a:r>
            <a:r>
              <a:rPr lang="en-US" sz="6600" b="1" dirty="0"/>
              <a:t> </a:t>
            </a:r>
            <a:r>
              <a:rPr lang="en-US" sz="6600" b="1" dirty="0" err="1"/>
              <a:t>hiến</a:t>
            </a:r>
            <a:r>
              <a:rPr lang="en-US" sz="6600" b="1" dirty="0"/>
              <a:t>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tình</a:t>
            </a:r>
            <a:r>
              <a:rPr lang="en-US" sz="6600" b="1" dirty="0"/>
              <a:t> </a:t>
            </a:r>
            <a:r>
              <a:rPr lang="en-US" sz="6600" b="1" dirty="0" err="1"/>
              <a:t>mến</a:t>
            </a:r>
            <a:r>
              <a:rPr lang="en-US" sz="6600" b="1" dirty="0"/>
              <a:t> </a:t>
            </a:r>
            <a:r>
              <a:rPr lang="en-US" sz="6600" b="1" dirty="0" err="1"/>
              <a:t>sắt</a:t>
            </a:r>
            <a:r>
              <a:rPr lang="en-US" sz="6600" b="1" dirty="0"/>
              <a:t> </a:t>
            </a:r>
            <a:r>
              <a:rPr lang="en-US" sz="6600" b="1" dirty="0" smtClean="0"/>
              <a:t>son.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7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412124"/>
            <a:ext cx="1120377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7200" b="1" dirty="0"/>
              <a:t>Chúa đã gọi con đi ủi an bao kẻ cơ cầu, cảm thông muôn nỗi sầu đau dìu đưa lên cõi trời cao. 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37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437881"/>
            <a:ext cx="1107498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Chúa đã gọi con đi làm mưa tưới mát cánh đồng, làm mây che mát con đường làm tia nắng trời hừng </a:t>
            </a:r>
            <a:r>
              <a:rPr lang="vi-VN" sz="6600" b="1" dirty="0" smtClean="0"/>
              <a:t>đông</a:t>
            </a:r>
            <a:r>
              <a:rPr lang="en-US" sz="6600" b="1" dirty="0" smtClean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83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28034"/>
            <a:ext cx="1115225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/>
              <a:t>(Xin </a:t>
            </a:r>
            <a:r>
              <a:rPr lang="en-US" sz="6600" b="1" dirty="0" err="1"/>
              <a:t>đáp</a:t>
            </a:r>
            <a:r>
              <a:rPr lang="en-US" sz="6600" b="1" dirty="0"/>
              <a:t> </a:t>
            </a:r>
            <a:r>
              <a:rPr lang="en-US" sz="6600" b="1" dirty="0" err="1"/>
              <a:t>lại</a:t>
            </a:r>
            <a:r>
              <a:rPr lang="en-US" sz="6600" b="1" dirty="0"/>
              <a:t> </a:t>
            </a:r>
            <a:r>
              <a:rPr lang="en-US" sz="6600" b="1" dirty="0" err="1"/>
              <a:t>tiếng</a:t>
            </a:r>
            <a:r>
              <a:rPr lang="en-US" sz="6600" b="1" dirty="0"/>
              <a:t>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gọi</a:t>
            </a:r>
            <a:r>
              <a:rPr lang="en-US" sz="6600" b="1" dirty="0"/>
              <a:t> con) Xin </a:t>
            </a:r>
            <a:r>
              <a:rPr lang="en-US" sz="6600" b="1" dirty="0" err="1"/>
              <a:t>đáp</a:t>
            </a:r>
            <a:r>
              <a:rPr lang="en-US" sz="6600" b="1" dirty="0"/>
              <a:t> </a:t>
            </a:r>
            <a:r>
              <a:rPr lang="en-US" sz="6600" b="1" dirty="0" err="1"/>
              <a:t>lại</a:t>
            </a:r>
            <a:r>
              <a:rPr lang="en-US" sz="6600" b="1" dirty="0"/>
              <a:t> </a:t>
            </a:r>
            <a:r>
              <a:rPr lang="en-US" sz="6600" b="1" dirty="0" err="1"/>
              <a:t>tiếng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kêu</a:t>
            </a:r>
            <a:r>
              <a:rPr lang="en-US" sz="6600" b="1" dirty="0"/>
              <a:t> </a:t>
            </a:r>
            <a:r>
              <a:rPr lang="en-US" sz="6600" b="1" dirty="0" err="1"/>
              <a:t>mời</a:t>
            </a:r>
            <a:r>
              <a:rPr lang="en-US" sz="6600" b="1" dirty="0"/>
              <a:t>, </a:t>
            </a:r>
            <a:r>
              <a:rPr lang="en-US" sz="6600" b="1" dirty="0" err="1"/>
              <a:t>trót</a:t>
            </a:r>
            <a:r>
              <a:rPr lang="en-US" sz="6600" b="1" dirty="0"/>
              <a:t> </a:t>
            </a:r>
            <a:r>
              <a:rPr lang="en-US" sz="6600" b="1" dirty="0" err="1"/>
              <a:t>đời</a:t>
            </a:r>
            <a:r>
              <a:rPr lang="en-US" sz="6600" b="1" dirty="0"/>
              <a:t> </a:t>
            </a:r>
            <a:r>
              <a:rPr lang="en-US" sz="6600" b="1" dirty="0" err="1"/>
              <a:t>luôn</a:t>
            </a:r>
            <a:r>
              <a:rPr lang="en-US" sz="6600" b="1" dirty="0"/>
              <a:t> </a:t>
            </a:r>
            <a:r>
              <a:rPr lang="en-US" sz="6600" b="1" dirty="0" err="1"/>
              <a:t>trung</a:t>
            </a:r>
            <a:r>
              <a:rPr lang="en-US" sz="6600" b="1" dirty="0"/>
              <a:t> </a:t>
            </a:r>
            <a:r>
              <a:rPr lang="en-US" sz="6600" b="1" dirty="0" err="1"/>
              <a:t>tín</a:t>
            </a:r>
            <a:r>
              <a:rPr lang="en-US" sz="6600" b="1" dirty="0"/>
              <a:t> </a:t>
            </a:r>
            <a:r>
              <a:rPr lang="en-US" sz="6600" b="1" dirty="0" err="1"/>
              <a:t>hiến</a:t>
            </a:r>
            <a:r>
              <a:rPr lang="en-US" sz="6600" b="1" dirty="0"/>
              <a:t>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tình</a:t>
            </a:r>
            <a:r>
              <a:rPr lang="en-US" sz="6600" b="1" dirty="0"/>
              <a:t> </a:t>
            </a:r>
            <a:r>
              <a:rPr lang="en-US" sz="6600" b="1" dirty="0" err="1"/>
              <a:t>mến</a:t>
            </a:r>
            <a:r>
              <a:rPr lang="en-US" sz="6600" b="1" dirty="0"/>
              <a:t> </a:t>
            </a:r>
            <a:r>
              <a:rPr lang="en-US" sz="6600" b="1" dirty="0" err="1"/>
              <a:t>sắt</a:t>
            </a:r>
            <a:r>
              <a:rPr lang="en-US" sz="6600" b="1" dirty="0"/>
              <a:t> </a:t>
            </a:r>
            <a:r>
              <a:rPr lang="en-US" sz="6600" b="1" dirty="0" smtClean="0"/>
              <a:t>son.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75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63638"/>
            <a:ext cx="1106210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600" b="1" dirty="0"/>
              <a:t>Chúa đã gọi con đi để con luôn ở trong Ngài, để con nối kết vòng tay tìm trao thương mến đầy vơi. </a:t>
            </a:r>
            <a:r>
              <a:rPr lang="vi-VN" sz="6600" b="1" dirty="0"/>
              <a:t>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24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25003"/>
            <a:ext cx="11293927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dirty="0"/>
              <a:t> </a:t>
            </a:r>
            <a:r>
              <a:rPr lang="en-US" sz="8000" b="1" dirty="0" err="1"/>
              <a:t>Chúa</a:t>
            </a:r>
            <a:r>
              <a:rPr lang="en-US" sz="8000" b="1" dirty="0"/>
              <a:t> </a:t>
            </a:r>
            <a:r>
              <a:rPr lang="en-US" sz="8000" b="1" dirty="0" err="1"/>
              <a:t>đã</a:t>
            </a:r>
            <a:r>
              <a:rPr lang="en-US" sz="8000" b="1" dirty="0"/>
              <a:t> </a:t>
            </a:r>
            <a:r>
              <a:rPr lang="en-US" sz="8000" b="1" dirty="0" err="1"/>
              <a:t>gọi</a:t>
            </a:r>
            <a:r>
              <a:rPr lang="en-US" sz="8000" b="1" dirty="0"/>
              <a:t> con </a:t>
            </a:r>
            <a:r>
              <a:rPr lang="en-US" sz="8000" b="1" dirty="0" err="1"/>
              <a:t>đi</a:t>
            </a:r>
            <a:r>
              <a:rPr lang="en-US" sz="8000" b="1" dirty="0"/>
              <a:t> </a:t>
            </a:r>
            <a:r>
              <a:rPr lang="en-US" sz="8000" b="1" dirty="0" err="1"/>
              <a:t>để</a:t>
            </a:r>
            <a:r>
              <a:rPr lang="en-US" sz="8000" b="1" dirty="0"/>
              <a:t> con </a:t>
            </a:r>
            <a:r>
              <a:rPr lang="en-US" sz="8000" b="1" dirty="0" err="1"/>
              <a:t>góp</a:t>
            </a:r>
            <a:r>
              <a:rPr lang="en-US" sz="8000" b="1" dirty="0"/>
              <a:t> </a:t>
            </a:r>
            <a:r>
              <a:rPr lang="en-US" sz="8000" b="1" dirty="0" err="1"/>
              <a:t>sức</a:t>
            </a:r>
            <a:r>
              <a:rPr lang="en-US" sz="8000" b="1" dirty="0"/>
              <a:t> </a:t>
            </a:r>
            <a:r>
              <a:rPr lang="en-US" sz="8000" b="1" dirty="0" err="1"/>
              <a:t>với</a:t>
            </a:r>
            <a:r>
              <a:rPr lang="en-US" sz="8000" b="1" dirty="0"/>
              <a:t> </a:t>
            </a:r>
            <a:r>
              <a:rPr lang="en-US" sz="8000" b="1" dirty="0" err="1"/>
              <a:t>đời</a:t>
            </a:r>
            <a:r>
              <a:rPr lang="en-US" sz="8000" b="1" dirty="0"/>
              <a:t>, </a:t>
            </a:r>
            <a:r>
              <a:rPr lang="en-US" sz="8000" b="1" dirty="0" err="1"/>
              <a:t>dựng</a:t>
            </a:r>
            <a:r>
              <a:rPr lang="en-US" sz="8000" b="1" dirty="0"/>
              <a:t> </a:t>
            </a:r>
            <a:r>
              <a:rPr lang="en-US" sz="8000" b="1" dirty="0" err="1"/>
              <a:t>xây</a:t>
            </a:r>
            <a:r>
              <a:rPr lang="en-US" sz="8000" b="1" dirty="0"/>
              <a:t> </a:t>
            </a:r>
            <a:r>
              <a:rPr lang="en-US" sz="8000" b="1" dirty="0" err="1"/>
              <a:t>thế</a:t>
            </a:r>
            <a:r>
              <a:rPr lang="en-US" sz="8000" b="1" dirty="0"/>
              <a:t> </a:t>
            </a:r>
            <a:r>
              <a:rPr lang="en-US" sz="8000" b="1" dirty="0" err="1"/>
              <a:t>giới</a:t>
            </a:r>
            <a:r>
              <a:rPr lang="en-US" sz="8000" b="1" dirty="0"/>
              <a:t> </a:t>
            </a:r>
            <a:r>
              <a:rPr lang="en-US" sz="8000" b="1" dirty="0" err="1"/>
              <a:t>sáng</a:t>
            </a:r>
            <a:r>
              <a:rPr lang="en-US" sz="8000" b="1" dirty="0"/>
              <a:t> </a:t>
            </a:r>
            <a:r>
              <a:rPr lang="en-US" sz="8000" b="1" dirty="0" err="1"/>
              <a:t>ngời</a:t>
            </a:r>
            <a:r>
              <a:rPr lang="en-US" sz="8000" b="1" dirty="0"/>
              <a:t> </a:t>
            </a:r>
            <a:r>
              <a:rPr lang="en-US" sz="8000" b="1" dirty="0" err="1"/>
              <a:t>khổ</a:t>
            </a:r>
            <a:r>
              <a:rPr lang="en-US" sz="8000" b="1" dirty="0"/>
              <a:t> </a:t>
            </a:r>
            <a:r>
              <a:rPr lang="en-US" sz="8000" b="1" dirty="0" err="1"/>
              <a:t>đau</a:t>
            </a:r>
            <a:r>
              <a:rPr lang="en-US" sz="8000" b="1" dirty="0"/>
              <a:t> </a:t>
            </a:r>
            <a:r>
              <a:rPr lang="en-US" sz="8000" b="1" dirty="0" err="1"/>
              <a:t>biến</a:t>
            </a:r>
            <a:r>
              <a:rPr lang="en-US" sz="8000" b="1" dirty="0"/>
              <a:t> </a:t>
            </a:r>
            <a:r>
              <a:rPr lang="en-US" sz="8000" b="1" dirty="0" err="1"/>
              <a:t>thành</a:t>
            </a:r>
            <a:r>
              <a:rPr lang="en-US" sz="8000" b="1" dirty="0"/>
              <a:t> </a:t>
            </a:r>
            <a:r>
              <a:rPr lang="en-US" sz="8000" b="1" dirty="0" err="1"/>
              <a:t>niềm</a:t>
            </a:r>
            <a:r>
              <a:rPr lang="en-US" sz="8000" b="1" dirty="0"/>
              <a:t> </a:t>
            </a:r>
            <a:r>
              <a:rPr lang="en-US" sz="8000" b="1" dirty="0" err="1"/>
              <a:t>vui</a:t>
            </a: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89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124</TotalTime>
  <Words>164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Garamond</vt:lpstr>
      <vt:lpstr>Verdana</vt:lpstr>
      <vt:lpstr>Savon</vt:lpstr>
      <vt:lpstr>CHÚA ĐÃ GỌI CON ĐI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Windows User</cp:lastModifiedBy>
  <cp:revision>49</cp:revision>
  <dcterms:created xsi:type="dcterms:W3CDTF">2024-12-09T09:23:25Z</dcterms:created>
  <dcterms:modified xsi:type="dcterms:W3CDTF">2025-05-14T04:05:51Z</dcterms:modified>
</cp:coreProperties>
</file>