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Anton"/>
      <p:regular r:id="rId31"/>
    </p:embeddedFont>
    <p:embeddedFont>
      <p:font typeface="Lato"/>
      <p:regular r:id="rId32"/>
      <p:bold r:id="rId33"/>
      <p:italic r:id="rId34"/>
      <p:boldItalic r:id="rId35"/>
    </p:embeddedFont>
    <p:embeddedFont>
      <p:font typeface="Montserrat"/>
      <p:regular r:id="rId36"/>
      <p:bold r:id="rId37"/>
      <p:italic r:id="rId38"/>
      <p:boldItalic r:id="rId39"/>
    </p:embeddedFont>
    <p:embeddedFont>
      <p:font typeface="Inter"/>
      <p:regular r:id="rId40"/>
      <p:bold r:id="rId41"/>
    </p:embeddedFont>
    <p:embeddedFont>
      <p:font typeface="DM Sans"/>
      <p:bold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gBZKLa+YVOGbmaCLfwqhFnns1lE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regular.fntdata"/><Relationship Id="rId20" Type="http://schemas.openxmlformats.org/officeDocument/2006/relationships/slide" Target="slides/slide16.xml"/><Relationship Id="rId42" Type="http://schemas.openxmlformats.org/officeDocument/2006/relationships/font" Target="fonts/DMSans-bold.fntdata"/><Relationship Id="rId41" Type="http://schemas.openxmlformats.org/officeDocument/2006/relationships/font" Target="fonts/Inter-bold.fntdata"/><Relationship Id="rId22" Type="http://schemas.openxmlformats.org/officeDocument/2006/relationships/slide" Target="slides/slide18.xml"/><Relationship Id="rId44" Type="http://customschemas.google.com/relationships/presentationmetadata" Target="metadata"/><Relationship Id="rId21" Type="http://schemas.openxmlformats.org/officeDocument/2006/relationships/slide" Target="slides/slide17.xml"/><Relationship Id="rId43" Type="http://schemas.openxmlformats.org/officeDocument/2006/relationships/font" Target="fonts/DMSans-bold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Anton-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Montserrat-bold.fntdata"/><Relationship Id="rId14" Type="http://schemas.openxmlformats.org/officeDocument/2006/relationships/slide" Target="slides/slide10.xml"/><Relationship Id="rId36" Type="http://schemas.openxmlformats.org/officeDocument/2006/relationships/font" Target="fonts/Montserrat-regular.fntdata"/><Relationship Id="rId17" Type="http://schemas.openxmlformats.org/officeDocument/2006/relationships/slide" Target="slides/slide13.xml"/><Relationship Id="rId39" Type="http://schemas.openxmlformats.org/officeDocument/2006/relationships/font" Target="fonts/Montserrat-boldItalic.fntdata"/><Relationship Id="rId16" Type="http://schemas.openxmlformats.org/officeDocument/2006/relationships/slide" Target="slides/slide12.xml"/><Relationship Id="rId38" Type="http://schemas.openxmlformats.org/officeDocument/2006/relationships/font" Target="fonts/Montserrat-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aff7bce3f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aff7bce3f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aff7bce3f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aff7bce3f3_0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2aff7bce3f3_0_1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g2aff7bce3f3_0_1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aff7bce3f3_0_2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2aff7bce3f3_0_2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g2aff7bce3f3_0_2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aff7bce3f3_0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2aff7bce3f3_0_2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g2aff7bce3f3_0_2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aff7bce3f3_0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2aff7bce3f3_0_3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g2aff7bce3f3_0_3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aff7bce3f3_0_3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2aff7bce3f3_0_3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g2aff7bce3f3_0_3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aff7bce3f3_0_3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g2aff7bce3f3_0_3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g2aff7bce3f3_0_3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aff7bce3f3_0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2aff7bce3f3_0_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g2aff7bce3f3_0_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aff7bce3f3_0_4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g2aff7bce3f3_0_4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g2aff7bce3f3_0_4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aff7bce3f3_0_4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g2aff7bce3f3_0_4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g2aff7bce3f3_0_4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aff7bce3f3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g2aff7bce3f3_0_4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g2aff7bce3f3_0_4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aff7bce3f3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aff7bce3f3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aff7bce3f3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aff7bce3f3_0_4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g2aff7bce3f3_0_4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g2aff7bce3f3_0_4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aff7bce3f3_0_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g2aff7bce3f3_0_5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g2aff7bce3f3_0_5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aff7bce3f3_0_5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g2aff7bce3f3_0_5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g2aff7bce3f3_0_5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aff7bce3f3_0_5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g2aff7bce3f3_0_5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g2aff7bce3f3_0_5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aff7bce3f3_0_6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3" name="Google Shape;643;g2aff7bce3f3_0_6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g2aff7bce3f3_0_6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aff7bce3f3_0_6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3" name="Google Shape;673;g2aff7bce3f3_0_6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4" name="Google Shape;674;g2aff7bce3f3_0_6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2aff7bce3f3_0_7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9" name="Google Shape;739;g2aff7bce3f3_0_7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0" name="Google Shape;740;g2aff7bce3f3_0_7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g2aff7bce3f3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 name="Google Shape;38;g2aff7bce3f3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g2aff7bce3f3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aff7bce3f3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g2aff7bce3f3_0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g2aff7bce3f3_0_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aff7bce3f3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g2aff7bce3f3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g2aff7bce3f3_0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aff7bce3f3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g2aff7bce3f3_0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g2aff7bce3f3_0_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aff7bce3f3_0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2aff7bce3f3_0_1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g2aff7bce3f3_0_1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aff7bce3f3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2aff7bce3f3_0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g2aff7bce3f3_0_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aff7bce3f3_0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aff7bce3f3_0_1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g2aff7bce3f3_0_1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6.png"/><Relationship Id="rId7"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60.png"/><Relationship Id="rId5" Type="http://schemas.openxmlformats.org/officeDocument/2006/relationships/image" Target="../media/image20.png"/><Relationship Id="rId6" Type="http://schemas.openxmlformats.org/officeDocument/2006/relationships/image" Target="../media/image6.png"/><Relationship Id="rId7" Type="http://schemas.openxmlformats.org/officeDocument/2006/relationships/image" Target="../media/image57.png"/><Relationship Id="rId8" Type="http://schemas.openxmlformats.org/officeDocument/2006/relationships/image" Target="../media/image59.png"/></Relationships>
</file>

<file path=ppt/slides/_rels/slide11.xml.rels><?xml version="1.0" encoding="UTF-8" standalone="yes"?><Relationships xmlns="http://schemas.openxmlformats.org/package/2006/relationships"><Relationship Id="rId11" Type="http://schemas.openxmlformats.org/officeDocument/2006/relationships/image" Target="../media/image75.png"/><Relationship Id="rId10" Type="http://schemas.openxmlformats.org/officeDocument/2006/relationships/image" Target="../media/image3.png"/><Relationship Id="rId13" Type="http://schemas.openxmlformats.org/officeDocument/2006/relationships/image" Target="../media/image92.png"/><Relationship Id="rId12" Type="http://schemas.openxmlformats.org/officeDocument/2006/relationships/image" Target="../media/image8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28.png"/><Relationship Id="rId9" Type="http://schemas.openxmlformats.org/officeDocument/2006/relationships/image" Target="../media/image80.png"/><Relationship Id="rId5" Type="http://schemas.openxmlformats.org/officeDocument/2006/relationships/image" Target="../media/image24.png"/><Relationship Id="rId6" Type="http://schemas.openxmlformats.org/officeDocument/2006/relationships/image" Target="../media/image6.png"/><Relationship Id="rId7" Type="http://schemas.openxmlformats.org/officeDocument/2006/relationships/image" Target="../media/image85.png"/><Relationship Id="rId8" Type="http://schemas.openxmlformats.org/officeDocument/2006/relationships/image" Target="../media/image7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87.png"/><Relationship Id="rId5" Type="http://schemas.openxmlformats.org/officeDocument/2006/relationships/image" Target="../media/image16.png"/><Relationship Id="rId6" Type="http://schemas.openxmlformats.org/officeDocument/2006/relationships/image" Target="../media/image6.png"/><Relationship Id="rId7" Type="http://schemas.openxmlformats.org/officeDocument/2006/relationships/image" Target="../media/image94.png"/><Relationship Id="rId8" Type="http://schemas.openxmlformats.org/officeDocument/2006/relationships/image" Target="../media/image8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6.png"/></Relationships>
</file>

<file path=ppt/slides/_rels/slide15.xml.rels><?xml version="1.0" encoding="UTF-8" standalone="yes"?><Relationships xmlns="http://schemas.openxmlformats.org/package/2006/relationships"><Relationship Id="rId20" Type="http://schemas.openxmlformats.org/officeDocument/2006/relationships/image" Target="../media/image126.png"/><Relationship Id="rId22" Type="http://schemas.openxmlformats.org/officeDocument/2006/relationships/image" Target="../media/image116.png"/><Relationship Id="rId21" Type="http://schemas.openxmlformats.org/officeDocument/2006/relationships/image" Target="../media/image105.png"/><Relationship Id="rId24" Type="http://schemas.openxmlformats.org/officeDocument/2006/relationships/image" Target="../media/image115.png"/><Relationship Id="rId23" Type="http://schemas.openxmlformats.org/officeDocument/2006/relationships/image" Target="../media/image102.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28.png"/><Relationship Id="rId9" Type="http://schemas.openxmlformats.org/officeDocument/2006/relationships/image" Target="../media/image104.png"/><Relationship Id="rId26" Type="http://schemas.openxmlformats.org/officeDocument/2006/relationships/image" Target="../media/image106.png"/><Relationship Id="rId25" Type="http://schemas.openxmlformats.org/officeDocument/2006/relationships/image" Target="../media/image149.png"/><Relationship Id="rId28" Type="http://schemas.openxmlformats.org/officeDocument/2006/relationships/image" Target="../media/image107.png"/><Relationship Id="rId27" Type="http://schemas.openxmlformats.org/officeDocument/2006/relationships/image" Target="../media/image108.png"/><Relationship Id="rId5" Type="http://schemas.openxmlformats.org/officeDocument/2006/relationships/image" Target="../media/image24.png"/><Relationship Id="rId6" Type="http://schemas.openxmlformats.org/officeDocument/2006/relationships/image" Target="../media/image6.png"/><Relationship Id="rId29" Type="http://schemas.openxmlformats.org/officeDocument/2006/relationships/image" Target="../media/image118.png"/><Relationship Id="rId7" Type="http://schemas.openxmlformats.org/officeDocument/2006/relationships/image" Target="../media/image114.png"/><Relationship Id="rId8" Type="http://schemas.openxmlformats.org/officeDocument/2006/relationships/image" Target="../media/image101.png"/><Relationship Id="rId30" Type="http://schemas.openxmlformats.org/officeDocument/2006/relationships/image" Target="../media/image109.png"/><Relationship Id="rId11" Type="http://schemas.openxmlformats.org/officeDocument/2006/relationships/image" Target="../media/image117.png"/><Relationship Id="rId10" Type="http://schemas.openxmlformats.org/officeDocument/2006/relationships/image" Target="../media/image98.png"/><Relationship Id="rId13" Type="http://schemas.openxmlformats.org/officeDocument/2006/relationships/image" Target="../media/image143.png"/><Relationship Id="rId12" Type="http://schemas.openxmlformats.org/officeDocument/2006/relationships/image" Target="../media/image111.png"/><Relationship Id="rId15" Type="http://schemas.openxmlformats.org/officeDocument/2006/relationships/image" Target="../media/image110.png"/><Relationship Id="rId14" Type="http://schemas.openxmlformats.org/officeDocument/2006/relationships/image" Target="../media/image112.png"/><Relationship Id="rId17" Type="http://schemas.openxmlformats.org/officeDocument/2006/relationships/image" Target="../media/image103.png"/><Relationship Id="rId16" Type="http://schemas.openxmlformats.org/officeDocument/2006/relationships/image" Target="../media/image99.png"/><Relationship Id="rId19" Type="http://schemas.openxmlformats.org/officeDocument/2006/relationships/image" Target="../media/image156.png"/><Relationship Id="rId18" Type="http://schemas.openxmlformats.org/officeDocument/2006/relationships/image" Target="../media/image10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6.png"/><Relationship Id="rId7" Type="http://schemas.openxmlformats.org/officeDocument/2006/relationships/image" Target="../media/image123.png"/><Relationship Id="rId8" Type="http://schemas.openxmlformats.org/officeDocument/2006/relationships/image" Target="../media/image1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6.png"/><Relationship Id="rId7" Type="http://schemas.openxmlformats.org/officeDocument/2006/relationships/image" Target="../media/image133.png"/><Relationship Id="rId8" Type="http://schemas.openxmlformats.org/officeDocument/2006/relationships/image" Target="../media/image1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28.png"/><Relationship Id="rId5" Type="http://schemas.openxmlformats.org/officeDocument/2006/relationships/image" Target="../media/image24.png"/><Relationship Id="rId6" Type="http://schemas.openxmlformats.org/officeDocument/2006/relationships/image" Target="../media/image6.png"/><Relationship Id="rId7" Type="http://schemas.openxmlformats.org/officeDocument/2006/relationships/image" Target="../media/image137.png"/><Relationship Id="rId8" Type="http://schemas.openxmlformats.org/officeDocument/2006/relationships/image" Target="../media/image1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6.png"/><Relationship Id="rId7" Type="http://schemas.openxmlformats.org/officeDocument/2006/relationships/image" Target="../media/image144.png"/><Relationship Id="rId8" Type="http://schemas.openxmlformats.org/officeDocument/2006/relationships/image" Target="../media/image1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6.png"/><Relationship Id="rId7" Type="http://schemas.openxmlformats.org/officeDocument/2006/relationships/image" Target="../media/image19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28.png"/><Relationship Id="rId9" Type="http://schemas.openxmlformats.org/officeDocument/2006/relationships/image" Target="../media/image180.png"/><Relationship Id="rId5" Type="http://schemas.openxmlformats.org/officeDocument/2006/relationships/image" Target="../media/image24.png"/><Relationship Id="rId6" Type="http://schemas.openxmlformats.org/officeDocument/2006/relationships/image" Target="../media/image6.png"/><Relationship Id="rId7" Type="http://schemas.openxmlformats.org/officeDocument/2006/relationships/image" Target="../media/image155.png"/><Relationship Id="rId8" Type="http://schemas.openxmlformats.org/officeDocument/2006/relationships/image" Target="../media/image171.png"/><Relationship Id="rId11" Type="http://schemas.openxmlformats.org/officeDocument/2006/relationships/image" Target="../media/image163.png"/><Relationship Id="rId10" Type="http://schemas.openxmlformats.org/officeDocument/2006/relationships/image" Target="../media/image1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59.png"/><Relationship Id="rId5" Type="http://schemas.openxmlformats.org/officeDocument/2006/relationships/image" Target="../media/image20.png"/><Relationship Id="rId6" Type="http://schemas.openxmlformats.org/officeDocument/2006/relationships/image" Target="../media/image6.png"/><Relationship Id="rId7" Type="http://schemas.openxmlformats.org/officeDocument/2006/relationships/image" Target="../media/image161.png"/><Relationship Id="rId8" Type="http://schemas.openxmlformats.org/officeDocument/2006/relationships/image" Target="../media/image200.png"/><Relationship Id="rId11" Type="http://schemas.openxmlformats.org/officeDocument/2006/relationships/image" Target="../media/image162.png"/><Relationship Id="rId10" Type="http://schemas.openxmlformats.org/officeDocument/2006/relationships/image" Target="../media/image157.png"/><Relationship Id="rId12" Type="http://schemas.openxmlformats.org/officeDocument/2006/relationships/image" Target="../media/image17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3.png"/><Relationship Id="rId4" Type="http://schemas.openxmlformats.org/officeDocument/2006/relationships/image" Target="../media/image28.png"/><Relationship Id="rId5" Type="http://schemas.openxmlformats.org/officeDocument/2006/relationships/image" Target="../media/image24.png"/><Relationship Id="rId6" Type="http://schemas.openxmlformats.org/officeDocument/2006/relationships/image" Target="../media/image6.png"/></Relationships>
</file>

<file path=ppt/slides/_rels/slide25.xml.rels><?xml version="1.0" encoding="UTF-8" standalone="yes"?><Relationships xmlns="http://schemas.openxmlformats.org/package/2006/relationships"><Relationship Id="rId20" Type="http://schemas.openxmlformats.org/officeDocument/2006/relationships/image" Target="../media/image191.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203.png"/><Relationship Id="rId5" Type="http://schemas.openxmlformats.org/officeDocument/2006/relationships/image" Target="../media/image16.png"/><Relationship Id="rId6" Type="http://schemas.openxmlformats.org/officeDocument/2006/relationships/image" Target="../media/image6.png"/><Relationship Id="rId7" Type="http://schemas.openxmlformats.org/officeDocument/2006/relationships/image" Target="../media/image201.png"/><Relationship Id="rId8" Type="http://schemas.openxmlformats.org/officeDocument/2006/relationships/image" Target="../media/image196.png"/><Relationship Id="rId11" Type="http://schemas.openxmlformats.org/officeDocument/2006/relationships/image" Target="../media/image194.png"/><Relationship Id="rId10" Type="http://schemas.openxmlformats.org/officeDocument/2006/relationships/image" Target="../media/image202.png"/><Relationship Id="rId13" Type="http://schemas.openxmlformats.org/officeDocument/2006/relationships/image" Target="../media/image178.png"/><Relationship Id="rId12" Type="http://schemas.openxmlformats.org/officeDocument/2006/relationships/image" Target="../media/image187.png"/><Relationship Id="rId15" Type="http://schemas.openxmlformats.org/officeDocument/2006/relationships/image" Target="../media/image179.png"/><Relationship Id="rId14" Type="http://schemas.openxmlformats.org/officeDocument/2006/relationships/image" Target="../media/image182.png"/><Relationship Id="rId17" Type="http://schemas.openxmlformats.org/officeDocument/2006/relationships/image" Target="../media/image183.png"/><Relationship Id="rId16" Type="http://schemas.openxmlformats.org/officeDocument/2006/relationships/image" Target="../media/image184.png"/><Relationship Id="rId19" Type="http://schemas.openxmlformats.org/officeDocument/2006/relationships/image" Target="../media/image190.png"/><Relationship Id="rId18" Type="http://schemas.openxmlformats.org/officeDocument/2006/relationships/image" Target="../media/image18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6.png"/><Relationship Id="rId7" Type="http://schemas.openxmlformats.org/officeDocument/2006/relationships/hyperlink" Target="https://unsplash.com/" TargetMode="External"/><Relationship Id="rId8" Type="http://schemas.openxmlformats.org/officeDocument/2006/relationships/image" Target="../media/image19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28.png"/><Relationship Id="rId5" Type="http://schemas.openxmlformats.org/officeDocument/2006/relationships/image" Target="../media/image24.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22.png"/><Relationship Id="rId5" Type="http://schemas.openxmlformats.org/officeDocument/2006/relationships/image" Target="../media/image16.png"/><Relationship Id="rId6" Type="http://schemas.openxmlformats.org/officeDocument/2006/relationships/image" Target="../media/image6.png"/><Relationship Id="rId7" Type="http://schemas.openxmlformats.org/officeDocument/2006/relationships/image" Target="../media/image54.png"/><Relationship Id="rId8"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35.png"/><Relationship Id="rId5" Type="http://schemas.openxmlformats.org/officeDocument/2006/relationships/image" Target="../media/image20.png"/><Relationship Id="rId6" Type="http://schemas.openxmlformats.org/officeDocument/2006/relationships/image" Target="../media/image6.png"/><Relationship Id="rId7" Type="http://schemas.openxmlformats.org/officeDocument/2006/relationships/image" Target="../media/image36.png"/><Relationship Id="rId8"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6.png"/><Relationship Id="rId7"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28.png"/><Relationship Id="rId5" Type="http://schemas.openxmlformats.org/officeDocument/2006/relationships/image" Target="../media/image24.png"/><Relationship Id="rId6" Type="http://schemas.openxmlformats.org/officeDocument/2006/relationships/image" Target="../media/image6.png"/><Relationship Id="rId7" Type="http://schemas.openxmlformats.org/officeDocument/2006/relationships/image" Target="../media/image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image" Target="../media/image47.png"/><Relationship Id="rId7" Type="http://schemas.openxmlformats.org/officeDocument/2006/relationships/image" Target="../media/image56.png"/><Relationship Id="rId8"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g2aff7bce3f3_0_0"/>
          <p:cNvPicPr preferRelativeResize="0"/>
          <p:nvPr/>
        </p:nvPicPr>
        <p:blipFill rotWithShape="1">
          <a:blip r:embed="rId3">
            <a:alphaModFix/>
          </a:blip>
          <a:srcRect b="0" l="0" r="0" t="0"/>
          <a:stretch/>
        </p:blipFill>
        <p:spPr>
          <a:xfrm>
            <a:off x="-2" y="-4933123"/>
            <a:ext cx="24397785" cy="23587459"/>
          </a:xfrm>
          <a:prstGeom prst="rect">
            <a:avLst/>
          </a:prstGeom>
          <a:noFill/>
          <a:ln>
            <a:noFill/>
          </a:ln>
        </p:spPr>
      </p:pic>
      <p:pic>
        <p:nvPicPr>
          <p:cNvPr descr=" " id="17" name="Google Shape;17;g2aff7bce3f3_0_0"/>
          <p:cNvPicPr preferRelativeResize="0"/>
          <p:nvPr/>
        </p:nvPicPr>
        <p:blipFill rotWithShape="1">
          <a:blip r:embed="rId4">
            <a:alphaModFix/>
          </a:blip>
          <a:srcRect b="0" l="0" r="0" t="0"/>
          <a:stretch/>
        </p:blipFill>
        <p:spPr>
          <a:xfrm>
            <a:off x="-2426003" y="10147300"/>
            <a:ext cx="8065508" cy="8166100"/>
          </a:xfrm>
          <a:prstGeom prst="rect">
            <a:avLst/>
          </a:prstGeom>
          <a:noFill/>
          <a:ln>
            <a:noFill/>
          </a:ln>
        </p:spPr>
      </p:pic>
      <p:pic>
        <p:nvPicPr>
          <p:cNvPr descr=" " id="18" name="Google Shape;18;g2aff7bce3f3_0_0"/>
          <p:cNvPicPr preferRelativeResize="0"/>
          <p:nvPr/>
        </p:nvPicPr>
        <p:blipFill rotWithShape="1">
          <a:blip r:embed="rId5">
            <a:alphaModFix/>
          </a:blip>
          <a:srcRect b="0" l="0" r="0" t="0"/>
          <a:stretch/>
        </p:blipFill>
        <p:spPr>
          <a:xfrm>
            <a:off x="19966896" y="0"/>
            <a:ext cx="4420152" cy="4470400"/>
          </a:xfrm>
          <a:prstGeom prst="rect">
            <a:avLst/>
          </a:prstGeom>
          <a:noFill/>
          <a:ln>
            <a:noFill/>
          </a:ln>
        </p:spPr>
      </p:pic>
      <p:sp>
        <p:nvSpPr>
          <p:cNvPr id="19" name="Google Shape;19;g2aff7bce3f3_0_0"/>
          <p:cNvSpPr/>
          <p:nvPr/>
        </p:nvSpPr>
        <p:spPr>
          <a:xfrm>
            <a:off x="12498362" y="2565400"/>
            <a:ext cx="7265400" cy="56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Anton"/>
              <a:buNone/>
            </a:pPr>
            <a:r>
              <a:rPr b="0" i="0" lang="en-US" sz="24000" u="none" cap="none" strike="noStrike">
                <a:solidFill>
                  <a:srgbClr val="272727"/>
                </a:solidFill>
                <a:latin typeface="Anton"/>
                <a:ea typeface="Anton"/>
                <a:cs typeface="Anton"/>
                <a:sym typeface="Anton"/>
              </a:rPr>
              <a:t>Atom</a:t>
            </a:r>
            <a:endParaRPr b="0" i="0" sz="24000" u="none" cap="none" strike="noStrike">
              <a:solidFill>
                <a:schemeClr val="dk1"/>
              </a:solidFill>
              <a:latin typeface="Calibri"/>
              <a:ea typeface="Calibri"/>
              <a:cs typeface="Calibri"/>
              <a:sym typeface="Calibri"/>
            </a:endParaRPr>
          </a:p>
        </p:txBody>
      </p:sp>
      <p:sp>
        <p:nvSpPr>
          <p:cNvPr id="20" name="Google Shape;20;g2aff7bce3f3_0_0"/>
          <p:cNvSpPr/>
          <p:nvPr/>
        </p:nvSpPr>
        <p:spPr>
          <a:xfrm>
            <a:off x="12498362" y="6858000"/>
            <a:ext cx="8323800" cy="343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sp>
        <p:nvSpPr>
          <p:cNvPr id="21" name="Google Shape;21;g2aff7bce3f3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g2aff7bce3f3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 name="Google Shape;23;g2aff7bce3f3_0_0"/>
          <p:cNvPicPr preferRelativeResize="0"/>
          <p:nvPr/>
        </p:nvPicPr>
        <p:blipFill rotWithShape="1">
          <a:blip r:embed="rId7">
            <a:alphaModFix/>
          </a:blip>
          <a:srcRect b="0" l="0" r="0" t="0"/>
          <a:stretch/>
        </p:blipFill>
        <p:spPr>
          <a:xfrm>
            <a:off x="1359070" y="1701800"/>
            <a:ext cx="10199375" cy="10312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3" name="Shape 223"/>
        <p:cNvGrpSpPr/>
        <p:nvPr/>
      </p:nvGrpSpPr>
      <p:grpSpPr>
        <a:xfrm>
          <a:off x="0" y="0"/>
          <a:ext cx="0" cy="0"/>
          <a:chOff x="0" y="0"/>
          <a:chExt cx="0" cy="0"/>
        </a:xfrm>
      </p:grpSpPr>
      <p:pic>
        <p:nvPicPr>
          <p:cNvPr descr=" " id="224" name="Google Shape;224;g2aff7bce3f3_0_199"/>
          <p:cNvPicPr preferRelativeResize="0"/>
          <p:nvPr/>
        </p:nvPicPr>
        <p:blipFill rotWithShape="1">
          <a:blip r:embed="rId3">
            <a:alphaModFix/>
          </a:blip>
          <a:srcRect b="0" l="0" r="0" t="0"/>
          <a:stretch/>
        </p:blipFill>
        <p:spPr>
          <a:xfrm>
            <a:off x="0" y="-4933119"/>
            <a:ext cx="24397785" cy="23587459"/>
          </a:xfrm>
          <a:prstGeom prst="rect">
            <a:avLst/>
          </a:prstGeom>
          <a:noFill/>
          <a:ln>
            <a:noFill/>
          </a:ln>
        </p:spPr>
      </p:pic>
      <p:pic>
        <p:nvPicPr>
          <p:cNvPr descr=" " id="225" name="Google Shape;225;g2aff7bce3f3_0_199"/>
          <p:cNvPicPr preferRelativeResize="0"/>
          <p:nvPr/>
        </p:nvPicPr>
        <p:blipFill rotWithShape="1">
          <a:blip r:embed="rId4">
            <a:alphaModFix/>
          </a:blip>
          <a:srcRect b="0" l="0" r="0" t="0"/>
          <a:stretch/>
        </p:blipFill>
        <p:spPr>
          <a:xfrm>
            <a:off x="-1956044" y="-3594100"/>
            <a:ext cx="10466108" cy="10972800"/>
          </a:xfrm>
          <a:prstGeom prst="rect">
            <a:avLst/>
          </a:prstGeom>
          <a:noFill/>
          <a:ln>
            <a:noFill/>
          </a:ln>
        </p:spPr>
      </p:pic>
      <p:pic>
        <p:nvPicPr>
          <p:cNvPr descr=" " id="226" name="Google Shape;226;g2aff7bce3f3_0_199"/>
          <p:cNvPicPr preferRelativeResize="0"/>
          <p:nvPr/>
        </p:nvPicPr>
        <p:blipFill rotWithShape="1">
          <a:blip r:embed="rId5">
            <a:alphaModFix/>
          </a:blip>
          <a:srcRect b="0" l="0" r="0" t="0"/>
          <a:stretch/>
        </p:blipFill>
        <p:spPr>
          <a:xfrm>
            <a:off x="17820327" y="8153400"/>
            <a:ext cx="8519912" cy="8627714"/>
          </a:xfrm>
          <a:prstGeom prst="rect">
            <a:avLst/>
          </a:prstGeom>
          <a:noFill/>
          <a:ln>
            <a:noFill/>
          </a:ln>
        </p:spPr>
      </p:pic>
      <p:sp>
        <p:nvSpPr>
          <p:cNvPr id="227" name="Google Shape;227;g2aff7bce3f3_0_1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g2aff7bce3f3_0_19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29" name="Google Shape;229;g2aff7bce3f3_0_199"/>
          <p:cNvSpPr/>
          <p:nvPr/>
        </p:nvSpPr>
        <p:spPr>
          <a:xfrm>
            <a:off x="9107038" y="469900"/>
            <a:ext cx="51525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nton"/>
              <a:buNone/>
            </a:pPr>
            <a:r>
              <a:rPr b="0" i="0" lang="en-US" sz="8000" u="none" cap="none" strike="noStrike">
                <a:solidFill>
                  <a:srgbClr val="272727"/>
                </a:solidFill>
                <a:latin typeface="Anton"/>
                <a:ea typeface="Anton"/>
                <a:cs typeface="Anton"/>
                <a:sym typeface="Anton"/>
              </a:rPr>
              <a:t>Pricing Plan</a:t>
            </a:r>
            <a:endParaRPr b="0" i="0" sz="8000" u="none" cap="none" strike="noStrike">
              <a:solidFill>
                <a:schemeClr val="dk1"/>
              </a:solidFill>
              <a:latin typeface="Calibri"/>
              <a:ea typeface="Calibri"/>
              <a:cs typeface="Calibri"/>
              <a:sym typeface="Calibri"/>
            </a:endParaRPr>
          </a:p>
        </p:txBody>
      </p:sp>
      <p:sp>
        <p:nvSpPr>
          <p:cNvPr id="230" name="Google Shape;230;g2aff7bce3f3_0_199"/>
          <p:cNvSpPr/>
          <p:nvPr/>
        </p:nvSpPr>
        <p:spPr>
          <a:xfrm>
            <a:off x="1778222" y="2489200"/>
            <a:ext cx="20843400" cy="9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aff7bce3f3_0_199"/>
          <p:cNvSpPr/>
          <p:nvPr/>
        </p:nvSpPr>
        <p:spPr>
          <a:xfrm>
            <a:off x="1778222" y="2489200"/>
            <a:ext cx="6439800" cy="9956700"/>
          </a:xfrm>
          <a:prstGeom prst="roundRect">
            <a:avLst>
              <a:gd fmla="val 3124"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2" name="Google Shape;232;g2aff7bce3f3_0_199"/>
          <p:cNvPicPr preferRelativeResize="0"/>
          <p:nvPr/>
        </p:nvPicPr>
        <p:blipFill rotWithShape="1">
          <a:blip r:embed="rId7">
            <a:alphaModFix/>
          </a:blip>
          <a:srcRect b="0" l="0" r="0" t="0"/>
          <a:stretch/>
        </p:blipFill>
        <p:spPr>
          <a:xfrm>
            <a:off x="4276066" y="2946400"/>
            <a:ext cx="1444015" cy="1625600"/>
          </a:xfrm>
          <a:prstGeom prst="rect">
            <a:avLst/>
          </a:prstGeom>
          <a:noFill/>
          <a:ln>
            <a:noFill/>
          </a:ln>
        </p:spPr>
      </p:pic>
      <p:sp>
        <p:nvSpPr>
          <p:cNvPr id="233" name="Google Shape;233;g2aff7bce3f3_0_199"/>
          <p:cNvSpPr/>
          <p:nvPr/>
        </p:nvSpPr>
        <p:spPr>
          <a:xfrm>
            <a:off x="4229629" y="4876800"/>
            <a:ext cx="15369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Anton"/>
              <a:buNone/>
            </a:pPr>
            <a:r>
              <a:rPr b="0" i="0" lang="en-US" sz="4800" u="none" cap="none" strike="noStrike">
                <a:solidFill>
                  <a:srgbClr val="000000"/>
                </a:solidFill>
                <a:latin typeface="Anton"/>
                <a:ea typeface="Anton"/>
                <a:cs typeface="Anton"/>
                <a:sym typeface="Anton"/>
              </a:rPr>
              <a:t>Basic</a:t>
            </a:r>
            <a:endParaRPr b="0" i="0" sz="4800" u="none" cap="none" strike="noStrike">
              <a:solidFill>
                <a:schemeClr val="dk1"/>
              </a:solidFill>
              <a:latin typeface="Calibri"/>
              <a:ea typeface="Calibri"/>
              <a:cs typeface="Calibri"/>
              <a:sym typeface="Calibri"/>
            </a:endParaRPr>
          </a:p>
        </p:txBody>
      </p:sp>
      <p:sp>
        <p:nvSpPr>
          <p:cNvPr id="234" name="Google Shape;234;g2aff7bce3f3_0_199"/>
          <p:cNvSpPr/>
          <p:nvPr/>
        </p:nvSpPr>
        <p:spPr>
          <a:xfrm>
            <a:off x="2235479" y="60960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35" name="Google Shape;235;g2aff7bce3f3_0_199"/>
          <p:cNvSpPr/>
          <p:nvPr/>
        </p:nvSpPr>
        <p:spPr>
          <a:xfrm>
            <a:off x="3594549" y="11074400"/>
            <a:ext cx="2807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$10/month</a:t>
            </a:r>
            <a:endParaRPr b="0" i="0" sz="4800" u="none" cap="none" strike="noStrike">
              <a:solidFill>
                <a:schemeClr val="dk1"/>
              </a:solidFill>
              <a:latin typeface="Calibri"/>
              <a:ea typeface="Calibri"/>
              <a:cs typeface="Calibri"/>
              <a:sym typeface="Calibri"/>
            </a:endParaRPr>
          </a:p>
        </p:txBody>
      </p:sp>
      <p:sp>
        <p:nvSpPr>
          <p:cNvPr id="236" name="Google Shape;236;g2aff7bce3f3_0_199"/>
          <p:cNvSpPr/>
          <p:nvPr/>
        </p:nvSpPr>
        <p:spPr>
          <a:xfrm>
            <a:off x="8980022" y="2489200"/>
            <a:ext cx="6439800" cy="9956700"/>
          </a:xfrm>
          <a:prstGeom prst="roundRect">
            <a:avLst>
              <a:gd fmla="val 3124"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7" name="Google Shape;237;g2aff7bce3f3_0_199"/>
          <p:cNvPicPr preferRelativeResize="0"/>
          <p:nvPr/>
        </p:nvPicPr>
        <p:blipFill rotWithShape="1">
          <a:blip r:embed="rId8">
            <a:alphaModFix/>
          </a:blip>
          <a:srcRect b="0" l="0" r="0" t="0"/>
          <a:stretch/>
        </p:blipFill>
        <p:spPr>
          <a:xfrm>
            <a:off x="11396313" y="2946400"/>
            <a:ext cx="1607120" cy="1625600"/>
          </a:xfrm>
          <a:prstGeom prst="rect">
            <a:avLst/>
          </a:prstGeom>
          <a:noFill/>
          <a:ln>
            <a:noFill/>
          </a:ln>
        </p:spPr>
      </p:pic>
      <p:sp>
        <p:nvSpPr>
          <p:cNvPr id="238" name="Google Shape;238;g2aff7bce3f3_0_199"/>
          <p:cNvSpPr/>
          <p:nvPr/>
        </p:nvSpPr>
        <p:spPr>
          <a:xfrm>
            <a:off x="11577497" y="4876800"/>
            <a:ext cx="12447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Anton"/>
              <a:buNone/>
            </a:pPr>
            <a:r>
              <a:rPr b="0" i="0" lang="en-US" sz="4800" u="none" cap="none" strike="noStrike">
                <a:solidFill>
                  <a:srgbClr val="000000"/>
                </a:solidFill>
                <a:latin typeface="Anton"/>
                <a:ea typeface="Anton"/>
                <a:cs typeface="Anton"/>
                <a:sym typeface="Anton"/>
              </a:rPr>
              <a:t>Elite</a:t>
            </a:r>
            <a:endParaRPr b="0" i="0" sz="4800" u="none" cap="none" strike="noStrike">
              <a:solidFill>
                <a:schemeClr val="dk1"/>
              </a:solidFill>
              <a:latin typeface="Calibri"/>
              <a:ea typeface="Calibri"/>
              <a:cs typeface="Calibri"/>
              <a:sym typeface="Calibri"/>
            </a:endParaRPr>
          </a:p>
        </p:txBody>
      </p:sp>
      <p:sp>
        <p:nvSpPr>
          <p:cNvPr id="239" name="Google Shape;239;g2aff7bce3f3_0_199"/>
          <p:cNvSpPr/>
          <p:nvPr/>
        </p:nvSpPr>
        <p:spPr>
          <a:xfrm>
            <a:off x="9437280" y="60960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40" name="Google Shape;240;g2aff7bce3f3_0_199"/>
          <p:cNvSpPr/>
          <p:nvPr/>
        </p:nvSpPr>
        <p:spPr>
          <a:xfrm>
            <a:off x="10745543" y="11074400"/>
            <a:ext cx="29088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$50/month</a:t>
            </a:r>
            <a:endParaRPr b="0" i="0" sz="4800" u="none" cap="none" strike="noStrike">
              <a:solidFill>
                <a:schemeClr val="dk1"/>
              </a:solidFill>
              <a:latin typeface="Calibri"/>
              <a:ea typeface="Calibri"/>
              <a:cs typeface="Calibri"/>
              <a:sym typeface="Calibri"/>
            </a:endParaRPr>
          </a:p>
        </p:txBody>
      </p:sp>
      <p:sp>
        <p:nvSpPr>
          <p:cNvPr id="241" name="Google Shape;241;g2aff7bce3f3_0_199"/>
          <p:cNvSpPr/>
          <p:nvPr/>
        </p:nvSpPr>
        <p:spPr>
          <a:xfrm>
            <a:off x="16181822" y="2489200"/>
            <a:ext cx="6439800" cy="9956700"/>
          </a:xfrm>
          <a:prstGeom prst="roundRect">
            <a:avLst>
              <a:gd fmla="val 3124"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2" name="Google Shape;242;g2aff7bce3f3_0_199"/>
          <p:cNvPicPr preferRelativeResize="0"/>
          <p:nvPr/>
        </p:nvPicPr>
        <p:blipFill rotWithShape="1">
          <a:blip r:embed="rId9">
            <a:alphaModFix/>
          </a:blip>
          <a:srcRect b="0" l="0" r="0" t="0"/>
          <a:stretch/>
        </p:blipFill>
        <p:spPr>
          <a:xfrm>
            <a:off x="18647407" y="2946400"/>
            <a:ext cx="1508537" cy="1625600"/>
          </a:xfrm>
          <a:prstGeom prst="rect">
            <a:avLst/>
          </a:prstGeom>
          <a:noFill/>
          <a:ln>
            <a:noFill/>
          </a:ln>
        </p:spPr>
      </p:pic>
      <p:sp>
        <p:nvSpPr>
          <p:cNvPr id="243" name="Google Shape;243;g2aff7bce3f3_0_199"/>
          <p:cNvSpPr/>
          <p:nvPr/>
        </p:nvSpPr>
        <p:spPr>
          <a:xfrm>
            <a:off x="18029903" y="4876800"/>
            <a:ext cx="27435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Anton"/>
              <a:buNone/>
            </a:pPr>
            <a:r>
              <a:rPr b="0" i="0" lang="en-US" sz="4800" u="none" cap="none" strike="noStrike">
                <a:solidFill>
                  <a:srgbClr val="000000"/>
                </a:solidFill>
                <a:latin typeface="Anton"/>
                <a:ea typeface="Anton"/>
                <a:cs typeface="Anton"/>
                <a:sym typeface="Anton"/>
              </a:rPr>
              <a:t>Legendary</a:t>
            </a:r>
            <a:endParaRPr b="0" i="0" sz="4800" u="none" cap="none" strike="noStrike">
              <a:solidFill>
                <a:schemeClr val="dk1"/>
              </a:solidFill>
              <a:latin typeface="Calibri"/>
              <a:ea typeface="Calibri"/>
              <a:cs typeface="Calibri"/>
              <a:sym typeface="Calibri"/>
            </a:endParaRPr>
          </a:p>
        </p:txBody>
      </p:sp>
      <p:sp>
        <p:nvSpPr>
          <p:cNvPr id="244" name="Google Shape;244;g2aff7bce3f3_0_199"/>
          <p:cNvSpPr/>
          <p:nvPr/>
        </p:nvSpPr>
        <p:spPr>
          <a:xfrm>
            <a:off x="16639080" y="60960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45" name="Google Shape;245;g2aff7bce3f3_0_199"/>
          <p:cNvSpPr/>
          <p:nvPr/>
        </p:nvSpPr>
        <p:spPr>
          <a:xfrm>
            <a:off x="17845730" y="11074400"/>
            <a:ext cx="31119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0" name="Shape 250"/>
        <p:cNvGrpSpPr/>
        <p:nvPr/>
      </p:nvGrpSpPr>
      <p:grpSpPr>
        <a:xfrm>
          <a:off x="0" y="0"/>
          <a:ext cx="0" cy="0"/>
          <a:chOff x="0" y="0"/>
          <a:chExt cx="0" cy="0"/>
        </a:xfrm>
      </p:grpSpPr>
      <p:pic>
        <p:nvPicPr>
          <p:cNvPr descr=" " id="251" name="Google Shape;251;g2aff7bce3f3_0_225"/>
          <p:cNvPicPr preferRelativeResize="0"/>
          <p:nvPr/>
        </p:nvPicPr>
        <p:blipFill rotWithShape="1">
          <a:blip r:embed="rId3">
            <a:alphaModFix/>
          </a:blip>
          <a:srcRect b="0" l="0" r="0" t="0"/>
          <a:stretch/>
        </p:blipFill>
        <p:spPr>
          <a:xfrm>
            <a:off x="0" y="-4933119"/>
            <a:ext cx="24397785" cy="23587459"/>
          </a:xfrm>
          <a:prstGeom prst="rect">
            <a:avLst/>
          </a:prstGeom>
          <a:noFill/>
          <a:ln>
            <a:noFill/>
          </a:ln>
        </p:spPr>
      </p:pic>
      <p:pic>
        <p:nvPicPr>
          <p:cNvPr descr=" " id="252" name="Google Shape;252;g2aff7bce3f3_0_225"/>
          <p:cNvPicPr preferRelativeResize="0"/>
          <p:nvPr/>
        </p:nvPicPr>
        <p:blipFill rotWithShape="1">
          <a:blip r:embed="rId4">
            <a:alphaModFix/>
          </a:blip>
          <a:srcRect b="0" l="0" r="0" t="0"/>
          <a:stretch/>
        </p:blipFill>
        <p:spPr>
          <a:xfrm>
            <a:off x="-6261883" y="1714500"/>
            <a:ext cx="10986873" cy="10287000"/>
          </a:xfrm>
          <a:prstGeom prst="rect">
            <a:avLst/>
          </a:prstGeom>
          <a:noFill/>
          <a:ln>
            <a:noFill/>
          </a:ln>
        </p:spPr>
      </p:pic>
      <p:pic>
        <p:nvPicPr>
          <p:cNvPr descr=" " id="253" name="Google Shape;253;g2aff7bce3f3_0_225"/>
          <p:cNvPicPr preferRelativeResize="0"/>
          <p:nvPr/>
        </p:nvPicPr>
        <p:blipFill rotWithShape="1">
          <a:blip r:embed="rId5">
            <a:alphaModFix/>
          </a:blip>
          <a:srcRect b="0" l="0" r="0" t="0"/>
          <a:stretch/>
        </p:blipFill>
        <p:spPr>
          <a:xfrm>
            <a:off x="17845730" y="7594600"/>
            <a:ext cx="6541318" cy="6121400"/>
          </a:xfrm>
          <a:prstGeom prst="rect">
            <a:avLst/>
          </a:prstGeom>
          <a:noFill/>
          <a:ln>
            <a:noFill/>
          </a:ln>
        </p:spPr>
      </p:pic>
      <p:sp>
        <p:nvSpPr>
          <p:cNvPr id="254" name="Google Shape;254;g2aff7bce3f3_0_2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5" name="Google Shape;255;g2aff7bce3f3_0_22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56" name="Google Shape;256;g2aff7bce3f3_0_225"/>
          <p:cNvPicPr preferRelativeResize="0"/>
          <p:nvPr/>
        </p:nvPicPr>
        <p:blipFill rotWithShape="1">
          <a:blip r:embed="rId7">
            <a:alphaModFix/>
          </a:blip>
          <a:srcRect b="0" l="0" r="0" t="0"/>
          <a:stretch/>
        </p:blipFill>
        <p:spPr>
          <a:xfrm>
            <a:off x="990724" y="1574800"/>
            <a:ext cx="22418302" cy="10579100"/>
          </a:xfrm>
          <a:prstGeom prst="rect">
            <a:avLst/>
          </a:prstGeom>
          <a:noFill/>
          <a:ln>
            <a:noFill/>
          </a:ln>
        </p:spPr>
      </p:pic>
      <p:sp>
        <p:nvSpPr>
          <p:cNvPr id="257" name="Google Shape;257;g2aff7bce3f3_0_225"/>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8" name="Google Shape;258;g2aff7bce3f3_0_225"/>
          <p:cNvPicPr preferRelativeResize="0"/>
          <p:nvPr/>
        </p:nvPicPr>
        <p:blipFill rotWithShape="1">
          <a:blip r:embed="rId8">
            <a:alphaModFix/>
          </a:blip>
          <a:srcRect b="0" l="0" r="0" t="0"/>
          <a:stretch/>
        </p:blipFill>
        <p:spPr>
          <a:xfrm>
            <a:off x="1270159" y="1574800"/>
            <a:ext cx="5639505" cy="5638800"/>
          </a:xfrm>
          <a:prstGeom prst="rect">
            <a:avLst/>
          </a:prstGeom>
          <a:noFill/>
          <a:ln>
            <a:noFill/>
          </a:ln>
        </p:spPr>
      </p:pic>
      <p:pic>
        <p:nvPicPr>
          <p:cNvPr descr=" " id="259" name="Google Shape;259;g2aff7bce3f3_0_225"/>
          <p:cNvPicPr preferRelativeResize="0"/>
          <p:nvPr/>
        </p:nvPicPr>
        <p:blipFill rotWithShape="1">
          <a:blip r:embed="rId9">
            <a:alphaModFix/>
          </a:blip>
          <a:srcRect b="0" l="0" r="0" t="0"/>
          <a:stretch/>
        </p:blipFill>
        <p:spPr>
          <a:xfrm>
            <a:off x="3361700" y="3666083"/>
            <a:ext cx="1456422" cy="1456246"/>
          </a:xfrm>
          <a:prstGeom prst="rect">
            <a:avLst/>
          </a:prstGeom>
          <a:noFill/>
          <a:ln>
            <a:noFill/>
          </a:ln>
        </p:spPr>
      </p:pic>
      <p:pic>
        <p:nvPicPr>
          <p:cNvPr descr=" " id="260" name="Google Shape;260;g2aff7bce3f3_0_225"/>
          <p:cNvPicPr preferRelativeResize="0"/>
          <p:nvPr/>
        </p:nvPicPr>
        <p:blipFill rotWithShape="1">
          <a:blip r:embed="rId8">
            <a:alphaModFix/>
          </a:blip>
          <a:srcRect b="0" l="0" r="0" t="0"/>
          <a:stretch/>
        </p:blipFill>
        <p:spPr>
          <a:xfrm>
            <a:off x="6769946" y="1574800"/>
            <a:ext cx="5639505" cy="5638800"/>
          </a:xfrm>
          <a:prstGeom prst="rect">
            <a:avLst/>
          </a:prstGeom>
          <a:noFill/>
          <a:ln>
            <a:noFill/>
          </a:ln>
        </p:spPr>
      </p:pic>
      <p:pic>
        <p:nvPicPr>
          <p:cNvPr descr=" " id="261" name="Google Shape;261;g2aff7bce3f3_0_225"/>
          <p:cNvPicPr preferRelativeResize="0"/>
          <p:nvPr/>
        </p:nvPicPr>
        <p:blipFill rotWithShape="1">
          <a:blip r:embed="rId10">
            <a:alphaModFix/>
          </a:blip>
          <a:srcRect b="0" l="0" r="0" t="0"/>
          <a:stretch/>
        </p:blipFill>
        <p:spPr>
          <a:xfrm>
            <a:off x="8776797" y="3581400"/>
            <a:ext cx="1625803" cy="1625600"/>
          </a:xfrm>
          <a:prstGeom prst="rect">
            <a:avLst/>
          </a:prstGeom>
          <a:noFill/>
          <a:ln>
            <a:noFill/>
          </a:ln>
        </p:spPr>
      </p:pic>
      <p:pic>
        <p:nvPicPr>
          <p:cNvPr descr=" " id="262" name="Google Shape;262;g2aff7bce3f3_0_225"/>
          <p:cNvPicPr preferRelativeResize="0"/>
          <p:nvPr/>
        </p:nvPicPr>
        <p:blipFill rotWithShape="1">
          <a:blip r:embed="rId11">
            <a:alphaModFix/>
          </a:blip>
          <a:srcRect b="0" l="0" r="0" t="0"/>
          <a:stretch/>
        </p:blipFill>
        <p:spPr>
          <a:xfrm>
            <a:off x="8980022" y="3784600"/>
            <a:ext cx="1192256" cy="1190414"/>
          </a:xfrm>
          <a:prstGeom prst="rect">
            <a:avLst/>
          </a:prstGeom>
          <a:noFill/>
          <a:ln>
            <a:noFill/>
          </a:ln>
        </p:spPr>
      </p:pic>
      <p:pic>
        <p:nvPicPr>
          <p:cNvPr descr=" " id="263" name="Google Shape;263;g2aff7bce3f3_0_225"/>
          <p:cNvPicPr preferRelativeResize="0"/>
          <p:nvPr/>
        </p:nvPicPr>
        <p:blipFill rotWithShape="1">
          <a:blip r:embed="rId8">
            <a:alphaModFix/>
          </a:blip>
          <a:srcRect b="0" l="0" r="0" t="0"/>
          <a:stretch/>
        </p:blipFill>
        <p:spPr>
          <a:xfrm>
            <a:off x="12269734" y="1574800"/>
            <a:ext cx="5639505" cy="5638800"/>
          </a:xfrm>
          <a:prstGeom prst="rect">
            <a:avLst/>
          </a:prstGeom>
          <a:noFill/>
          <a:ln>
            <a:noFill/>
          </a:ln>
        </p:spPr>
      </p:pic>
      <p:pic>
        <p:nvPicPr>
          <p:cNvPr descr=" " id="264" name="Google Shape;264;g2aff7bce3f3_0_225"/>
          <p:cNvPicPr preferRelativeResize="0"/>
          <p:nvPr/>
        </p:nvPicPr>
        <p:blipFill rotWithShape="1">
          <a:blip r:embed="rId10">
            <a:alphaModFix/>
          </a:blip>
          <a:srcRect b="0" l="0" r="0" t="0"/>
          <a:stretch/>
        </p:blipFill>
        <p:spPr>
          <a:xfrm>
            <a:off x="14276584" y="3581400"/>
            <a:ext cx="1625803" cy="1625600"/>
          </a:xfrm>
          <a:prstGeom prst="rect">
            <a:avLst/>
          </a:prstGeom>
          <a:noFill/>
          <a:ln>
            <a:noFill/>
          </a:ln>
        </p:spPr>
      </p:pic>
      <p:pic>
        <p:nvPicPr>
          <p:cNvPr descr=" " id="265" name="Google Shape;265;g2aff7bce3f3_0_225"/>
          <p:cNvPicPr preferRelativeResize="0"/>
          <p:nvPr/>
        </p:nvPicPr>
        <p:blipFill rotWithShape="1">
          <a:blip r:embed="rId12">
            <a:alphaModFix/>
          </a:blip>
          <a:srcRect b="0" l="0" r="0" t="0"/>
          <a:stretch/>
        </p:blipFill>
        <p:spPr>
          <a:xfrm>
            <a:off x="14378172" y="3586163"/>
            <a:ext cx="1519452" cy="1519262"/>
          </a:xfrm>
          <a:prstGeom prst="rect">
            <a:avLst/>
          </a:prstGeom>
          <a:noFill/>
          <a:ln>
            <a:noFill/>
          </a:ln>
        </p:spPr>
      </p:pic>
      <p:pic>
        <p:nvPicPr>
          <p:cNvPr descr=" " id="266" name="Google Shape;266;g2aff7bce3f3_0_225"/>
          <p:cNvPicPr preferRelativeResize="0"/>
          <p:nvPr/>
        </p:nvPicPr>
        <p:blipFill rotWithShape="1">
          <a:blip r:embed="rId8">
            <a:alphaModFix/>
          </a:blip>
          <a:srcRect b="0" l="0" r="0" t="0"/>
          <a:stretch/>
        </p:blipFill>
        <p:spPr>
          <a:xfrm>
            <a:off x="17769521" y="1574800"/>
            <a:ext cx="5639505" cy="5638800"/>
          </a:xfrm>
          <a:prstGeom prst="rect">
            <a:avLst/>
          </a:prstGeom>
          <a:noFill/>
          <a:ln>
            <a:noFill/>
          </a:ln>
        </p:spPr>
      </p:pic>
      <p:pic>
        <p:nvPicPr>
          <p:cNvPr descr=" " id="267" name="Google Shape;267;g2aff7bce3f3_0_225"/>
          <p:cNvPicPr preferRelativeResize="0"/>
          <p:nvPr/>
        </p:nvPicPr>
        <p:blipFill rotWithShape="1">
          <a:blip r:embed="rId10">
            <a:alphaModFix/>
          </a:blip>
          <a:srcRect b="0" l="0" r="0" t="0"/>
          <a:stretch/>
        </p:blipFill>
        <p:spPr>
          <a:xfrm>
            <a:off x="19776372" y="3581400"/>
            <a:ext cx="1625803" cy="1625600"/>
          </a:xfrm>
          <a:prstGeom prst="rect">
            <a:avLst/>
          </a:prstGeom>
          <a:noFill/>
          <a:ln>
            <a:noFill/>
          </a:ln>
        </p:spPr>
      </p:pic>
      <p:pic>
        <p:nvPicPr>
          <p:cNvPr descr=" " id="268" name="Google Shape;268;g2aff7bce3f3_0_225"/>
          <p:cNvPicPr preferRelativeResize="0"/>
          <p:nvPr/>
        </p:nvPicPr>
        <p:blipFill rotWithShape="1">
          <a:blip r:embed="rId13">
            <a:alphaModFix/>
          </a:blip>
          <a:srcRect b="0" l="0" r="0" t="0"/>
          <a:stretch/>
        </p:blipFill>
        <p:spPr>
          <a:xfrm>
            <a:off x="19844116" y="3581400"/>
            <a:ext cx="1490319" cy="1625600"/>
          </a:xfrm>
          <a:prstGeom prst="rect">
            <a:avLst/>
          </a:prstGeom>
          <a:noFill/>
          <a:ln>
            <a:noFill/>
          </a:ln>
        </p:spPr>
      </p:pic>
      <p:sp>
        <p:nvSpPr>
          <p:cNvPr id="269" name="Google Shape;269;g2aff7bce3f3_0_225"/>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aff7bce3f3_0_225"/>
          <p:cNvSpPr/>
          <p:nvPr/>
        </p:nvSpPr>
        <p:spPr>
          <a:xfrm>
            <a:off x="990724" y="3835400"/>
            <a:ext cx="1117800" cy="1117500"/>
          </a:xfrm>
          <a:prstGeom prst="roundRect">
            <a:avLst>
              <a:gd fmla="val 378818"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aff7bce3f3_0_225"/>
          <p:cNvSpPr/>
          <p:nvPr/>
        </p:nvSpPr>
        <p:spPr>
          <a:xfrm>
            <a:off x="1314614" y="3632200"/>
            <a:ext cx="8088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nton"/>
              <a:buNone/>
            </a:pPr>
            <a:r>
              <a:rPr b="0" i="0" lang="en-US" sz="8000" u="none" cap="none" strike="noStrike">
                <a:solidFill>
                  <a:srgbClr val="FFFFFF"/>
                </a:solidFill>
                <a:latin typeface="Anton"/>
                <a:ea typeface="Anton"/>
                <a:cs typeface="Anton"/>
                <a:sym typeface="Anton"/>
              </a:rPr>
              <a:t>S</a:t>
            </a:r>
            <a:endParaRPr b="0" i="0" sz="8000" u="none" cap="none" strike="noStrike">
              <a:solidFill>
                <a:schemeClr val="dk1"/>
              </a:solidFill>
              <a:latin typeface="Calibri"/>
              <a:ea typeface="Calibri"/>
              <a:cs typeface="Calibri"/>
              <a:sym typeface="Calibri"/>
            </a:endParaRPr>
          </a:p>
        </p:txBody>
      </p:sp>
      <p:sp>
        <p:nvSpPr>
          <p:cNvPr id="272" name="Google Shape;272;g2aff7bce3f3_0_225"/>
          <p:cNvSpPr/>
          <p:nvPr/>
        </p:nvSpPr>
        <p:spPr>
          <a:xfrm>
            <a:off x="6427003" y="3835400"/>
            <a:ext cx="1117800" cy="1117500"/>
          </a:xfrm>
          <a:prstGeom prst="roundRect">
            <a:avLst>
              <a:gd fmla="val 378818"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aff7bce3f3_0_225"/>
          <p:cNvSpPr/>
          <p:nvPr/>
        </p:nvSpPr>
        <p:spPr>
          <a:xfrm>
            <a:off x="6623878" y="3632200"/>
            <a:ext cx="10626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nton"/>
              <a:buNone/>
            </a:pPr>
            <a:r>
              <a:rPr b="0" i="0" lang="en-US" sz="8000" u="none" cap="none" strike="noStrike">
                <a:solidFill>
                  <a:srgbClr val="FFFFFF"/>
                </a:solidFill>
                <a:latin typeface="Anton"/>
                <a:ea typeface="Anton"/>
                <a:cs typeface="Anton"/>
                <a:sym typeface="Anton"/>
              </a:rPr>
              <a:t>W</a:t>
            </a:r>
            <a:endParaRPr b="0" i="0" sz="8000" u="none" cap="none" strike="noStrike">
              <a:solidFill>
                <a:schemeClr val="dk1"/>
              </a:solidFill>
              <a:latin typeface="Calibri"/>
              <a:ea typeface="Calibri"/>
              <a:cs typeface="Calibri"/>
              <a:sym typeface="Calibri"/>
            </a:endParaRPr>
          </a:p>
        </p:txBody>
      </p:sp>
      <p:sp>
        <p:nvSpPr>
          <p:cNvPr id="274" name="Google Shape;274;g2aff7bce3f3_0_225"/>
          <p:cNvSpPr/>
          <p:nvPr/>
        </p:nvSpPr>
        <p:spPr>
          <a:xfrm>
            <a:off x="11863283" y="3835400"/>
            <a:ext cx="1117800" cy="1117500"/>
          </a:xfrm>
          <a:prstGeom prst="roundRect">
            <a:avLst>
              <a:gd fmla="val 378818"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aff7bce3f3_0_225"/>
          <p:cNvSpPr/>
          <p:nvPr/>
        </p:nvSpPr>
        <p:spPr>
          <a:xfrm>
            <a:off x="12174472" y="3632200"/>
            <a:ext cx="8340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nton"/>
              <a:buNone/>
            </a:pPr>
            <a:r>
              <a:rPr b="0" i="0" lang="en-US" sz="8000" u="none" cap="none" strike="noStrike">
                <a:solidFill>
                  <a:srgbClr val="FFFFFF"/>
                </a:solidFill>
                <a:latin typeface="Anton"/>
                <a:ea typeface="Anton"/>
                <a:cs typeface="Anton"/>
                <a:sym typeface="Anton"/>
              </a:rPr>
              <a:t>O</a:t>
            </a:r>
            <a:endParaRPr b="0" i="0" sz="8000" u="none" cap="none" strike="noStrike">
              <a:solidFill>
                <a:schemeClr val="dk1"/>
              </a:solidFill>
              <a:latin typeface="Calibri"/>
              <a:ea typeface="Calibri"/>
              <a:cs typeface="Calibri"/>
              <a:sym typeface="Calibri"/>
            </a:endParaRPr>
          </a:p>
        </p:txBody>
      </p:sp>
      <p:sp>
        <p:nvSpPr>
          <p:cNvPr id="276" name="Google Shape;276;g2aff7bce3f3_0_225"/>
          <p:cNvSpPr/>
          <p:nvPr/>
        </p:nvSpPr>
        <p:spPr>
          <a:xfrm>
            <a:off x="17299562" y="3835400"/>
            <a:ext cx="1117800" cy="1117500"/>
          </a:xfrm>
          <a:prstGeom prst="roundRect">
            <a:avLst>
              <a:gd fmla="val 378818"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aff7bce3f3_0_225"/>
          <p:cNvSpPr/>
          <p:nvPr/>
        </p:nvSpPr>
        <p:spPr>
          <a:xfrm>
            <a:off x="17655207" y="3632200"/>
            <a:ext cx="7452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nton"/>
              <a:buNone/>
            </a:pPr>
            <a:r>
              <a:rPr b="0" i="0" lang="en-US" sz="8000" u="none" cap="none" strike="noStrike">
                <a:solidFill>
                  <a:srgbClr val="FFFFFF"/>
                </a:solidFill>
                <a:latin typeface="Anton"/>
                <a:ea typeface="Anton"/>
                <a:cs typeface="Anton"/>
                <a:sym typeface="Anton"/>
              </a:rPr>
              <a:t>T</a:t>
            </a:r>
            <a:endParaRPr b="0" i="0" sz="8000" u="none" cap="none" strike="noStrike">
              <a:solidFill>
                <a:schemeClr val="dk1"/>
              </a:solidFill>
              <a:latin typeface="Calibri"/>
              <a:ea typeface="Calibri"/>
              <a:cs typeface="Calibri"/>
              <a:sym typeface="Calibri"/>
            </a:endParaRPr>
          </a:p>
        </p:txBody>
      </p:sp>
      <p:sp>
        <p:nvSpPr>
          <p:cNvPr id="278" name="Google Shape;278;g2aff7bce3f3_0_225"/>
          <p:cNvSpPr/>
          <p:nvPr/>
        </p:nvSpPr>
        <p:spPr>
          <a:xfrm>
            <a:off x="1270159" y="7683500"/>
            <a:ext cx="47376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aff7bce3f3_0_225"/>
          <p:cNvSpPr/>
          <p:nvPr/>
        </p:nvSpPr>
        <p:spPr>
          <a:xfrm>
            <a:off x="1270159" y="7683500"/>
            <a:ext cx="4737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aff7bce3f3_0_225"/>
          <p:cNvSpPr/>
          <p:nvPr/>
        </p:nvSpPr>
        <p:spPr>
          <a:xfrm>
            <a:off x="1270159" y="7683500"/>
            <a:ext cx="4737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aff7bce3f3_0_225"/>
          <p:cNvSpPr/>
          <p:nvPr/>
        </p:nvSpPr>
        <p:spPr>
          <a:xfrm>
            <a:off x="1270159" y="7683500"/>
            <a:ext cx="4890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Eclipse</a:t>
            </a:r>
            <a:endParaRPr b="0" i="0" sz="3600" u="none" cap="none" strike="noStrike">
              <a:solidFill>
                <a:schemeClr val="dk1"/>
              </a:solidFill>
              <a:latin typeface="Calibri"/>
              <a:ea typeface="Calibri"/>
              <a:cs typeface="Calibri"/>
              <a:sym typeface="Calibri"/>
            </a:endParaRPr>
          </a:p>
        </p:txBody>
      </p:sp>
      <p:sp>
        <p:nvSpPr>
          <p:cNvPr id="282" name="Google Shape;282;g2aff7bce3f3_0_225"/>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3" name="Google Shape;283;g2aff7bce3f3_0_225"/>
          <p:cNvSpPr/>
          <p:nvPr/>
        </p:nvSpPr>
        <p:spPr>
          <a:xfrm>
            <a:off x="1270159" y="10045700"/>
            <a:ext cx="4737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aff7bce3f3_0_225"/>
          <p:cNvSpPr/>
          <p:nvPr/>
        </p:nvSpPr>
        <p:spPr>
          <a:xfrm>
            <a:off x="1270159" y="10045700"/>
            <a:ext cx="4737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aff7bce3f3_0_225"/>
          <p:cNvSpPr/>
          <p:nvPr/>
        </p:nvSpPr>
        <p:spPr>
          <a:xfrm>
            <a:off x="1270159" y="10045700"/>
            <a:ext cx="4890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Quest</a:t>
            </a:r>
            <a:endParaRPr b="0" i="0" sz="3600" u="none" cap="none" strike="noStrike">
              <a:solidFill>
                <a:schemeClr val="dk1"/>
              </a:solidFill>
              <a:latin typeface="Calibri"/>
              <a:ea typeface="Calibri"/>
              <a:cs typeface="Calibri"/>
              <a:sym typeface="Calibri"/>
            </a:endParaRPr>
          </a:p>
        </p:txBody>
      </p:sp>
      <p:sp>
        <p:nvSpPr>
          <p:cNvPr id="286" name="Google Shape;286;g2aff7bce3f3_0_225"/>
          <p:cNvSpPr/>
          <p:nvPr/>
        </p:nvSpPr>
        <p:spPr>
          <a:xfrm>
            <a:off x="1270159" y="109347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87" name="Google Shape;287;g2aff7bce3f3_0_225"/>
          <p:cNvSpPr/>
          <p:nvPr/>
        </p:nvSpPr>
        <p:spPr>
          <a:xfrm>
            <a:off x="6769946" y="7683500"/>
            <a:ext cx="47376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aff7bce3f3_0_225"/>
          <p:cNvSpPr/>
          <p:nvPr/>
        </p:nvSpPr>
        <p:spPr>
          <a:xfrm>
            <a:off x="6769946" y="7683500"/>
            <a:ext cx="4737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aff7bce3f3_0_225"/>
          <p:cNvSpPr/>
          <p:nvPr/>
        </p:nvSpPr>
        <p:spPr>
          <a:xfrm>
            <a:off x="6769946" y="7683500"/>
            <a:ext cx="4737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aff7bce3f3_0_225"/>
          <p:cNvSpPr/>
          <p:nvPr/>
        </p:nvSpPr>
        <p:spPr>
          <a:xfrm>
            <a:off x="6769946" y="7683500"/>
            <a:ext cx="4890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Eclipse</a:t>
            </a:r>
            <a:endParaRPr b="0" i="0" sz="3600" u="none" cap="none" strike="noStrike">
              <a:solidFill>
                <a:schemeClr val="dk1"/>
              </a:solidFill>
              <a:latin typeface="Calibri"/>
              <a:ea typeface="Calibri"/>
              <a:cs typeface="Calibri"/>
              <a:sym typeface="Calibri"/>
            </a:endParaRPr>
          </a:p>
        </p:txBody>
      </p:sp>
      <p:sp>
        <p:nvSpPr>
          <p:cNvPr id="291" name="Google Shape;291;g2aff7bce3f3_0_225"/>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2" name="Google Shape;292;g2aff7bce3f3_0_225"/>
          <p:cNvSpPr/>
          <p:nvPr/>
        </p:nvSpPr>
        <p:spPr>
          <a:xfrm>
            <a:off x="6769946" y="10045700"/>
            <a:ext cx="4737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aff7bce3f3_0_225"/>
          <p:cNvSpPr/>
          <p:nvPr/>
        </p:nvSpPr>
        <p:spPr>
          <a:xfrm>
            <a:off x="6769946" y="10045700"/>
            <a:ext cx="4737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aff7bce3f3_0_225"/>
          <p:cNvSpPr/>
          <p:nvPr/>
        </p:nvSpPr>
        <p:spPr>
          <a:xfrm>
            <a:off x="6769946" y="10045700"/>
            <a:ext cx="4890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Quest</a:t>
            </a:r>
            <a:endParaRPr b="0" i="0" sz="3600" u="none" cap="none" strike="noStrike">
              <a:solidFill>
                <a:schemeClr val="dk1"/>
              </a:solidFill>
              <a:latin typeface="Calibri"/>
              <a:ea typeface="Calibri"/>
              <a:cs typeface="Calibri"/>
              <a:sym typeface="Calibri"/>
            </a:endParaRPr>
          </a:p>
        </p:txBody>
      </p:sp>
      <p:sp>
        <p:nvSpPr>
          <p:cNvPr id="295" name="Google Shape;295;g2aff7bce3f3_0_225"/>
          <p:cNvSpPr/>
          <p:nvPr/>
        </p:nvSpPr>
        <p:spPr>
          <a:xfrm>
            <a:off x="6769946" y="109347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6" name="Google Shape;296;g2aff7bce3f3_0_225"/>
          <p:cNvSpPr/>
          <p:nvPr/>
        </p:nvSpPr>
        <p:spPr>
          <a:xfrm>
            <a:off x="12269734" y="7683500"/>
            <a:ext cx="47376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aff7bce3f3_0_225"/>
          <p:cNvSpPr/>
          <p:nvPr/>
        </p:nvSpPr>
        <p:spPr>
          <a:xfrm>
            <a:off x="12269734" y="7683500"/>
            <a:ext cx="4737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aff7bce3f3_0_225"/>
          <p:cNvSpPr/>
          <p:nvPr/>
        </p:nvSpPr>
        <p:spPr>
          <a:xfrm>
            <a:off x="12269734" y="7683500"/>
            <a:ext cx="4737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aff7bce3f3_0_225"/>
          <p:cNvSpPr/>
          <p:nvPr/>
        </p:nvSpPr>
        <p:spPr>
          <a:xfrm>
            <a:off x="12269734" y="7683500"/>
            <a:ext cx="4890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Eclipse</a:t>
            </a:r>
            <a:endParaRPr b="0" i="0" sz="3600" u="none" cap="none" strike="noStrike">
              <a:solidFill>
                <a:schemeClr val="dk1"/>
              </a:solidFill>
              <a:latin typeface="Calibri"/>
              <a:ea typeface="Calibri"/>
              <a:cs typeface="Calibri"/>
              <a:sym typeface="Calibri"/>
            </a:endParaRPr>
          </a:p>
        </p:txBody>
      </p:sp>
      <p:sp>
        <p:nvSpPr>
          <p:cNvPr id="300" name="Google Shape;300;g2aff7bce3f3_0_225"/>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1" name="Google Shape;301;g2aff7bce3f3_0_225"/>
          <p:cNvSpPr/>
          <p:nvPr/>
        </p:nvSpPr>
        <p:spPr>
          <a:xfrm>
            <a:off x="12269734" y="10045700"/>
            <a:ext cx="4737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aff7bce3f3_0_225"/>
          <p:cNvSpPr/>
          <p:nvPr/>
        </p:nvSpPr>
        <p:spPr>
          <a:xfrm>
            <a:off x="12269734" y="10045700"/>
            <a:ext cx="4737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aff7bce3f3_0_225"/>
          <p:cNvSpPr/>
          <p:nvPr/>
        </p:nvSpPr>
        <p:spPr>
          <a:xfrm>
            <a:off x="12269734" y="10045700"/>
            <a:ext cx="4890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Quest</a:t>
            </a:r>
            <a:endParaRPr b="0" i="0" sz="3600" u="none" cap="none" strike="noStrike">
              <a:solidFill>
                <a:schemeClr val="dk1"/>
              </a:solidFill>
              <a:latin typeface="Calibri"/>
              <a:ea typeface="Calibri"/>
              <a:cs typeface="Calibri"/>
              <a:sym typeface="Calibri"/>
            </a:endParaRPr>
          </a:p>
        </p:txBody>
      </p:sp>
      <p:sp>
        <p:nvSpPr>
          <p:cNvPr id="304" name="Google Shape;304;g2aff7bce3f3_0_225"/>
          <p:cNvSpPr/>
          <p:nvPr/>
        </p:nvSpPr>
        <p:spPr>
          <a:xfrm>
            <a:off x="12269734" y="109347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05" name="Google Shape;305;g2aff7bce3f3_0_225"/>
          <p:cNvSpPr/>
          <p:nvPr/>
        </p:nvSpPr>
        <p:spPr>
          <a:xfrm>
            <a:off x="17769521" y="7683500"/>
            <a:ext cx="47376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aff7bce3f3_0_225"/>
          <p:cNvSpPr/>
          <p:nvPr/>
        </p:nvSpPr>
        <p:spPr>
          <a:xfrm>
            <a:off x="17769521" y="7683500"/>
            <a:ext cx="4737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aff7bce3f3_0_225"/>
          <p:cNvSpPr/>
          <p:nvPr/>
        </p:nvSpPr>
        <p:spPr>
          <a:xfrm>
            <a:off x="17769521" y="7683500"/>
            <a:ext cx="4737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aff7bce3f3_0_225"/>
          <p:cNvSpPr/>
          <p:nvPr/>
        </p:nvSpPr>
        <p:spPr>
          <a:xfrm>
            <a:off x="17769521" y="7683500"/>
            <a:ext cx="4890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Eclipse</a:t>
            </a:r>
            <a:endParaRPr b="0" i="0" sz="3600" u="none" cap="none" strike="noStrike">
              <a:solidFill>
                <a:schemeClr val="dk1"/>
              </a:solidFill>
              <a:latin typeface="Calibri"/>
              <a:ea typeface="Calibri"/>
              <a:cs typeface="Calibri"/>
              <a:sym typeface="Calibri"/>
            </a:endParaRPr>
          </a:p>
        </p:txBody>
      </p:sp>
      <p:sp>
        <p:nvSpPr>
          <p:cNvPr id="309" name="Google Shape;309;g2aff7bce3f3_0_225"/>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0" name="Google Shape;310;g2aff7bce3f3_0_225"/>
          <p:cNvSpPr/>
          <p:nvPr/>
        </p:nvSpPr>
        <p:spPr>
          <a:xfrm>
            <a:off x="17769521" y="10045700"/>
            <a:ext cx="4737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aff7bce3f3_0_225"/>
          <p:cNvSpPr/>
          <p:nvPr/>
        </p:nvSpPr>
        <p:spPr>
          <a:xfrm>
            <a:off x="17769521" y="10045700"/>
            <a:ext cx="4737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aff7bce3f3_0_225"/>
          <p:cNvSpPr/>
          <p:nvPr/>
        </p:nvSpPr>
        <p:spPr>
          <a:xfrm>
            <a:off x="17769521" y="10045700"/>
            <a:ext cx="4890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Quest</a:t>
            </a:r>
            <a:endParaRPr b="0" i="0" sz="3600" u="none" cap="none" strike="noStrike">
              <a:solidFill>
                <a:schemeClr val="dk1"/>
              </a:solidFill>
              <a:latin typeface="Calibri"/>
              <a:ea typeface="Calibri"/>
              <a:cs typeface="Calibri"/>
              <a:sym typeface="Calibri"/>
            </a:endParaRPr>
          </a:p>
        </p:txBody>
      </p:sp>
      <p:sp>
        <p:nvSpPr>
          <p:cNvPr id="313" name="Google Shape;313;g2aff7bce3f3_0_225"/>
          <p:cNvSpPr/>
          <p:nvPr/>
        </p:nvSpPr>
        <p:spPr>
          <a:xfrm>
            <a:off x="17769521" y="109347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8" name="Shape 318"/>
        <p:cNvGrpSpPr/>
        <p:nvPr/>
      </p:nvGrpSpPr>
      <p:grpSpPr>
        <a:xfrm>
          <a:off x="0" y="0"/>
          <a:ext cx="0" cy="0"/>
          <a:chOff x="0" y="0"/>
          <a:chExt cx="0" cy="0"/>
        </a:xfrm>
      </p:grpSpPr>
      <p:pic>
        <p:nvPicPr>
          <p:cNvPr descr=" " id="319" name="Google Shape;319;g2aff7bce3f3_0_292"/>
          <p:cNvPicPr preferRelativeResize="0"/>
          <p:nvPr/>
        </p:nvPicPr>
        <p:blipFill rotWithShape="1">
          <a:blip r:embed="rId3">
            <a:alphaModFix/>
          </a:blip>
          <a:srcRect b="0" l="0" r="0" t="0"/>
          <a:stretch/>
        </p:blipFill>
        <p:spPr>
          <a:xfrm>
            <a:off x="-2" y="-4933119"/>
            <a:ext cx="24397785" cy="23587459"/>
          </a:xfrm>
          <a:prstGeom prst="rect">
            <a:avLst/>
          </a:prstGeom>
          <a:noFill/>
          <a:ln>
            <a:noFill/>
          </a:ln>
        </p:spPr>
      </p:pic>
      <p:pic>
        <p:nvPicPr>
          <p:cNvPr descr=" " id="320" name="Google Shape;320;g2aff7bce3f3_0_292"/>
          <p:cNvPicPr preferRelativeResize="0"/>
          <p:nvPr/>
        </p:nvPicPr>
        <p:blipFill rotWithShape="1">
          <a:blip r:embed="rId4">
            <a:alphaModFix/>
          </a:blip>
          <a:srcRect b="0" l="0" r="0" t="0"/>
          <a:stretch/>
        </p:blipFill>
        <p:spPr>
          <a:xfrm>
            <a:off x="-2426003" y="10147300"/>
            <a:ext cx="8065508" cy="8166100"/>
          </a:xfrm>
          <a:prstGeom prst="rect">
            <a:avLst/>
          </a:prstGeom>
          <a:noFill/>
          <a:ln>
            <a:noFill/>
          </a:ln>
        </p:spPr>
      </p:pic>
      <p:pic>
        <p:nvPicPr>
          <p:cNvPr descr=" " id="321" name="Google Shape;321;g2aff7bce3f3_0_292"/>
          <p:cNvPicPr preferRelativeResize="0"/>
          <p:nvPr/>
        </p:nvPicPr>
        <p:blipFill rotWithShape="1">
          <a:blip r:embed="rId5">
            <a:alphaModFix/>
          </a:blip>
          <a:srcRect b="0" l="0" r="0" t="0"/>
          <a:stretch/>
        </p:blipFill>
        <p:spPr>
          <a:xfrm>
            <a:off x="19966896" y="0"/>
            <a:ext cx="4420152" cy="4470400"/>
          </a:xfrm>
          <a:prstGeom prst="rect">
            <a:avLst/>
          </a:prstGeom>
          <a:noFill/>
          <a:ln>
            <a:noFill/>
          </a:ln>
        </p:spPr>
      </p:pic>
      <p:sp>
        <p:nvSpPr>
          <p:cNvPr id="322" name="Google Shape;322;g2aff7bce3f3_0_2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3" name="Google Shape;323;g2aff7bce3f3_0_29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324" name="Google Shape;324;g2aff7bce3f3_0_292"/>
          <p:cNvPicPr preferRelativeResize="0"/>
          <p:nvPr/>
        </p:nvPicPr>
        <p:blipFill rotWithShape="1">
          <a:blip r:embed="rId7">
            <a:alphaModFix/>
          </a:blip>
          <a:srcRect b="0" l="0" r="0" t="0"/>
          <a:stretch/>
        </p:blipFill>
        <p:spPr>
          <a:xfrm>
            <a:off x="7481235" y="673100"/>
            <a:ext cx="6084060" cy="12369800"/>
          </a:xfrm>
          <a:prstGeom prst="rect">
            <a:avLst/>
          </a:prstGeom>
          <a:noFill/>
          <a:ln>
            <a:noFill/>
          </a:ln>
        </p:spPr>
      </p:pic>
      <p:pic>
        <p:nvPicPr>
          <p:cNvPr descr=" " id="325" name="Google Shape;325;g2aff7bce3f3_0_292"/>
          <p:cNvPicPr preferRelativeResize="0"/>
          <p:nvPr/>
        </p:nvPicPr>
        <p:blipFill rotWithShape="1">
          <a:blip r:embed="rId8">
            <a:alphaModFix/>
          </a:blip>
          <a:srcRect b="0" l="0" r="0" t="0"/>
          <a:stretch/>
        </p:blipFill>
        <p:spPr>
          <a:xfrm>
            <a:off x="990724" y="673100"/>
            <a:ext cx="6084060" cy="4737100"/>
          </a:xfrm>
          <a:prstGeom prst="rect">
            <a:avLst/>
          </a:prstGeom>
          <a:noFill/>
          <a:ln>
            <a:noFill/>
          </a:ln>
        </p:spPr>
      </p:pic>
      <p:pic>
        <p:nvPicPr>
          <p:cNvPr descr=" " id="326" name="Google Shape;326;g2aff7bce3f3_0_292"/>
          <p:cNvPicPr preferRelativeResize="0"/>
          <p:nvPr/>
        </p:nvPicPr>
        <p:blipFill rotWithShape="1">
          <a:blip r:embed="rId9">
            <a:alphaModFix/>
          </a:blip>
          <a:srcRect b="0" l="0" r="0" t="0"/>
          <a:stretch/>
        </p:blipFill>
        <p:spPr>
          <a:xfrm>
            <a:off x="990724" y="5880100"/>
            <a:ext cx="6084060" cy="7162800"/>
          </a:xfrm>
          <a:prstGeom prst="rect">
            <a:avLst/>
          </a:prstGeom>
          <a:noFill/>
          <a:ln>
            <a:noFill/>
          </a:ln>
        </p:spPr>
      </p:pic>
      <p:sp>
        <p:nvSpPr>
          <p:cNvPr id="327" name="Google Shape;327;g2aff7bce3f3_0_292"/>
          <p:cNvSpPr/>
          <p:nvPr/>
        </p:nvSpPr>
        <p:spPr>
          <a:xfrm>
            <a:off x="14543318" y="1651000"/>
            <a:ext cx="75660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Anton"/>
              <a:buNone/>
            </a:pPr>
            <a:r>
              <a:rPr b="0" i="0" lang="en-US" sz="8000" u="none" cap="none" strike="noStrike">
                <a:solidFill>
                  <a:srgbClr val="0E0E0E"/>
                </a:solidFill>
                <a:latin typeface="Anton"/>
                <a:ea typeface="Anton"/>
                <a:cs typeface="Anton"/>
                <a:sym typeface="Anton"/>
              </a:rPr>
              <a:t>Some Data</a:t>
            </a:r>
            <a:endParaRPr b="0" i="0" sz="8000" u="none" cap="none" strike="noStrike">
              <a:solidFill>
                <a:schemeClr val="dk1"/>
              </a:solidFill>
              <a:latin typeface="Calibri"/>
              <a:ea typeface="Calibri"/>
              <a:cs typeface="Calibri"/>
              <a:sym typeface="Calibri"/>
            </a:endParaRPr>
          </a:p>
        </p:txBody>
      </p:sp>
      <p:sp>
        <p:nvSpPr>
          <p:cNvPr id="328" name="Google Shape;328;g2aff7bce3f3_0_292"/>
          <p:cNvSpPr/>
          <p:nvPr/>
        </p:nvSpPr>
        <p:spPr>
          <a:xfrm>
            <a:off x="14543318" y="3543300"/>
            <a:ext cx="78750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aff7bce3f3_0_292"/>
          <p:cNvSpPr/>
          <p:nvPr/>
        </p:nvSpPr>
        <p:spPr>
          <a:xfrm>
            <a:off x="14543318" y="3543300"/>
            <a:ext cx="7875000" cy="407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aff7bce3f3_0_292"/>
          <p:cNvSpPr/>
          <p:nvPr/>
        </p:nvSpPr>
        <p:spPr>
          <a:xfrm>
            <a:off x="14543318" y="3543300"/>
            <a:ext cx="33279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aff7bce3f3_0_292"/>
          <p:cNvSpPr/>
          <p:nvPr/>
        </p:nvSpPr>
        <p:spPr>
          <a:xfrm>
            <a:off x="14543318" y="3543300"/>
            <a:ext cx="38697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nton"/>
              <a:buNone/>
            </a:pPr>
            <a:r>
              <a:rPr b="0" i="0" lang="en-US" sz="12800" u="none" cap="none" strike="noStrike">
                <a:solidFill>
                  <a:srgbClr val="272727"/>
                </a:solidFill>
                <a:latin typeface="Anton"/>
                <a:ea typeface="Anton"/>
                <a:cs typeface="Anton"/>
                <a:sym typeface="Anton"/>
              </a:rPr>
              <a:t>75%</a:t>
            </a:r>
            <a:endParaRPr b="0" i="0" sz="12800" u="none" cap="none" strike="noStrike">
              <a:solidFill>
                <a:schemeClr val="dk1"/>
              </a:solidFill>
              <a:latin typeface="Calibri"/>
              <a:ea typeface="Calibri"/>
              <a:cs typeface="Calibri"/>
              <a:sym typeface="Calibri"/>
            </a:endParaRPr>
          </a:p>
        </p:txBody>
      </p:sp>
      <p:sp>
        <p:nvSpPr>
          <p:cNvPr id="332" name="Google Shape;332;g2aff7bce3f3_0_292"/>
          <p:cNvSpPr/>
          <p:nvPr/>
        </p:nvSpPr>
        <p:spPr>
          <a:xfrm>
            <a:off x="14543318" y="6299200"/>
            <a:ext cx="78750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aff7bce3f3_0_292"/>
          <p:cNvSpPr/>
          <p:nvPr/>
        </p:nvSpPr>
        <p:spPr>
          <a:xfrm>
            <a:off x="14543318" y="6299200"/>
            <a:ext cx="80274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Enchanted Creatures</a:t>
            </a:r>
            <a:endParaRPr b="0" i="0" sz="3600" u="none" cap="none" strike="noStrike">
              <a:solidFill>
                <a:schemeClr val="dk1"/>
              </a:solidFill>
              <a:latin typeface="Calibri"/>
              <a:ea typeface="Calibri"/>
              <a:cs typeface="Calibri"/>
              <a:sym typeface="Calibri"/>
            </a:endParaRPr>
          </a:p>
        </p:txBody>
      </p:sp>
      <p:sp>
        <p:nvSpPr>
          <p:cNvPr id="334" name="Google Shape;334;g2aff7bce3f3_0_292"/>
          <p:cNvSpPr/>
          <p:nvPr/>
        </p:nvSpPr>
        <p:spPr>
          <a:xfrm>
            <a:off x="14543318" y="70866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35" name="Google Shape;335;g2aff7bce3f3_0_292"/>
          <p:cNvSpPr/>
          <p:nvPr/>
        </p:nvSpPr>
        <p:spPr>
          <a:xfrm>
            <a:off x="14543318" y="8229600"/>
            <a:ext cx="7875000" cy="407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aff7bce3f3_0_292"/>
          <p:cNvSpPr/>
          <p:nvPr/>
        </p:nvSpPr>
        <p:spPr>
          <a:xfrm>
            <a:off x="14543318" y="8229600"/>
            <a:ext cx="33279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aff7bce3f3_0_292"/>
          <p:cNvSpPr/>
          <p:nvPr/>
        </p:nvSpPr>
        <p:spPr>
          <a:xfrm>
            <a:off x="14543318" y="8229600"/>
            <a:ext cx="38697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nton"/>
              <a:buNone/>
            </a:pPr>
            <a:r>
              <a:rPr b="0" i="0" lang="en-US" sz="12800" u="none" cap="none" strike="noStrike">
                <a:solidFill>
                  <a:srgbClr val="272727"/>
                </a:solidFill>
                <a:latin typeface="Anton"/>
                <a:ea typeface="Anton"/>
                <a:cs typeface="Anton"/>
                <a:sym typeface="Anton"/>
              </a:rPr>
              <a:t>60%</a:t>
            </a:r>
            <a:endParaRPr b="0" i="0" sz="12800" u="none" cap="none" strike="noStrike">
              <a:solidFill>
                <a:schemeClr val="dk1"/>
              </a:solidFill>
              <a:latin typeface="Calibri"/>
              <a:ea typeface="Calibri"/>
              <a:cs typeface="Calibri"/>
              <a:sym typeface="Calibri"/>
            </a:endParaRPr>
          </a:p>
        </p:txBody>
      </p:sp>
      <p:sp>
        <p:nvSpPr>
          <p:cNvPr id="338" name="Google Shape;338;g2aff7bce3f3_0_292"/>
          <p:cNvSpPr/>
          <p:nvPr/>
        </p:nvSpPr>
        <p:spPr>
          <a:xfrm>
            <a:off x="14543318" y="10985500"/>
            <a:ext cx="78750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aff7bce3f3_0_292"/>
          <p:cNvSpPr/>
          <p:nvPr/>
        </p:nvSpPr>
        <p:spPr>
          <a:xfrm>
            <a:off x="14543318" y="10985500"/>
            <a:ext cx="80274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Magic-Wielding Individuals</a:t>
            </a:r>
            <a:endParaRPr b="0" i="0" sz="3600" u="none" cap="none" strike="noStrike">
              <a:solidFill>
                <a:schemeClr val="dk1"/>
              </a:solidFill>
              <a:latin typeface="Calibri"/>
              <a:ea typeface="Calibri"/>
              <a:cs typeface="Calibri"/>
              <a:sym typeface="Calibri"/>
            </a:endParaRPr>
          </a:p>
        </p:txBody>
      </p:sp>
      <p:sp>
        <p:nvSpPr>
          <p:cNvPr id="340" name="Google Shape;340;g2aff7bce3f3_0_292"/>
          <p:cNvSpPr/>
          <p:nvPr/>
        </p:nvSpPr>
        <p:spPr>
          <a:xfrm>
            <a:off x="14543318" y="117729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5" name="Shape 345"/>
        <p:cNvGrpSpPr/>
        <p:nvPr/>
      </p:nvGrpSpPr>
      <p:grpSpPr>
        <a:xfrm>
          <a:off x="0" y="0"/>
          <a:ext cx="0" cy="0"/>
          <a:chOff x="0" y="0"/>
          <a:chExt cx="0" cy="0"/>
        </a:xfrm>
      </p:grpSpPr>
      <p:pic>
        <p:nvPicPr>
          <p:cNvPr descr=" " id="346" name="Google Shape;346;g2aff7bce3f3_0_318"/>
          <p:cNvPicPr preferRelativeResize="0"/>
          <p:nvPr/>
        </p:nvPicPr>
        <p:blipFill rotWithShape="1">
          <a:blip r:embed="rId3">
            <a:alphaModFix/>
          </a:blip>
          <a:srcRect b="0" l="0" r="0" t="0"/>
          <a:stretch/>
        </p:blipFill>
        <p:spPr>
          <a:xfrm>
            <a:off x="0" y="-4933119"/>
            <a:ext cx="24397785" cy="23587459"/>
          </a:xfrm>
          <a:prstGeom prst="rect">
            <a:avLst/>
          </a:prstGeom>
          <a:noFill/>
          <a:ln>
            <a:noFill/>
          </a:ln>
        </p:spPr>
      </p:pic>
      <p:pic>
        <p:nvPicPr>
          <p:cNvPr descr=" " id="347" name="Google Shape;347;g2aff7bce3f3_0_318"/>
          <p:cNvPicPr preferRelativeResize="0"/>
          <p:nvPr/>
        </p:nvPicPr>
        <p:blipFill rotWithShape="1">
          <a:blip r:embed="rId4">
            <a:alphaModFix/>
          </a:blip>
          <a:srcRect b="0" l="0" r="0" t="0"/>
          <a:stretch/>
        </p:blipFill>
        <p:spPr>
          <a:xfrm>
            <a:off x="0" y="0"/>
            <a:ext cx="7189099" cy="6858000"/>
          </a:xfrm>
          <a:prstGeom prst="rect">
            <a:avLst/>
          </a:prstGeom>
          <a:noFill/>
          <a:ln>
            <a:noFill/>
          </a:ln>
        </p:spPr>
      </p:pic>
      <p:pic>
        <p:nvPicPr>
          <p:cNvPr descr=" " id="348" name="Google Shape;348;g2aff7bce3f3_0_318"/>
          <p:cNvPicPr preferRelativeResize="0"/>
          <p:nvPr/>
        </p:nvPicPr>
        <p:blipFill rotWithShape="1">
          <a:blip r:embed="rId5">
            <a:alphaModFix/>
          </a:blip>
          <a:srcRect b="0" l="0" r="0" t="0"/>
          <a:stretch/>
        </p:blipFill>
        <p:spPr>
          <a:xfrm>
            <a:off x="16346943" y="3429000"/>
            <a:ext cx="10580422" cy="10096500"/>
          </a:xfrm>
          <a:prstGeom prst="rect">
            <a:avLst/>
          </a:prstGeom>
          <a:noFill/>
          <a:ln>
            <a:noFill/>
          </a:ln>
        </p:spPr>
      </p:pic>
      <p:sp>
        <p:nvSpPr>
          <p:cNvPr id="349" name="Google Shape;349;g2aff7bce3f3_0_3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0" name="Google Shape;350;g2aff7bce3f3_0_31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51" name="Google Shape;351;g2aff7bce3f3_0_318"/>
          <p:cNvSpPr/>
          <p:nvPr/>
        </p:nvSpPr>
        <p:spPr>
          <a:xfrm>
            <a:off x="4305838" y="3403600"/>
            <a:ext cx="15762600" cy="731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aff7bce3f3_0_318"/>
          <p:cNvSpPr/>
          <p:nvPr/>
        </p:nvSpPr>
        <p:spPr>
          <a:xfrm>
            <a:off x="4305838" y="3403600"/>
            <a:ext cx="15762600" cy="584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aff7bce3f3_0_318"/>
          <p:cNvSpPr/>
          <p:nvPr/>
        </p:nvSpPr>
        <p:spPr>
          <a:xfrm>
            <a:off x="6795349" y="3403600"/>
            <a:ext cx="10783500" cy="56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Anton"/>
              <a:buNone/>
            </a:pPr>
            <a:r>
              <a:rPr b="0" i="0" lang="en-US" sz="24000" u="none" cap="none" strike="noStrike">
                <a:solidFill>
                  <a:srgbClr val="272727"/>
                </a:solidFill>
                <a:latin typeface="Anton"/>
                <a:ea typeface="Anton"/>
                <a:cs typeface="Anton"/>
                <a:sym typeface="Anton"/>
              </a:rPr>
              <a:t>234,567</a:t>
            </a:r>
            <a:endParaRPr b="0" i="0" sz="24000" u="none" cap="none" strike="noStrike">
              <a:solidFill>
                <a:schemeClr val="dk1"/>
              </a:solidFill>
              <a:latin typeface="Calibri"/>
              <a:ea typeface="Calibri"/>
              <a:cs typeface="Calibri"/>
              <a:sym typeface="Calibri"/>
            </a:endParaRPr>
          </a:p>
        </p:txBody>
      </p:sp>
      <p:sp>
        <p:nvSpPr>
          <p:cNvPr id="354" name="Google Shape;354;g2aff7bce3f3_0_318"/>
          <p:cNvSpPr/>
          <p:nvPr/>
        </p:nvSpPr>
        <p:spPr>
          <a:xfrm>
            <a:off x="4170355" y="81915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55" name="Google Shape;355;g2aff7bce3f3_0_318"/>
          <p:cNvSpPr/>
          <p:nvPr/>
        </p:nvSpPr>
        <p:spPr>
          <a:xfrm>
            <a:off x="7483352" y="96520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0" name="Shape 360"/>
        <p:cNvGrpSpPr/>
        <p:nvPr/>
      </p:nvGrpSpPr>
      <p:grpSpPr>
        <a:xfrm>
          <a:off x="0" y="0"/>
          <a:ext cx="0" cy="0"/>
          <a:chOff x="0" y="0"/>
          <a:chExt cx="0" cy="0"/>
        </a:xfrm>
      </p:grpSpPr>
      <p:pic>
        <p:nvPicPr>
          <p:cNvPr descr=" " id="361" name="Google Shape;361;g2aff7bce3f3_0_332"/>
          <p:cNvPicPr preferRelativeResize="0"/>
          <p:nvPr/>
        </p:nvPicPr>
        <p:blipFill rotWithShape="1">
          <a:blip r:embed="rId3">
            <a:alphaModFix/>
          </a:blip>
          <a:srcRect b="0" l="0" r="0" t="0"/>
          <a:stretch/>
        </p:blipFill>
        <p:spPr>
          <a:xfrm>
            <a:off x="0" y="-4933119"/>
            <a:ext cx="24397785" cy="23587459"/>
          </a:xfrm>
          <a:prstGeom prst="rect">
            <a:avLst/>
          </a:prstGeom>
          <a:noFill/>
          <a:ln>
            <a:noFill/>
          </a:ln>
        </p:spPr>
      </p:pic>
      <p:pic>
        <p:nvPicPr>
          <p:cNvPr descr=" " id="362" name="Google Shape;362;g2aff7bce3f3_0_332"/>
          <p:cNvPicPr preferRelativeResize="0"/>
          <p:nvPr/>
        </p:nvPicPr>
        <p:blipFill rotWithShape="1">
          <a:blip r:embed="rId4">
            <a:alphaModFix/>
          </a:blip>
          <a:srcRect b="0" l="0" r="0" t="0"/>
          <a:stretch/>
        </p:blipFill>
        <p:spPr>
          <a:xfrm>
            <a:off x="-1956044" y="-3594100"/>
            <a:ext cx="10466108" cy="10972800"/>
          </a:xfrm>
          <a:prstGeom prst="rect">
            <a:avLst/>
          </a:prstGeom>
          <a:noFill/>
          <a:ln>
            <a:noFill/>
          </a:ln>
        </p:spPr>
      </p:pic>
      <p:pic>
        <p:nvPicPr>
          <p:cNvPr descr=" " id="363" name="Google Shape;363;g2aff7bce3f3_0_332"/>
          <p:cNvPicPr preferRelativeResize="0"/>
          <p:nvPr/>
        </p:nvPicPr>
        <p:blipFill rotWithShape="1">
          <a:blip r:embed="rId5">
            <a:alphaModFix/>
          </a:blip>
          <a:srcRect b="0" l="0" r="0" t="0"/>
          <a:stretch/>
        </p:blipFill>
        <p:spPr>
          <a:xfrm>
            <a:off x="17820327" y="8153400"/>
            <a:ext cx="8519912" cy="8627714"/>
          </a:xfrm>
          <a:prstGeom prst="rect">
            <a:avLst/>
          </a:prstGeom>
          <a:noFill/>
          <a:ln>
            <a:noFill/>
          </a:ln>
        </p:spPr>
      </p:pic>
      <p:sp>
        <p:nvSpPr>
          <p:cNvPr id="364" name="Google Shape;364;g2aff7bce3f3_0_3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5" name="Google Shape;365;g2aff7bce3f3_0_33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66" name="Google Shape;366;g2aff7bce3f3_0_332"/>
          <p:cNvSpPr/>
          <p:nvPr/>
        </p:nvSpPr>
        <p:spPr>
          <a:xfrm>
            <a:off x="3391324" y="3263900"/>
            <a:ext cx="7875000" cy="29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aff7bce3f3_0_332"/>
          <p:cNvSpPr/>
          <p:nvPr/>
        </p:nvSpPr>
        <p:spPr>
          <a:xfrm>
            <a:off x="4153419" y="3263900"/>
            <a:ext cx="63507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aff7bce3f3_0_332"/>
          <p:cNvSpPr/>
          <p:nvPr/>
        </p:nvSpPr>
        <p:spPr>
          <a:xfrm>
            <a:off x="4153419" y="3263900"/>
            <a:ext cx="68928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nton"/>
              <a:buNone/>
            </a:pPr>
            <a:r>
              <a:rPr b="0" i="0" lang="en-US" sz="12800" u="none" cap="none" strike="noStrike">
                <a:solidFill>
                  <a:srgbClr val="272727"/>
                </a:solidFill>
                <a:latin typeface="Anton"/>
                <a:ea typeface="Anton"/>
                <a:cs typeface="Anton"/>
                <a:sym typeface="Anton"/>
              </a:rPr>
              <a:t>233 Coins</a:t>
            </a:r>
            <a:endParaRPr b="0" i="0" sz="12800" u="none" cap="none" strike="noStrike">
              <a:solidFill>
                <a:schemeClr val="dk1"/>
              </a:solidFill>
              <a:latin typeface="Calibri"/>
              <a:ea typeface="Calibri"/>
              <a:cs typeface="Calibri"/>
              <a:sym typeface="Calibri"/>
            </a:endParaRPr>
          </a:p>
        </p:txBody>
      </p:sp>
      <p:sp>
        <p:nvSpPr>
          <p:cNvPr id="369" name="Google Shape;369;g2aff7bce3f3_0_332"/>
          <p:cNvSpPr/>
          <p:nvPr/>
        </p:nvSpPr>
        <p:spPr>
          <a:xfrm>
            <a:off x="3391324" y="57150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aff7bce3f3_0_332"/>
          <p:cNvSpPr/>
          <p:nvPr/>
        </p:nvSpPr>
        <p:spPr>
          <a:xfrm>
            <a:off x="3323582" y="57150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71" name="Google Shape;371;g2aff7bce3f3_0_332"/>
          <p:cNvSpPr/>
          <p:nvPr/>
        </p:nvSpPr>
        <p:spPr>
          <a:xfrm>
            <a:off x="3391324" y="6985000"/>
            <a:ext cx="7875000" cy="29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aff7bce3f3_0_332"/>
          <p:cNvSpPr/>
          <p:nvPr/>
        </p:nvSpPr>
        <p:spPr>
          <a:xfrm>
            <a:off x="4045456" y="6985000"/>
            <a:ext cx="65667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aff7bce3f3_0_332"/>
          <p:cNvSpPr/>
          <p:nvPr/>
        </p:nvSpPr>
        <p:spPr>
          <a:xfrm>
            <a:off x="4045456" y="6985000"/>
            <a:ext cx="71088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nton"/>
              <a:buNone/>
            </a:pPr>
            <a:r>
              <a:rPr b="0" i="0" lang="en-US" sz="12800" u="none" cap="none" strike="noStrike">
                <a:solidFill>
                  <a:srgbClr val="272727"/>
                </a:solidFill>
                <a:latin typeface="Anton"/>
                <a:ea typeface="Anton"/>
                <a:cs typeface="Anton"/>
                <a:sym typeface="Anton"/>
              </a:rPr>
              <a:t>456 Hours</a:t>
            </a:r>
            <a:endParaRPr b="0" i="0" sz="12800" u="none" cap="none" strike="noStrike">
              <a:solidFill>
                <a:schemeClr val="dk1"/>
              </a:solidFill>
              <a:latin typeface="Calibri"/>
              <a:ea typeface="Calibri"/>
              <a:cs typeface="Calibri"/>
              <a:sym typeface="Calibri"/>
            </a:endParaRPr>
          </a:p>
        </p:txBody>
      </p:sp>
      <p:sp>
        <p:nvSpPr>
          <p:cNvPr id="374" name="Google Shape;374;g2aff7bce3f3_0_332"/>
          <p:cNvSpPr/>
          <p:nvPr/>
        </p:nvSpPr>
        <p:spPr>
          <a:xfrm>
            <a:off x="3391324" y="94361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aff7bce3f3_0_332"/>
          <p:cNvSpPr/>
          <p:nvPr/>
        </p:nvSpPr>
        <p:spPr>
          <a:xfrm>
            <a:off x="3323582" y="94361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76" name="Google Shape;376;g2aff7bce3f3_0_332"/>
          <p:cNvSpPr/>
          <p:nvPr/>
        </p:nvSpPr>
        <p:spPr>
          <a:xfrm>
            <a:off x="13552594" y="3263900"/>
            <a:ext cx="7875000" cy="29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aff7bce3f3_0_332"/>
          <p:cNvSpPr/>
          <p:nvPr/>
        </p:nvSpPr>
        <p:spPr>
          <a:xfrm>
            <a:off x="15826178" y="3263900"/>
            <a:ext cx="33279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aff7bce3f3_0_332"/>
          <p:cNvSpPr/>
          <p:nvPr/>
        </p:nvSpPr>
        <p:spPr>
          <a:xfrm>
            <a:off x="15826178" y="3263900"/>
            <a:ext cx="38697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nton"/>
              <a:buNone/>
            </a:pPr>
            <a:r>
              <a:rPr b="0" i="0" lang="en-US" sz="12800" u="none" cap="none" strike="noStrike">
                <a:solidFill>
                  <a:srgbClr val="272727"/>
                </a:solidFill>
                <a:latin typeface="Anton"/>
                <a:ea typeface="Anton"/>
                <a:cs typeface="Anton"/>
                <a:sym typeface="Anton"/>
              </a:rPr>
              <a:t>85%</a:t>
            </a:r>
            <a:endParaRPr b="0" i="0" sz="12800" u="none" cap="none" strike="noStrike">
              <a:solidFill>
                <a:schemeClr val="dk1"/>
              </a:solidFill>
              <a:latin typeface="Calibri"/>
              <a:ea typeface="Calibri"/>
              <a:cs typeface="Calibri"/>
              <a:sym typeface="Calibri"/>
            </a:endParaRPr>
          </a:p>
        </p:txBody>
      </p:sp>
      <p:sp>
        <p:nvSpPr>
          <p:cNvPr id="379" name="Google Shape;379;g2aff7bce3f3_0_332"/>
          <p:cNvSpPr/>
          <p:nvPr/>
        </p:nvSpPr>
        <p:spPr>
          <a:xfrm>
            <a:off x="13552594" y="57150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aff7bce3f3_0_332"/>
          <p:cNvSpPr/>
          <p:nvPr/>
        </p:nvSpPr>
        <p:spPr>
          <a:xfrm>
            <a:off x="13484852" y="57150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81" name="Google Shape;381;g2aff7bce3f3_0_332"/>
          <p:cNvSpPr/>
          <p:nvPr/>
        </p:nvSpPr>
        <p:spPr>
          <a:xfrm>
            <a:off x="13552594" y="6985000"/>
            <a:ext cx="7875000" cy="29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aff7bce3f3_0_332"/>
          <p:cNvSpPr/>
          <p:nvPr/>
        </p:nvSpPr>
        <p:spPr>
          <a:xfrm>
            <a:off x="15089486" y="6985000"/>
            <a:ext cx="48012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aff7bce3f3_0_332"/>
          <p:cNvSpPr/>
          <p:nvPr/>
        </p:nvSpPr>
        <p:spPr>
          <a:xfrm>
            <a:off x="15089486" y="6985000"/>
            <a:ext cx="53430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nton"/>
              <a:buNone/>
            </a:pPr>
            <a:r>
              <a:rPr b="0" i="0" lang="en-US" sz="12800" u="none" cap="none" strike="noStrike">
                <a:solidFill>
                  <a:srgbClr val="272727"/>
                </a:solidFill>
                <a:latin typeface="Anton"/>
                <a:ea typeface="Anton"/>
                <a:cs typeface="Anton"/>
                <a:sym typeface="Anton"/>
              </a:rPr>
              <a:t>535 Km</a:t>
            </a:r>
            <a:endParaRPr b="0" i="0" sz="12800" u="none" cap="none" strike="noStrike">
              <a:solidFill>
                <a:schemeClr val="dk1"/>
              </a:solidFill>
              <a:latin typeface="Calibri"/>
              <a:ea typeface="Calibri"/>
              <a:cs typeface="Calibri"/>
              <a:sym typeface="Calibri"/>
            </a:endParaRPr>
          </a:p>
        </p:txBody>
      </p:sp>
      <p:sp>
        <p:nvSpPr>
          <p:cNvPr id="384" name="Google Shape;384;g2aff7bce3f3_0_332"/>
          <p:cNvSpPr/>
          <p:nvPr/>
        </p:nvSpPr>
        <p:spPr>
          <a:xfrm>
            <a:off x="13552594" y="94361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aff7bce3f3_0_332"/>
          <p:cNvSpPr/>
          <p:nvPr/>
        </p:nvSpPr>
        <p:spPr>
          <a:xfrm>
            <a:off x="13484852" y="94361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90" name="Shape 390"/>
        <p:cNvGrpSpPr/>
        <p:nvPr/>
      </p:nvGrpSpPr>
      <p:grpSpPr>
        <a:xfrm>
          <a:off x="0" y="0"/>
          <a:ext cx="0" cy="0"/>
          <a:chOff x="0" y="0"/>
          <a:chExt cx="0" cy="0"/>
        </a:xfrm>
      </p:grpSpPr>
      <p:pic>
        <p:nvPicPr>
          <p:cNvPr descr=" " id="391" name="Google Shape;391;g2aff7bce3f3_0_361"/>
          <p:cNvPicPr preferRelativeResize="0"/>
          <p:nvPr/>
        </p:nvPicPr>
        <p:blipFill rotWithShape="1">
          <a:blip r:embed="rId3">
            <a:alphaModFix/>
          </a:blip>
          <a:srcRect b="0" l="0" r="0" t="0"/>
          <a:stretch/>
        </p:blipFill>
        <p:spPr>
          <a:xfrm>
            <a:off x="0" y="-4933131"/>
            <a:ext cx="24397785" cy="23587473"/>
          </a:xfrm>
          <a:prstGeom prst="rect">
            <a:avLst/>
          </a:prstGeom>
          <a:noFill/>
          <a:ln>
            <a:noFill/>
          </a:ln>
        </p:spPr>
      </p:pic>
      <p:pic>
        <p:nvPicPr>
          <p:cNvPr descr=" " id="392" name="Google Shape;392;g2aff7bce3f3_0_361"/>
          <p:cNvPicPr preferRelativeResize="0"/>
          <p:nvPr/>
        </p:nvPicPr>
        <p:blipFill rotWithShape="1">
          <a:blip r:embed="rId4">
            <a:alphaModFix/>
          </a:blip>
          <a:srcRect b="0" l="0" r="0" t="0"/>
          <a:stretch/>
        </p:blipFill>
        <p:spPr>
          <a:xfrm>
            <a:off x="-6261883" y="1714500"/>
            <a:ext cx="10986873" cy="10287000"/>
          </a:xfrm>
          <a:prstGeom prst="rect">
            <a:avLst/>
          </a:prstGeom>
          <a:noFill/>
          <a:ln>
            <a:noFill/>
          </a:ln>
        </p:spPr>
      </p:pic>
      <p:pic>
        <p:nvPicPr>
          <p:cNvPr descr=" " id="393" name="Google Shape;393;g2aff7bce3f3_0_361"/>
          <p:cNvPicPr preferRelativeResize="0"/>
          <p:nvPr/>
        </p:nvPicPr>
        <p:blipFill rotWithShape="1">
          <a:blip r:embed="rId5">
            <a:alphaModFix/>
          </a:blip>
          <a:srcRect b="0" l="0" r="0" t="0"/>
          <a:stretch/>
        </p:blipFill>
        <p:spPr>
          <a:xfrm>
            <a:off x="17845730" y="7594600"/>
            <a:ext cx="6541318" cy="6121400"/>
          </a:xfrm>
          <a:prstGeom prst="rect">
            <a:avLst/>
          </a:prstGeom>
          <a:noFill/>
          <a:ln>
            <a:noFill/>
          </a:ln>
        </p:spPr>
      </p:pic>
      <p:sp>
        <p:nvSpPr>
          <p:cNvPr id="394" name="Google Shape;394;g2aff7bce3f3_0_3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5" name="Google Shape;395;g2aff7bce3f3_0_36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96" name="Google Shape;396;g2aff7bce3f3_0_361"/>
          <p:cNvSpPr/>
          <p:nvPr/>
        </p:nvSpPr>
        <p:spPr>
          <a:xfrm>
            <a:off x="6841922" y="1143000"/>
            <a:ext cx="106905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Anton"/>
              <a:buNone/>
            </a:pPr>
            <a:r>
              <a:rPr b="0" i="0" lang="en-US" sz="8000" u="none" cap="none" strike="noStrike">
                <a:solidFill>
                  <a:srgbClr val="272727"/>
                </a:solidFill>
                <a:latin typeface="Anton"/>
                <a:ea typeface="Anton"/>
                <a:cs typeface="Anton"/>
                <a:sym typeface="Anton"/>
              </a:rPr>
              <a:t>Some Graph</a:t>
            </a:r>
            <a:endParaRPr b="0" i="0" sz="8000" u="none" cap="none" strike="noStrike">
              <a:solidFill>
                <a:schemeClr val="dk1"/>
              </a:solidFill>
              <a:latin typeface="Calibri"/>
              <a:ea typeface="Calibri"/>
              <a:cs typeface="Calibri"/>
              <a:sym typeface="Calibri"/>
            </a:endParaRPr>
          </a:p>
        </p:txBody>
      </p:sp>
      <p:sp>
        <p:nvSpPr>
          <p:cNvPr id="397" name="Google Shape;397;g2aff7bce3f3_0_361"/>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aff7bce3f3_0_361"/>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99" name="Google Shape;399;g2aff7bce3f3_0_361"/>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00" name="Google Shape;400;g2aff7bce3f3_0_361"/>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01" name="Google Shape;401;g2aff7bce3f3_0_361"/>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02" name="Google Shape;402;g2aff7bce3f3_0_361"/>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03" name="Google Shape;403;g2aff7bce3f3_0_361"/>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04" name="Google Shape;404;g2aff7bce3f3_0_361"/>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05" name="Google Shape;405;g2aff7bce3f3_0_361"/>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06" name="Google Shape;406;g2aff7bce3f3_0_361"/>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07" name="Google Shape;407;g2aff7bce3f3_0_361"/>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08" name="Google Shape;408;g2aff7bce3f3_0_361"/>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09" name="Google Shape;409;g2aff7bce3f3_0_361"/>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10" name="Google Shape;410;g2aff7bce3f3_0_361"/>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11" name="Google Shape;411;g2aff7bce3f3_0_361"/>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12" name="Google Shape;412;g2aff7bce3f3_0_361"/>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13" name="Google Shape;413;g2aff7bce3f3_0_361"/>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14" name="Google Shape;414;g2aff7bce3f3_0_361"/>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15" name="Google Shape;415;g2aff7bce3f3_0_361"/>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16" name="Google Shape;416;g2aff7bce3f3_0_361"/>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17" name="Google Shape;417;g2aff7bce3f3_0_361"/>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418" name="Google Shape;418;g2aff7bce3f3_0_361"/>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419" name="Google Shape;419;g2aff7bce3f3_0_361"/>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420" name="Google Shape;420;g2aff7bce3f3_0_361"/>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421" name="Google Shape;421;g2aff7bce3f3_0_361"/>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422" name="Google Shape;422;g2aff7bce3f3_0_361"/>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423" name="Google Shape;423;g2aff7bce3f3_0_361"/>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424" name="Google Shape;424;g2aff7bce3f3_0_361"/>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25" name="Google Shape;425;g2aff7bce3f3_0_361"/>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426" name="Google Shape;426;g2aff7bce3f3_0_361"/>
          <p:cNvPicPr preferRelativeResize="0"/>
          <p:nvPr/>
        </p:nvPicPr>
        <p:blipFill rotWithShape="1">
          <a:blip r:embed="rId16">
            <a:alphaModFix/>
          </a:blip>
          <a:srcRect b="0" l="0" r="0" t="0"/>
          <a:stretch/>
        </p:blipFill>
        <p:spPr>
          <a:xfrm>
            <a:off x="3369143" y="6359525"/>
            <a:ext cx="8044030" cy="2268538"/>
          </a:xfrm>
          <a:prstGeom prst="rect">
            <a:avLst/>
          </a:prstGeom>
          <a:noFill/>
          <a:ln>
            <a:noFill/>
          </a:ln>
        </p:spPr>
      </p:pic>
      <p:pic>
        <p:nvPicPr>
          <p:cNvPr descr=" " id="427" name="Google Shape;427;g2aff7bce3f3_0_361"/>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28" name="Google Shape;428;g2aff7bce3f3_0_361"/>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29" name="Google Shape;429;g2aff7bce3f3_0_361"/>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30" name="Google Shape;430;g2aff7bce3f3_0_361"/>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31" name="Google Shape;431;g2aff7bce3f3_0_361"/>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32" name="Google Shape;432;g2aff7bce3f3_0_361"/>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33" name="Google Shape;433;g2aff7bce3f3_0_361"/>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34" name="Google Shape;434;g2aff7bce3f3_0_361"/>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35" name="Google Shape;435;g2aff7bce3f3_0_361"/>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36" name="Google Shape;436;g2aff7bce3f3_0_361"/>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37" name="Google Shape;437;g2aff7bce3f3_0_361"/>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38" name="Google Shape;438;g2aff7bce3f3_0_361"/>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39" name="Google Shape;439;g2aff7bce3f3_0_36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aff7bce3f3_0_36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1" name="Google Shape;441;g2aff7bce3f3_0_361"/>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42" name="Google Shape;442;g2aff7bce3f3_0_361"/>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43" name="Google Shape;443;g2aff7bce3f3_0_361"/>
          <p:cNvSpPr/>
          <p:nvPr/>
        </p:nvSpPr>
        <p:spPr>
          <a:xfrm>
            <a:off x="16372346" y="6365379"/>
            <a:ext cx="1651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aff7bce3f3_0_361"/>
          <p:cNvSpPr/>
          <p:nvPr/>
        </p:nvSpPr>
        <p:spPr>
          <a:xfrm>
            <a:off x="16372346" y="6254750"/>
            <a:ext cx="18543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34.574</a:t>
            </a:r>
            <a:endParaRPr b="0" i="0" sz="4800" u="none" cap="none" strike="noStrike">
              <a:solidFill>
                <a:schemeClr val="dk1"/>
              </a:solidFill>
              <a:latin typeface="Calibri"/>
              <a:ea typeface="Calibri"/>
              <a:cs typeface="Calibri"/>
              <a:sym typeface="Calibri"/>
            </a:endParaRPr>
          </a:p>
        </p:txBody>
      </p:sp>
      <p:sp>
        <p:nvSpPr>
          <p:cNvPr id="445" name="Google Shape;445;g2aff7bce3f3_0_361"/>
          <p:cNvSpPr/>
          <p:nvPr/>
        </p:nvSpPr>
        <p:spPr>
          <a:xfrm>
            <a:off x="16747043" y="71691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46" name="Google Shape;446;g2aff7bce3f3_0_361"/>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aff7bce3f3_0_361"/>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aff7bce3f3_0_361"/>
          <p:cNvSpPr/>
          <p:nvPr/>
        </p:nvSpPr>
        <p:spPr>
          <a:xfrm>
            <a:off x="13158845" y="10515600"/>
            <a:ext cx="8078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Treasure Found</a:t>
            </a:r>
            <a:endParaRPr b="0" i="0" sz="4800" u="none" cap="none" strike="noStrike">
              <a:solidFill>
                <a:schemeClr val="dk1"/>
              </a:solidFill>
              <a:latin typeface="Calibri"/>
              <a:ea typeface="Calibri"/>
              <a:cs typeface="Calibri"/>
              <a:sym typeface="Calibri"/>
            </a:endParaRPr>
          </a:p>
        </p:txBody>
      </p:sp>
      <p:sp>
        <p:nvSpPr>
          <p:cNvPr id="449" name="Google Shape;449;g2aff7bce3f3_0_361"/>
          <p:cNvSpPr/>
          <p:nvPr/>
        </p:nvSpPr>
        <p:spPr>
          <a:xfrm>
            <a:off x="13192716" y="115316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50" name="Google Shape;450;g2aff7bce3f3_0_361"/>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aff7bce3f3_0_361"/>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aff7bce3f3_0_361"/>
          <p:cNvSpPr/>
          <p:nvPr/>
        </p:nvSpPr>
        <p:spPr>
          <a:xfrm>
            <a:off x="3149994" y="10515600"/>
            <a:ext cx="8078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Spellcasting Progress</a:t>
            </a:r>
            <a:endParaRPr b="0" i="0" sz="4800" u="none" cap="none" strike="noStrike">
              <a:solidFill>
                <a:schemeClr val="dk1"/>
              </a:solidFill>
              <a:latin typeface="Calibri"/>
              <a:ea typeface="Calibri"/>
              <a:cs typeface="Calibri"/>
              <a:sym typeface="Calibri"/>
            </a:endParaRPr>
          </a:p>
        </p:txBody>
      </p:sp>
      <p:sp>
        <p:nvSpPr>
          <p:cNvPr id="453" name="Google Shape;453;g2aff7bce3f3_0_361"/>
          <p:cNvSpPr/>
          <p:nvPr/>
        </p:nvSpPr>
        <p:spPr>
          <a:xfrm>
            <a:off x="3183865" y="115316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8" name="Shape 458"/>
        <p:cNvGrpSpPr/>
        <p:nvPr/>
      </p:nvGrpSpPr>
      <p:grpSpPr>
        <a:xfrm>
          <a:off x="0" y="0"/>
          <a:ext cx="0" cy="0"/>
          <a:chOff x="0" y="0"/>
          <a:chExt cx="0" cy="0"/>
        </a:xfrm>
      </p:grpSpPr>
      <p:pic>
        <p:nvPicPr>
          <p:cNvPr descr=" " id="459" name="Google Shape;459;g2aff7bce3f3_0_428"/>
          <p:cNvPicPr preferRelativeResize="0"/>
          <p:nvPr/>
        </p:nvPicPr>
        <p:blipFill rotWithShape="1">
          <a:blip r:embed="rId3">
            <a:alphaModFix/>
          </a:blip>
          <a:srcRect b="0" l="0" r="0" t="0"/>
          <a:stretch/>
        </p:blipFill>
        <p:spPr>
          <a:xfrm>
            <a:off x="-2" y="-4933131"/>
            <a:ext cx="24397785" cy="23587473"/>
          </a:xfrm>
          <a:prstGeom prst="rect">
            <a:avLst/>
          </a:prstGeom>
          <a:noFill/>
          <a:ln>
            <a:noFill/>
          </a:ln>
        </p:spPr>
      </p:pic>
      <p:pic>
        <p:nvPicPr>
          <p:cNvPr descr=" " id="460" name="Google Shape;460;g2aff7bce3f3_0_428"/>
          <p:cNvPicPr preferRelativeResize="0"/>
          <p:nvPr/>
        </p:nvPicPr>
        <p:blipFill rotWithShape="1">
          <a:blip r:embed="rId4">
            <a:alphaModFix/>
          </a:blip>
          <a:srcRect b="0" l="0" r="0" t="0"/>
          <a:stretch/>
        </p:blipFill>
        <p:spPr>
          <a:xfrm>
            <a:off x="-2426003" y="10147300"/>
            <a:ext cx="8065508" cy="8166100"/>
          </a:xfrm>
          <a:prstGeom prst="rect">
            <a:avLst/>
          </a:prstGeom>
          <a:noFill/>
          <a:ln>
            <a:noFill/>
          </a:ln>
        </p:spPr>
      </p:pic>
      <p:pic>
        <p:nvPicPr>
          <p:cNvPr descr=" " id="461" name="Google Shape;461;g2aff7bce3f3_0_428"/>
          <p:cNvPicPr preferRelativeResize="0"/>
          <p:nvPr/>
        </p:nvPicPr>
        <p:blipFill rotWithShape="1">
          <a:blip r:embed="rId5">
            <a:alphaModFix/>
          </a:blip>
          <a:srcRect b="0" l="0" r="0" t="0"/>
          <a:stretch/>
        </p:blipFill>
        <p:spPr>
          <a:xfrm>
            <a:off x="19966896" y="0"/>
            <a:ext cx="4420152" cy="4470400"/>
          </a:xfrm>
          <a:prstGeom prst="rect">
            <a:avLst/>
          </a:prstGeom>
          <a:noFill/>
          <a:ln>
            <a:noFill/>
          </a:ln>
        </p:spPr>
      </p:pic>
      <p:sp>
        <p:nvSpPr>
          <p:cNvPr id="462" name="Google Shape;462;g2aff7bce3f3_0_4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3" name="Google Shape;463;g2aff7bce3f3_0_42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64" name="Google Shape;464;g2aff7bce3f3_0_428"/>
          <p:cNvSpPr/>
          <p:nvPr/>
        </p:nvSpPr>
        <p:spPr>
          <a:xfrm>
            <a:off x="13450981" y="6870700"/>
            <a:ext cx="87387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aff7bce3f3_0_428"/>
          <p:cNvSpPr/>
          <p:nvPr/>
        </p:nvSpPr>
        <p:spPr>
          <a:xfrm>
            <a:off x="13450981" y="6870700"/>
            <a:ext cx="87387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aff7bce3f3_0_428"/>
          <p:cNvSpPr/>
          <p:nvPr/>
        </p:nvSpPr>
        <p:spPr>
          <a:xfrm>
            <a:off x="13450981" y="6870700"/>
            <a:ext cx="89418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A web application</a:t>
            </a:r>
            <a:endParaRPr b="0" i="0" sz="4800" u="none" cap="none" strike="noStrike">
              <a:solidFill>
                <a:schemeClr val="dk1"/>
              </a:solidFill>
              <a:latin typeface="Calibri"/>
              <a:ea typeface="Calibri"/>
              <a:cs typeface="Calibri"/>
              <a:sym typeface="Calibri"/>
            </a:endParaRPr>
          </a:p>
        </p:txBody>
      </p:sp>
      <p:sp>
        <p:nvSpPr>
          <p:cNvPr id="467" name="Google Shape;467;g2aff7bce3f3_0_428"/>
          <p:cNvSpPr/>
          <p:nvPr/>
        </p:nvSpPr>
        <p:spPr>
          <a:xfrm>
            <a:off x="13450981" y="79883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68" name="Google Shape;468;g2aff7bce3f3_0_428"/>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469" name="Google Shape;469;g2aff7bce3f3_0_428"/>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470" name="Google Shape;470;g2aff7bce3f3_0_428"/>
          <p:cNvSpPr/>
          <p:nvPr/>
        </p:nvSpPr>
        <p:spPr>
          <a:xfrm>
            <a:off x="13374772" y="4737100"/>
            <a:ext cx="106905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nton"/>
              <a:buNone/>
            </a:pPr>
            <a:r>
              <a:rPr b="0" i="0" lang="en-US" sz="8000" u="none" cap="none" strike="noStrike">
                <a:solidFill>
                  <a:srgbClr val="272727"/>
                </a:solidFill>
                <a:latin typeface="Anton"/>
                <a:ea typeface="Anton"/>
                <a:cs typeface="Anton"/>
                <a:sym typeface="Anton"/>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5" name="Shape 475"/>
        <p:cNvGrpSpPr/>
        <p:nvPr/>
      </p:nvGrpSpPr>
      <p:grpSpPr>
        <a:xfrm>
          <a:off x="0" y="0"/>
          <a:ext cx="0" cy="0"/>
          <a:chOff x="0" y="0"/>
          <a:chExt cx="0" cy="0"/>
        </a:xfrm>
      </p:grpSpPr>
      <p:pic>
        <p:nvPicPr>
          <p:cNvPr descr=" " id="476" name="Google Shape;476;g2aff7bce3f3_0_444"/>
          <p:cNvPicPr preferRelativeResize="0"/>
          <p:nvPr/>
        </p:nvPicPr>
        <p:blipFill rotWithShape="1">
          <a:blip r:embed="rId3">
            <a:alphaModFix/>
          </a:blip>
          <a:srcRect b="0" l="0" r="0" t="0"/>
          <a:stretch/>
        </p:blipFill>
        <p:spPr>
          <a:xfrm>
            <a:off x="0" y="-4933131"/>
            <a:ext cx="24397785" cy="23587473"/>
          </a:xfrm>
          <a:prstGeom prst="rect">
            <a:avLst/>
          </a:prstGeom>
          <a:noFill/>
          <a:ln>
            <a:noFill/>
          </a:ln>
        </p:spPr>
      </p:pic>
      <p:pic>
        <p:nvPicPr>
          <p:cNvPr descr=" " id="477" name="Google Shape;477;g2aff7bce3f3_0_444"/>
          <p:cNvPicPr preferRelativeResize="0"/>
          <p:nvPr/>
        </p:nvPicPr>
        <p:blipFill rotWithShape="1">
          <a:blip r:embed="rId4">
            <a:alphaModFix/>
          </a:blip>
          <a:srcRect b="0" l="0" r="0" t="0"/>
          <a:stretch/>
        </p:blipFill>
        <p:spPr>
          <a:xfrm>
            <a:off x="-1956044" y="-3594100"/>
            <a:ext cx="10466108" cy="10972800"/>
          </a:xfrm>
          <a:prstGeom prst="rect">
            <a:avLst/>
          </a:prstGeom>
          <a:noFill/>
          <a:ln>
            <a:noFill/>
          </a:ln>
        </p:spPr>
      </p:pic>
      <p:pic>
        <p:nvPicPr>
          <p:cNvPr descr=" " id="478" name="Google Shape;478;g2aff7bce3f3_0_444"/>
          <p:cNvPicPr preferRelativeResize="0"/>
          <p:nvPr/>
        </p:nvPicPr>
        <p:blipFill rotWithShape="1">
          <a:blip r:embed="rId5">
            <a:alphaModFix/>
          </a:blip>
          <a:srcRect b="0" l="0" r="0" t="0"/>
          <a:stretch/>
        </p:blipFill>
        <p:spPr>
          <a:xfrm>
            <a:off x="17820327" y="8153400"/>
            <a:ext cx="8519912" cy="8627714"/>
          </a:xfrm>
          <a:prstGeom prst="rect">
            <a:avLst/>
          </a:prstGeom>
          <a:noFill/>
          <a:ln>
            <a:noFill/>
          </a:ln>
        </p:spPr>
      </p:pic>
      <p:sp>
        <p:nvSpPr>
          <p:cNvPr id="479" name="Google Shape;479;g2aff7bce3f3_0_4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0" name="Google Shape;480;g2aff7bce3f3_0_44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81" name="Google Shape;481;g2aff7bce3f3_0_444"/>
          <p:cNvSpPr/>
          <p:nvPr/>
        </p:nvSpPr>
        <p:spPr>
          <a:xfrm>
            <a:off x="2946768" y="4152900"/>
            <a:ext cx="87387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aff7bce3f3_0_444"/>
          <p:cNvSpPr/>
          <p:nvPr/>
        </p:nvSpPr>
        <p:spPr>
          <a:xfrm>
            <a:off x="2946768" y="4152900"/>
            <a:ext cx="87387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aff7bce3f3_0_444"/>
          <p:cNvSpPr/>
          <p:nvPr/>
        </p:nvSpPr>
        <p:spPr>
          <a:xfrm>
            <a:off x="2946768" y="4152900"/>
            <a:ext cx="89418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An mobile app</a:t>
            </a:r>
            <a:endParaRPr b="0" i="0" sz="4800" u="none" cap="none" strike="noStrike">
              <a:solidFill>
                <a:schemeClr val="dk1"/>
              </a:solidFill>
              <a:latin typeface="Calibri"/>
              <a:ea typeface="Calibri"/>
              <a:cs typeface="Calibri"/>
              <a:sym typeface="Calibri"/>
            </a:endParaRPr>
          </a:p>
        </p:txBody>
      </p:sp>
      <p:sp>
        <p:nvSpPr>
          <p:cNvPr id="484" name="Google Shape;484;g2aff7bce3f3_0_444"/>
          <p:cNvSpPr/>
          <p:nvPr/>
        </p:nvSpPr>
        <p:spPr>
          <a:xfrm>
            <a:off x="2946768" y="52705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85" name="Google Shape;485;g2aff7bce3f3_0_444"/>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86" name="Google Shape;486;g2aff7bce3f3_0_444"/>
          <p:cNvSpPr/>
          <p:nvPr/>
        </p:nvSpPr>
        <p:spPr>
          <a:xfrm>
            <a:off x="2895962" y="1854200"/>
            <a:ext cx="129006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nton"/>
              <a:buNone/>
            </a:pPr>
            <a:r>
              <a:rPr b="0" i="0" lang="en-US" sz="8000" u="none" cap="none" strike="noStrike">
                <a:solidFill>
                  <a:srgbClr val="272727"/>
                </a:solidFill>
                <a:latin typeface="Anton"/>
                <a:ea typeface="Anton"/>
                <a:cs typeface="Anton"/>
                <a:sym typeface="Anton"/>
              </a:rPr>
              <a:t>The Future of Fantasy</a:t>
            </a:r>
            <a:endParaRPr b="0" i="0" sz="8000" u="none" cap="none" strike="noStrike">
              <a:solidFill>
                <a:schemeClr val="dk1"/>
              </a:solidFill>
              <a:latin typeface="Calibri"/>
              <a:ea typeface="Calibri"/>
              <a:cs typeface="Calibri"/>
              <a:sym typeface="Calibri"/>
            </a:endParaRPr>
          </a:p>
        </p:txBody>
      </p:sp>
      <p:pic>
        <p:nvPicPr>
          <p:cNvPr descr=" " id="487" name="Google Shape;487;g2aff7bce3f3_0_444"/>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88" name="Google Shape;488;g2aff7bce3f3_0_444"/>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3" name="Shape 493"/>
        <p:cNvGrpSpPr/>
        <p:nvPr/>
      </p:nvGrpSpPr>
      <p:grpSpPr>
        <a:xfrm>
          <a:off x="0" y="0"/>
          <a:ext cx="0" cy="0"/>
          <a:chOff x="0" y="0"/>
          <a:chExt cx="0" cy="0"/>
        </a:xfrm>
      </p:grpSpPr>
      <p:pic>
        <p:nvPicPr>
          <p:cNvPr descr=" " id="494" name="Google Shape;494;g2aff7bce3f3_0_461"/>
          <p:cNvPicPr preferRelativeResize="0"/>
          <p:nvPr/>
        </p:nvPicPr>
        <p:blipFill rotWithShape="1">
          <a:blip r:embed="rId3">
            <a:alphaModFix/>
          </a:blip>
          <a:srcRect b="0" l="0" r="0" t="0"/>
          <a:stretch/>
        </p:blipFill>
        <p:spPr>
          <a:xfrm>
            <a:off x="0" y="-4933131"/>
            <a:ext cx="24397785" cy="23587473"/>
          </a:xfrm>
          <a:prstGeom prst="rect">
            <a:avLst/>
          </a:prstGeom>
          <a:noFill/>
          <a:ln>
            <a:noFill/>
          </a:ln>
        </p:spPr>
      </p:pic>
      <p:pic>
        <p:nvPicPr>
          <p:cNvPr descr=" " id="495" name="Google Shape;495;g2aff7bce3f3_0_461"/>
          <p:cNvPicPr preferRelativeResize="0"/>
          <p:nvPr/>
        </p:nvPicPr>
        <p:blipFill rotWithShape="1">
          <a:blip r:embed="rId4">
            <a:alphaModFix/>
          </a:blip>
          <a:srcRect b="0" l="0" r="0" t="0"/>
          <a:stretch/>
        </p:blipFill>
        <p:spPr>
          <a:xfrm>
            <a:off x="-6261883" y="1714500"/>
            <a:ext cx="10986873" cy="10287000"/>
          </a:xfrm>
          <a:prstGeom prst="rect">
            <a:avLst/>
          </a:prstGeom>
          <a:noFill/>
          <a:ln>
            <a:noFill/>
          </a:ln>
        </p:spPr>
      </p:pic>
      <p:pic>
        <p:nvPicPr>
          <p:cNvPr descr=" " id="496" name="Google Shape;496;g2aff7bce3f3_0_461"/>
          <p:cNvPicPr preferRelativeResize="0"/>
          <p:nvPr/>
        </p:nvPicPr>
        <p:blipFill rotWithShape="1">
          <a:blip r:embed="rId5">
            <a:alphaModFix/>
          </a:blip>
          <a:srcRect b="0" l="0" r="0" t="0"/>
          <a:stretch/>
        </p:blipFill>
        <p:spPr>
          <a:xfrm>
            <a:off x="17845730" y="7594600"/>
            <a:ext cx="6541318" cy="6121400"/>
          </a:xfrm>
          <a:prstGeom prst="rect">
            <a:avLst/>
          </a:prstGeom>
          <a:noFill/>
          <a:ln>
            <a:noFill/>
          </a:ln>
        </p:spPr>
      </p:pic>
      <p:sp>
        <p:nvSpPr>
          <p:cNvPr id="497" name="Google Shape;497;g2aff7bce3f3_0_4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8" name="Google Shape;498;g2aff7bce3f3_0_46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99" name="Google Shape;499;g2aff7bce3f3_0_461"/>
          <p:cNvSpPr/>
          <p:nvPr/>
        </p:nvSpPr>
        <p:spPr>
          <a:xfrm>
            <a:off x="16880410" y="4025900"/>
            <a:ext cx="57156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aff7bce3f3_0_461"/>
          <p:cNvSpPr/>
          <p:nvPr/>
        </p:nvSpPr>
        <p:spPr>
          <a:xfrm>
            <a:off x="16880410" y="4025900"/>
            <a:ext cx="57156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aff7bce3f3_0_461"/>
          <p:cNvSpPr/>
          <p:nvPr/>
        </p:nvSpPr>
        <p:spPr>
          <a:xfrm>
            <a:off x="16880410" y="4025900"/>
            <a:ext cx="59190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A web application</a:t>
            </a:r>
            <a:endParaRPr b="0" i="0" sz="4800" u="none" cap="none" strike="noStrike">
              <a:solidFill>
                <a:schemeClr val="dk1"/>
              </a:solidFill>
              <a:latin typeface="Calibri"/>
              <a:ea typeface="Calibri"/>
              <a:cs typeface="Calibri"/>
              <a:sym typeface="Calibri"/>
            </a:endParaRPr>
          </a:p>
        </p:txBody>
      </p:sp>
      <p:sp>
        <p:nvSpPr>
          <p:cNvPr id="502" name="Google Shape;502;g2aff7bce3f3_0_461"/>
          <p:cNvSpPr/>
          <p:nvPr/>
        </p:nvSpPr>
        <p:spPr>
          <a:xfrm>
            <a:off x="16880410" y="51435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03" name="Google Shape;503;g2aff7bce3f3_0_461"/>
          <p:cNvSpPr/>
          <p:nvPr/>
        </p:nvSpPr>
        <p:spPr>
          <a:xfrm>
            <a:off x="825603" y="4064000"/>
            <a:ext cx="7007100" cy="643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nton"/>
              <a:buNone/>
            </a:pPr>
            <a:r>
              <a:rPr b="0" i="0" lang="en-US" sz="8000" u="none" cap="none" strike="noStrike">
                <a:solidFill>
                  <a:srgbClr val="272727"/>
                </a:solidFill>
                <a:latin typeface="Anton"/>
                <a:ea typeface="Anton"/>
                <a:cs typeface="Anton"/>
                <a:sym typeface="Anton"/>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04" name="Google Shape;504;g2aff7bce3f3_0_461"/>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05" name="Google Shape;505;g2aff7bce3f3_0_461"/>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506" name="Google Shape;506;g2aff7bce3f3_0_461"/>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1" name="Shape 511"/>
        <p:cNvGrpSpPr/>
        <p:nvPr/>
      </p:nvGrpSpPr>
      <p:grpSpPr>
        <a:xfrm>
          <a:off x="0" y="0"/>
          <a:ext cx="0" cy="0"/>
          <a:chOff x="0" y="0"/>
          <a:chExt cx="0" cy="0"/>
        </a:xfrm>
      </p:grpSpPr>
      <p:pic>
        <p:nvPicPr>
          <p:cNvPr descr=" " id="512" name="Google Shape;512;g2aff7bce3f3_0_47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13" name="Google Shape;513;g2aff7bce3f3_0_4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4" name="Google Shape;514;g2aff7bce3f3_0_47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15" name="Google Shape;515;g2aff7bce3f3_0_478"/>
          <p:cNvSpPr/>
          <p:nvPr/>
        </p:nvSpPr>
        <p:spPr>
          <a:xfrm>
            <a:off x="15690694" y="698500"/>
            <a:ext cx="7464300" cy="1862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Anton"/>
              <a:buNone/>
            </a:pPr>
            <a:r>
              <a:rPr b="0" i="0" lang="en-US" sz="8000" u="none" cap="none" strike="noStrike">
                <a:solidFill>
                  <a:srgbClr val="FFFFFF"/>
                </a:solidFill>
                <a:latin typeface="Anton"/>
                <a:ea typeface="Anton"/>
                <a:cs typeface="Anton"/>
                <a:sym typeface="Anton"/>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 name="Shape 28"/>
        <p:cNvGrpSpPr/>
        <p:nvPr/>
      </p:nvGrpSpPr>
      <p:grpSpPr>
        <a:xfrm>
          <a:off x="0" y="0"/>
          <a:ext cx="0" cy="0"/>
          <a:chOff x="0" y="0"/>
          <a:chExt cx="0" cy="0"/>
        </a:xfrm>
      </p:grpSpPr>
      <p:pic>
        <p:nvPicPr>
          <p:cNvPr descr=" " id="29" name="Google Shape;29;g2aff7bce3f3_0_12"/>
          <p:cNvPicPr preferRelativeResize="0"/>
          <p:nvPr/>
        </p:nvPicPr>
        <p:blipFill rotWithShape="1">
          <a:blip r:embed="rId3">
            <a:alphaModFix/>
          </a:blip>
          <a:srcRect b="0" l="0" r="0" t="0"/>
          <a:stretch/>
        </p:blipFill>
        <p:spPr>
          <a:xfrm>
            <a:off x="0" y="-4933123"/>
            <a:ext cx="24397785" cy="23587463"/>
          </a:xfrm>
          <a:prstGeom prst="rect">
            <a:avLst/>
          </a:prstGeom>
          <a:noFill/>
          <a:ln>
            <a:noFill/>
          </a:ln>
        </p:spPr>
      </p:pic>
      <p:pic>
        <p:nvPicPr>
          <p:cNvPr descr=" " id="30" name="Google Shape;30;g2aff7bce3f3_0_12"/>
          <p:cNvPicPr preferRelativeResize="0"/>
          <p:nvPr/>
        </p:nvPicPr>
        <p:blipFill rotWithShape="1">
          <a:blip r:embed="rId4">
            <a:alphaModFix/>
          </a:blip>
          <a:srcRect b="0" l="0" r="0" t="0"/>
          <a:stretch/>
        </p:blipFill>
        <p:spPr>
          <a:xfrm>
            <a:off x="0" y="0"/>
            <a:ext cx="7189099" cy="6858000"/>
          </a:xfrm>
          <a:prstGeom prst="rect">
            <a:avLst/>
          </a:prstGeom>
          <a:noFill/>
          <a:ln>
            <a:noFill/>
          </a:ln>
        </p:spPr>
      </p:pic>
      <p:pic>
        <p:nvPicPr>
          <p:cNvPr descr=" " id="31" name="Google Shape;31;g2aff7bce3f3_0_12"/>
          <p:cNvPicPr preferRelativeResize="0"/>
          <p:nvPr/>
        </p:nvPicPr>
        <p:blipFill rotWithShape="1">
          <a:blip r:embed="rId5">
            <a:alphaModFix/>
          </a:blip>
          <a:srcRect b="0" l="0" r="0" t="0"/>
          <a:stretch/>
        </p:blipFill>
        <p:spPr>
          <a:xfrm>
            <a:off x="16346943" y="3429000"/>
            <a:ext cx="10580422" cy="10096500"/>
          </a:xfrm>
          <a:prstGeom prst="rect">
            <a:avLst/>
          </a:prstGeom>
          <a:noFill/>
          <a:ln>
            <a:noFill/>
          </a:ln>
        </p:spPr>
      </p:pic>
      <p:sp>
        <p:nvSpPr>
          <p:cNvPr id="32" name="Google Shape;32;g2aff7bce3f3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g2aff7bce3f3_0_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 name="Google Shape;34;g2aff7bce3f3_0_12"/>
          <p:cNvSpPr/>
          <p:nvPr/>
        </p:nvSpPr>
        <p:spPr>
          <a:xfrm>
            <a:off x="8924982" y="4394200"/>
            <a:ext cx="6537000" cy="2993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Anton"/>
              <a:buNone/>
            </a:pPr>
            <a:r>
              <a:rPr b="0" i="0" lang="en-US" sz="12800" u="none" cap="none" strike="noStrike">
                <a:solidFill>
                  <a:srgbClr val="272727"/>
                </a:solidFill>
                <a:latin typeface="Anton"/>
                <a:ea typeface="Anton"/>
                <a:cs typeface="Anton"/>
                <a:sym typeface="Anton"/>
              </a:rPr>
              <a:t>Welcome</a:t>
            </a:r>
            <a:endParaRPr b="0" i="0" sz="12800" u="none" cap="none" strike="noStrike">
              <a:solidFill>
                <a:schemeClr val="dk1"/>
              </a:solidFill>
              <a:latin typeface="Calibri"/>
              <a:ea typeface="Calibri"/>
              <a:cs typeface="Calibri"/>
              <a:sym typeface="Calibri"/>
            </a:endParaRPr>
          </a:p>
        </p:txBody>
      </p:sp>
      <p:sp>
        <p:nvSpPr>
          <p:cNvPr id="35" name="Google Shape;35;g2aff7bce3f3_0_12"/>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0" name="Shape 520"/>
        <p:cNvGrpSpPr/>
        <p:nvPr/>
      </p:nvGrpSpPr>
      <p:grpSpPr>
        <a:xfrm>
          <a:off x="0" y="0"/>
          <a:ext cx="0" cy="0"/>
          <a:chOff x="0" y="0"/>
          <a:chExt cx="0" cy="0"/>
        </a:xfrm>
      </p:grpSpPr>
      <p:pic>
        <p:nvPicPr>
          <p:cNvPr descr=" " id="521" name="Google Shape;521;g2aff7bce3f3_0_486"/>
          <p:cNvPicPr preferRelativeResize="0"/>
          <p:nvPr/>
        </p:nvPicPr>
        <p:blipFill rotWithShape="1">
          <a:blip r:embed="rId3">
            <a:alphaModFix/>
          </a:blip>
          <a:srcRect b="0" l="0" r="0" t="0"/>
          <a:stretch/>
        </p:blipFill>
        <p:spPr>
          <a:xfrm>
            <a:off x="-2" y="-4933131"/>
            <a:ext cx="24397785" cy="23587473"/>
          </a:xfrm>
          <a:prstGeom prst="rect">
            <a:avLst/>
          </a:prstGeom>
          <a:noFill/>
          <a:ln>
            <a:noFill/>
          </a:ln>
        </p:spPr>
      </p:pic>
      <p:pic>
        <p:nvPicPr>
          <p:cNvPr descr=" " id="522" name="Google Shape;522;g2aff7bce3f3_0_486"/>
          <p:cNvPicPr preferRelativeResize="0"/>
          <p:nvPr/>
        </p:nvPicPr>
        <p:blipFill rotWithShape="1">
          <a:blip r:embed="rId4">
            <a:alphaModFix/>
          </a:blip>
          <a:srcRect b="0" l="0" r="0" t="0"/>
          <a:stretch/>
        </p:blipFill>
        <p:spPr>
          <a:xfrm>
            <a:off x="-2426003" y="10147300"/>
            <a:ext cx="8065508" cy="8166100"/>
          </a:xfrm>
          <a:prstGeom prst="rect">
            <a:avLst/>
          </a:prstGeom>
          <a:noFill/>
          <a:ln>
            <a:noFill/>
          </a:ln>
        </p:spPr>
      </p:pic>
      <p:pic>
        <p:nvPicPr>
          <p:cNvPr descr=" " id="523" name="Google Shape;523;g2aff7bce3f3_0_486"/>
          <p:cNvPicPr preferRelativeResize="0"/>
          <p:nvPr/>
        </p:nvPicPr>
        <p:blipFill rotWithShape="1">
          <a:blip r:embed="rId5">
            <a:alphaModFix/>
          </a:blip>
          <a:srcRect b="0" l="0" r="0" t="0"/>
          <a:stretch/>
        </p:blipFill>
        <p:spPr>
          <a:xfrm>
            <a:off x="19966896" y="0"/>
            <a:ext cx="4420152" cy="4470400"/>
          </a:xfrm>
          <a:prstGeom prst="rect">
            <a:avLst/>
          </a:prstGeom>
          <a:noFill/>
          <a:ln>
            <a:noFill/>
          </a:ln>
        </p:spPr>
      </p:pic>
      <p:sp>
        <p:nvSpPr>
          <p:cNvPr id="524" name="Google Shape;524;g2aff7bce3f3_0_4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5" name="Google Shape;525;g2aff7bce3f3_0_48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26" name="Google Shape;526;g2aff7bce3f3_0_486"/>
          <p:cNvPicPr preferRelativeResize="0"/>
          <p:nvPr/>
        </p:nvPicPr>
        <p:blipFill rotWithShape="1">
          <a:blip r:embed="rId7">
            <a:alphaModFix/>
          </a:blip>
          <a:srcRect b="0" l="0" r="0" t="0"/>
          <a:stretch/>
        </p:blipFill>
        <p:spPr>
          <a:xfrm>
            <a:off x="1079635" y="698500"/>
            <a:ext cx="6566721" cy="5473700"/>
          </a:xfrm>
          <a:prstGeom prst="rect">
            <a:avLst/>
          </a:prstGeom>
          <a:noFill/>
          <a:ln>
            <a:noFill/>
          </a:ln>
        </p:spPr>
      </p:pic>
      <p:pic>
        <p:nvPicPr>
          <p:cNvPr descr=" " id="527" name="Google Shape;527;g2aff7bce3f3_0_486"/>
          <p:cNvPicPr preferRelativeResize="0"/>
          <p:nvPr/>
        </p:nvPicPr>
        <p:blipFill rotWithShape="1">
          <a:blip r:embed="rId8">
            <a:alphaModFix/>
          </a:blip>
          <a:srcRect b="0" l="0" r="0" t="0"/>
          <a:stretch/>
        </p:blipFill>
        <p:spPr>
          <a:xfrm>
            <a:off x="15991299" y="6756400"/>
            <a:ext cx="6566721" cy="5473700"/>
          </a:xfrm>
          <a:prstGeom prst="rect">
            <a:avLst/>
          </a:prstGeom>
          <a:noFill/>
          <a:ln>
            <a:noFill/>
          </a:ln>
        </p:spPr>
      </p:pic>
      <p:sp>
        <p:nvSpPr>
          <p:cNvPr id="528" name="Google Shape;528;g2aff7bce3f3_0_486"/>
          <p:cNvSpPr/>
          <p:nvPr/>
        </p:nvSpPr>
        <p:spPr>
          <a:xfrm>
            <a:off x="8675184" y="2171700"/>
            <a:ext cx="6604800" cy="261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aff7bce3f3_0_486"/>
          <p:cNvSpPr/>
          <p:nvPr/>
        </p:nvSpPr>
        <p:spPr>
          <a:xfrm>
            <a:off x="8675184" y="2254250"/>
            <a:ext cx="5463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aff7bce3f3_0_486"/>
          <p:cNvSpPr/>
          <p:nvPr/>
        </p:nvSpPr>
        <p:spPr>
          <a:xfrm>
            <a:off x="8675184" y="2254250"/>
            <a:ext cx="10881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nton"/>
              <a:buNone/>
            </a:pPr>
            <a:r>
              <a:rPr b="0" i="0" lang="en-US" sz="12800" u="none" cap="none" strike="noStrike">
                <a:solidFill>
                  <a:srgbClr val="272727"/>
                </a:solidFill>
                <a:latin typeface="Anton"/>
                <a:ea typeface="Anton"/>
                <a:cs typeface="Anton"/>
                <a:sym typeface="Anton"/>
              </a:rPr>
              <a:t>1</a:t>
            </a:r>
            <a:endParaRPr b="0" i="0" sz="12800" u="none" cap="none" strike="noStrike">
              <a:solidFill>
                <a:schemeClr val="dk1"/>
              </a:solidFill>
              <a:latin typeface="Calibri"/>
              <a:ea typeface="Calibri"/>
              <a:cs typeface="Calibri"/>
              <a:sym typeface="Calibri"/>
            </a:endParaRPr>
          </a:p>
        </p:txBody>
      </p:sp>
      <p:sp>
        <p:nvSpPr>
          <p:cNvPr id="531" name="Google Shape;531;g2aff7bce3f3_0_486"/>
          <p:cNvSpPr/>
          <p:nvPr/>
        </p:nvSpPr>
        <p:spPr>
          <a:xfrm>
            <a:off x="9424578" y="2171700"/>
            <a:ext cx="5855400" cy="261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aff7bce3f3_0_486"/>
          <p:cNvSpPr/>
          <p:nvPr/>
        </p:nvSpPr>
        <p:spPr>
          <a:xfrm>
            <a:off x="9424578" y="2171700"/>
            <a:ext cx="60588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Discover the secrets</a:t>
            </a:r>
            <a:endParaRPr b="0" i="0" sz="4800" u="none" cap="none" strike="noStrike">
              <a:solidFill>
                <a:schemeClr val="dk1"/>
              </a:solidFill>
              <a:latin typeface="Calibri"/>
              <a:ea typeface="Calibri"/>
              <a:cs typeface="Calibri"/>
              <a:sym typeface="Calibri"/>
            </a:endParaRPr>
          </a:p>
        </p:txBody>
      </p:sp>
      <p:sp>
        <p:nvSpPr>
          <p:cNvPr id="533" name="Google Shape;533;g2aff7bce3f3_0_486"/>
          <p:cNvSpPr/>
          <p:nvPr/>
        </p:nvSpPr>
        <p:spPr>
          <a:xfrm>
            <a:off x="9424578" y="3187700"/>
            <a:ext cx="5991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34" name="Google Shape;534;g2aff7bce3f3_0_486"/>
          <p:cNvSpPr/>
          <p:nvPr/>
        </p:nvSpPr>
        <p:spPr>
          <a:xfrm>
            <a:off x="1079635" y="7962900"/>
            <a:ext cx="66048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aff7bce3f3_0_486"/>
          <p:cNvSpPr/>
          <p:nvPr/>
        </p:nvSpPr>
        <p:spPr>
          <a:xfrm>
            <a:off x="1079635" y="8312150"/>
            <a:ext cx="8130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aff7bce3f3_0_486"/>
          <p:cNvSpPr/>
          <p:nvPr/>
        </p:nvSpPr>
        <p:spPr>
          <a:xfrm>
            <a:off x="1079635" y="8312150"/>
            <a:ext cx="13548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nton"/>
              <a:buNone/>
            </a:pPr>
            <a:r>
              <a:rPr b="0" i="0" lang="en-US" sz="12800" u="none" cap="none" strike="noStrike">
                <a:solidFill>
                  <a:srgbClr val="272727"/>
                </a:solidFill>
                <a:latin typeface="Anton"/>
                <a:ea typeface="Anton"/>
                <a:cs typeface="Anton"/>
                <a:sym typeface="Anton"/>
              </a:rPr>
              <a:t>3</a:t>
            </a:r>
            <a:endParaRPr b="0" i="0" sz="12800" u="none" cap="none" strike="noStrike">
              <a:solidFill>
                <a:schemeClr val="dk1"/>
              </a:solidFill>
              <a:latin typeface="Calibri"/>
              <a:ea typeface="Calibri"/>
              <a:cs typeface="Calibri"/>
              <a:sym typeface="Calibri"/>
            </a:endParaRPr>
          </a:p>
        </p:txBody>
      </p:sp>
      <p:sp>
        <p:nvSpPr>
          <p:cNvPr id="537" name="Google Shape;537;g2aff7bce3f3_0_486"/>
          <p:cNvSpPr/>
          <p:nvPr/>
        </p:nvSpPr>
        <p:spPr>
          <a:xfrm>
            <a:off x="2095762" y="7962900"/>
            <a:ext cx="55887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aff7bce3f3_0_486"/>
          <p:cNvSpPr/>
          <p:nvPr/>
        </p:nvSpPr>
        <p:spPr>
          <a:xfrm>
            <a:off x="2095762" y="7962900"/>
            <a:ext cx="57918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Meet the creatures</a:t>
            </a:r>
            <a:endParaRPr b="0" i="0" sz="4800" u="none" cap="none" strike="noStrike">
              <a:solidFill>
                <a:schemeClr val="dk1"/>
              </a:solidFill>
              <a:latin typeface="Calibri"/>
              <a:ea typeface="Calibri"/>
              <a:cs typeface="Calibri"/>
              <a:sym typeface="Calibri"/>
            </a:endParaRPr>
          </a:p>
        </p:txBody>
      </p:sp>
      <p:sp>
        <p:nvSpPr>
          <p:cNvPr id="539" name="Google Shape;539;g2aff7bce3f3_0_486"/>
          <p:cNvSpPr/>
          <p:nvPr/>
        </p:nvSpPr>
        <p:spPr>
          <a:xfrm>
            <a:off x="2095762" y="8978900"/>
            <a:ext cx="57243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40" name="Google Shape;540;g2aff7bce3f3_0_486"/>
          <p:cNvSpPr/>
          <p:nvPr/>
        </p:nvSpPr>
        <p:spPr>
          <a:xfrm>
            <a:off x="8586273" y="7962900"/>
            <a:ext cx="66048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aff7bce3f3_0_486"/>
          <p:cNvSpPr/>
          <p:nvPr/>
        </p:nvSpPr>
        <p:spPr>
          <a:xfrm>
            <a:off x="8586273" y="8312150"/>
            <a:ext cx="8130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aff7bce3f3_0_486"/>
          <p:cNvSpPr/>
          <p:nvPr/>
        </p:nvSpPr>
        <p:spPr>
          <a:xfrm>
            <a:off x="8586273" y="8312150"/>
            <a:ext cx="13548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nton"/>
              <a:buNone/>
            </a:pPr>
            <a:r>
              <a:rPr b="0" i="0" lang="en-US" sz="12800" u="none" cap="none" strike="noStrike">
                <a:solidFill>
                  <a:srgbClr val="272727"/>
                </a:solidFill>
                <a:latin typeface="Anton"/>
                <a:ea typeface="Anton"/>
                <a:cs typeface="Anton"/>
                <a:sym typeface="Anton"/>
              </a:rPr>
              <a:t>4</a:t>
            </a:r>
            <a:endParaRPr b="0" i="0" sz="12800" u="none" cap="none" strike="noStrike">
              <a:solidFill>
                <a:schemeClr val="dk1"/>
              </a:solidFill>
              <a:latin typeface="Calibri"/>
              <a:ea typeface="Calibri"/>
              <a:cs typeface="Calibri"/>
              <a:sym typeface="Calibri"/>
            </a:endParaRPr>
          </a:p>
        </p:txBody>
      </p:sp>
      <p:sp>
        <p:nvSpPr>
          <p:cNvPr id="543" name="Google Shape;543;g2aff7bce3f3_0_486"/>
          <p:cNvSpPr/>
          <p:nvPr/>
        </p:nvSpPr>
        <p:spPr>
          <a:xfrm>
            <a:off x="9602400" y="7962900"/>
            <a:ext cx="55887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aff7bce3f3_0_486"/>
          <p:cNvSpPr/>
          <p:nvPr/>
        </p:nvSpPr>
        <p:spPr>
          <a:xfrm>
            <a:off x="9602400" y="7962900"/>
            <a:ext cx="57918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Uncover the magic</a:t>
            </a:r>
            <a:endParaRPr b="0" i="0" sz="4800" u="none" cap="none" strike="noStrike">
              <a:solidFill>
                <a:schemeClr val="dk1"/>
              </a:solidFill>
              <a:latin typeface="Calibri"/>
              <a:ea typeface="Calibri"/>
              <a:cs typeface="Calibri"/>
              <a:sym typeface="Calibri"/>
            </a:endParaRPr>
          </a:p>
        </p:txBody>
      </p:sp>
      <p:sp>
        <p:nvSpPr>
          <p:cNvPr id="545" name="Google Shape;545;g2aff7bce3f3_0_486"/>
          <p:cNvSpPr/>
          <p:nvPr/>
        </p:nvSpPr>
        <p:spPr>
          <a:xfrm>
            <a:off x="9602400" y="8978900"/>
            <a:ext cx="57243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46" name="Google Shape;546;g2aff7bce3f3_0_486"/>
          <p:cNvSpPr/>
          <p:nvPr/>
        </p:nvSpPr>
        <p:spPr>
          <a:xfrm>
            <a:off x="16181822" y="2171700"/>
            <a:ext cx="6604800" cy="261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aff7bce3f3_0_486"/>
          <p:cNvSpPr/>
          <p:nvPr/>
        </p:nvSpPr>
        <p:spPr>
          <a:xfrm>
            <a:off x="16181822" y="2254250"/>
            <a:ext cx="8130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aff7bce3f3_0_486"/>
          <p:cNvSpPr/>
          <p:nvPr/>
        </p:nvSpPr>
        <p:spPr>
          <a:xfrm>
            <a:off x="16181822" y="2254250"/>
            <a:ext cx="13548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nton"/>
              <a:buNone/>
            </a:pPr>
            <a:r>
              <a:rPr b="0" i="0" lang="en-US" sz="12800" u="none" cap="none" strike="noStrike">
                <a:solidFill>
                  <a:srgbClr val="272727"/>
                </a:solidFill>
                <a:latin typeface="Anton"/>
                <a:ea typeface="Anton"/>
                <a:cs typeface="Anton"/>
                <a:sym typeface="Anton"/>
              </a:rPr>
              <a:t>2</a:t>
            </a:r>
            <a:endParaRPr b="0" i="0" sz="12800" u="none" cap="none" strike="noStrike">
              <a:solidFill>
                <a:schemeClr val="dk1"/>
              </a:solidFill>
              <a:latin typeface="Calibri"/>
              <a:ea typeface="Calibri"/>
              <a:cs typeface="Calibri"/>
              <a:sym typeface="Calibri"/>
            </a:endParaRPr>
          </a:p>
        </p:txBody>
      </p:sp>
      <p:sp>
        <p:nvSpPr>
          <p:cNvPr id="549" name="Google Shape;549;g2aff7bce3f3_0_486"/>
          <p:cNvSpPr/>
          <p:nvPr/>
        </p:nvSpPr>
        <p:spPr>
          <a:xfrm>
            <a:off x="17197949" y="2171700"/>
            <a:ext cx="5588700" cy="261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aff7bce3f3_0_486"/>
          <p:cNvSpPr/>
          <p:nvPr/>
        </p:nvSpPr>
        <p:spPr>
          <a:xfrm>
            <a:off x="17197949" y="2171700"/>
            <a:ext cx="57918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Find your own path</a:t>
            </a:r>
            <a:endParaRPr b="0" i="0" sz="4800" u="none" cap="none" strike="noStrike">
              <a:solidFill>
                <a:schemeClr val="dk1"/>
              </a:solidFill>
              <a:latin typeface="Calibri"/>
              <a:ea typeface="Calibri"/>
              <a:cs typeface="Calibri"/>
              <a:sym typeface="Calibri"/>
            </a:endParaRPr>
          </a:p>
        </p:txBody>
      </p:sp>
      <p:sp>
        <p:nvSpPr>
          <p:cNvPr id="551" name="Google Shape;551;g2aff7bce3f3_0_486"/>
          <p:cNvSpPr/>
          <p:nvPr/>
        </p:nvSpPr>
        <p:spPr>
          <a:xfrm>
            <a:off x="17197949" y="3187700"/>
            <a:ext cx="57243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56" name="Shape 556"/>
        <p:cNvGrpSpPr/>
        <p:nvPr/>
      </p:nvGrpSpPr>
      <p:grpSpPr>
        <a:xfrm>
          <a:off x="0" y="0"/>
          <a:ext cx="0" cy="0"/>
          <a:chOff x="0" y="0"/>
          <a:chExt cx="0" cy="0"/>
        </a:xfrm>
      </p:grpSpPr>
      <p:pic>
        <p:nvPicPr>
          <p:cNvPr descr=" " id="557" name="Google Shape;557;g2aff7bce3f3_0_521"/>
          <p:cNvPicPr preferRelativeResize="0"/>
          <p:nvPr/>
        </p:nvPicPr>
        <p:blipFill rotWithShape="1">
          <a:blip r:embed="rId3">
            <a:alphaModFix/>
          </a:blip>
          <a:srcRect b="0" l="0" r="0" t="0"/>
          <a:stretch/>
        </p:blipFill>
        <p:spPr>
          <a:xfrm>
            <a:off x="0" y="-4933131"/>
            <a:ext cx="24397785" cy="23587473"/>
          </a:xfrm>
          <a:prstGeom prst="rect">
            <a:avLst/>
          </a:prstGeom>
          <a:noFill/>
          <a:ln>
            <a:noFill/>
          </a:ln>
        </p:spPr>
      </p:pic>
      <p:pic>
        <p:nvPicPr>
          <p:cNvPr descr=" " id="558" name="Google Shape;558;g2aff7bce3f3_0_521"/>
          <p:cNvPicPr preferRelativeResize="0"/>
          <p:nvPr/>
        </p:nvPicPr>
        <p:blipFill rotWithShape="1">
          <a:blip r:embed="rId4">
            <a:alphaModFix/>
          </a:blip>
          <a:srcRect b="0" l="0" r="0" t="0"/>
          <a:stretch/>
        </p:blipFill>
        <p:spPr>
          <a:xfrm>
            <a:off x="-1956044" y="-3594100"/>
            <a:ext cx="10466108" cy="10972800"/>
          </a:xfrm>
          <a:prstGeom prst="rect">
            <a:avLst/>
          </a:prstGeom>
          <a:noFill/>
          <a:ln>
            <a:noFill/>
          </a:ln>
        </p:spPr>
      </p:pic>
      <p:pic>
        <p:nvPicPr>
          <p:cNvPr descr=" " id="559" name="Google Shape;559;g2aff7bce3f3_0_521"/>
          <p:cNvPicPr preferRelativeResize="0"/>
          <p:nvPr/>
        </p:nvPicPr>
        <p:blipFill rotWithShape="1">
          <a:blip r:embed="rId5">
            <a:alphaModFix/>
          </a:blip>
          <a:srcRect b="0" l="0" r="0" t="0"/>
          <a:stretch/>
        </p:blipFill>
        <p:spPr>
          <a:xfrm>
            <a:off x="17820327" y="8153400"/>
            <a:ext cx="8519912" cy="8627714"/>
          </a:xfrm>
          <a:prstGeom prst="rect">
            <a:avLst/>
          </a:prstGeom>
          <a:noFill/>
          <a:ln>
            <a:noFill/>
          </a:ln>
        </p:spPr>
      </p:pic>
      <p:sp>
        <p:nvSpPr>
          <p:cNvPr id="560" name="Google Shape;560;g2aff7bce3f3_0_5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1" name="Google Shape;561;g2aff7bce3f3_0_52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62" name="Google Shape;562;g2aff7bce3f3_0_521"/>
          <p:cNvPicPr preferRelativeResize="0"/>
          <p:nvPr/>
        </p:nvPicPr>
        <p:blipFill rotWithShape="1">
          <a:blip r:embed="rId7">
            <a:alphaModFix/>
          </a:blip>
          <a:srcRect b="0" l="0" r="0" t="0"/>
          <a:stretch/>
        </p:blipFill>
        <p:spPr>
          <a:xfrm>
            <a:off x="8522765" y="3810000"/>
            <a:ext cx="14479810" cy="7861300"/>
          </a:xfrm>
          <a:prstGeom prst="rect">
            <a:avLst/>
          </a:prstGeom>
          <a:noFill/>
          <a:ln>
            <a:noFill/>
          </a:ln>
        </p:spPr>
      </p:pic>
      <p:sp>
        <p:nvSpPr>
          <p:cNvPr id="563" name="Google Shape;563;g2aff7bce3f3_0_521"/>
          <p:cNvSpPr/>
          <p:nvPr/>
        </p:nvSpPr>
        <p:spPr>
          <a:xfrm>
            <a:off x="5012893" y="1104900"/>
            <a:ext cx="143487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Anton"/>
              <a:buNone/>
            </a:pPr>
            <a:r>
              <a:rPr b="0" i="0" lang="en-US" sz="8000" u="none" cap="none" strike="noStrike">
                <a:solidFill>
                  <a:srgbClr val="272727"/>
                </a:solidFill>
                <a:latin typeface="Anton"/>
                <a:ea typeface="Anton"/>
                <a:cs typeface="Anton"/>
                <a:sym typeface="Anton"/>
              </a:rPr>
              <a:t>Fantasy Realm at a Glance</a:t>
            </a:r>
            <a:endParaRPr b="0" i="0" sz="8000" u="none" cap="none" strike="noStrike">
              <a:solidFill>
                <a:schemeClr val="dk1"/>
              </a:solidFill>
              <a:latin typeface="Calibri"/>
              <a:ea typeface="Calibri"/>
              <a:cs typeface="Calibri"/>
              <a:sym typeface="Calibri"/>
            </a:endParaRPr>
          </a:p>
        </p:txBody>
      </p:sp>
      <p:sp>
        <p:nvSpPr>
          <p:cNvPr id="564" name="Google Shape;564;g2aff7bce3f3_0_521"/>
          <p:cNvSpPr/>
          <p:nvPr/>
        </p:nvSpPr>
        <p:spPr>
          <a:xfrm>
            <a:off x="1714714" y="33528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aff7bce3f3_0_521"/>
          <p:cNvSpPr/>
          <p:nvPr/>
        </p:nvSpPr>
        <p:spPr>
          <a:xfrm>
            <a:off x="1714714" y="33528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aff7bce3f3_0_521"/>
          <p:cNvSpPr/>
          <p:nvPr/>
        </p:nvSpPr>
        <p:spPr>
          <a:xfrm>
            <a:off x="1714714" y="3352800"/>
            <a:ext cx="7138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The Enchanted Forest</a:t>
            </a:r>
            <a:endParaRPr b="0" i="0" sz="4800" u="none" cap="none" strike="noStrike">
              <a:solidFill>
                <a:schemeClr val="dk1"/>
              </a:solidFill>
              <a:latin typeface="Calibri"/>
              <a:ea typeface="Calibri"/>
              <a:cs typeface="Calibri"/>
              <a:sym typeface="Calibri"/>
            </a:endParaRPr>
          </a:p>
        </p:txBody>
      </p:sp>
      <p:sp>
        <p:nvSpPr>
          <p:cNvPr id="567" name="Google Shape;567;g2aff7bce3f3_0_521"/>
          <p:cNvSpPr/>
          <p:nvPr/>
        </p:nvSpPr>
        <p:spPr>
          <a:xfrm>
            <a:off x="1714714" y="43688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68" name="Google Shape;568;g2aff7bce3f3_0_521"/>
          <p:cNvSpPr/>
          <p:nvPr/>
        </p:nvSpPr>
        <p:spPr>
          <a:xfrm>
            <a:off x="1714714" y="65151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aff7bce3f3_0_521"/>
          <p:cNvSpPr/>
          <p:nvPr/>
        </p:nvSpPr>
        <p:spPr>
          <a:xfrm>
            <a:off x="1714714" y="65151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aff7bce3f3_0_521"/>
          <p:cNvSpPr/>
          <p:nvPr/>
        </p:nvSpPr>
        <p:spPr>
          <a:xfrm>
            <a:off x="1714714" y="6515100"/>
            <a:ext cx="7138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The Crystal Caves</a:t>
            </a:r>
            <a:endParaRPr b="0" i="0" sz="4800" u="none" cap="none" strike="noStrike">
              <a:solidFill>
                <a:schemeClr val="dk1"/>
              </a:solidFill>
              <a:latin typeface="Calibri"/>
              <a:ea typeface="Calibri"/>
              <a:cs typeface="Calibri"/>
              <a:sym typeface="Calibri"/>
            </a:endParaRPr>
          </a:p>
        </p:txBody>
      </p:sp>
      <p:sp>
        <p:nvSpPr>
          <p:cNvPr id="571" name="Google Shape;571;g2aff7bce3f3_0_521"/>
          <p:cNvSpPr/>
          <p:nvPr/>
        </p:nvSpPr>
        <p:spPr>
          <a:xfrm>
            <a:off x="1714714" y="75311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72" name="Google Shape;572;g2aff7bce3f3_0_521"/>
          <p:cNvSpPr/>
          <p:nvPr/>
        </p:nvSpPr>
        <p:spPr>
          <a:xfrm>
            <a:off x="1714714" y="96774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aff7bce3f3_0_521"/>
          <p:cNvSpPr/>
          <p:nvPr/>
        </p:nvSpPr>
        <p:spPr>
          <a:xfrm>
            <a:off x="1714714" y="96774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aff7bce3f3_0_521"/>
          <p:cNvSpPr/>
          <p:nvPr/>
        </p:nvSpPr>
        <p:spPr>
          <a:xfrm>
            <a:off x="1714714" y="9677400"/>
            <a:ext cx="7138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The Dragon's Lair</a:t>
            </a:r>
            <a:endParaRPr b="0" i="0" sz="4800" u="none" cap="none" strike="noStrike">
              <a:solidFill>
                <a:schemeClr val="dk1"/>
              </a:solidFill>
              <a:latin typeface="Calibri"/>
              <a:ea typeface="Calibri"/>
              <a:cs typeface="Calibri"/>
              <a:sym typeface="Calibri"/>
            </a:endParaRPr>
          </a:p>
        </p:txBody>
      </p:sp>
      <p:sp>
        <p:nvSpPr>
          <p:cNvPr id="575" name="Google Shape;575;g2aff7bce3f3_0_521"/>
          <p:cNvSpPr/>
          <p:nvPr/>
        </p:nvSpPr>
        <p:spPr>
          <a:xfrm>
            <a:off x="1714714" y="106934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80" name="Shape 580"/>
        <p:cNvGrpSpPr/>
        <p:nvPr/>
      </p:nvGrpSpPr>
      <p:grpSpPr>
        <a:xfrm>
          <a:off x="0" y="0"/>
          <a:ext cx="0" cy="0"/>
          <a:chOff x="0" y="0"/>
          <a:chExt cx="0" cy="0"/>
        </a:xfrm>
      </p:grpSpPr>
      <p:pic>
        <p:nvPicPr>
          <p:cNvPr descr=" " id="581" name="Google Shape;581;g2aff7bce3f3_0_544"/>
          <p:cNvPicPr preferRelativeResize="0"/>
          <p:nvPr/>
        </p:nvPicPr>
        <p:blipFill rotWithShape="1">
          <a:blip r:embed="rId3">
            <a:alphaModFix/>
          </a:blip>
          <a:srcRect b="0" l="0" r="0" t="0"/>
          <a:stretch/>
        </p:blipFill>
        <p:spPr>
          <a:xfrm>
            <a:off x="0" y="-4933131"/>
            <a:ext cx="24397785" cy="23587473"/>
          </a:xfrm>
          <a:prstGeom prst="rect">
            <a:avLst/>
          </a:prstGeom>
          <a:noFill/>
          <a:ln>
            <a:noFill/>
          </a:ln>
        </p:spPr>
      </p:pic>
      <p:pic>
        <p:nvPicPr>
          <p:cNvPr descr=" " id="582" name="Google Shape;582;g2aff7bce3f3_0_544"/>
          <p:cNvPicPr preferRelativeResize="0"/>
          <p:nvPr/>
        </p:nvPicPr>
        <p:blipFill rotWithShape="1">
          <a:blip r:embed="rId4">
            <a:alphaModFix/>
          </a:blip>
          <a:srcRect b="0" l="0" r="0" t="0"/>
          <a:stretch/>
        </p:blipFill>
        <p:spPr>
          <a:xfrm>
            <a:off x="-6261883" y="1714500"/>
            <a:ext cx="10986873" cy="10287000"/>
          </a:xfrm>
          <a:prstGeom prst="rect">
            <a:avLst/>
          </a:prstGeom>
          <a:noFill/>
          <a:ln>
            <a:noFill/>
          </a:ln>
        </p:spPr>
      </p:pic>
      <p:pic>
        <p:nvPicPr>
          <p:cNvPr descr=" " id="583" name="Google Shape;583;g2aff7bce3f3_0_544"/>
          <p:cNvPicPr preferRelativeResize="0"/>
          <p:nvPr/>
        </p:nvPicPr>
        <p:blipFill rotWithShape="1">
          <a:blip r:embed="rId5">
            <a:alphaModFix/>
          </a:blip>
          <a:srcRect b="0" l="0" r="0" t="0"/>
          <a:stretch/>
        </p:blipFill>
        <p:spPr>
          <a:xfrm>
            <a:off x="17845730" y="7594600"/>
            <a:ext cx="6541318" cy="6121400"/>
          </a:xfrm>
          <a:prstGeom prst="rect">
            <a:avLst/>
          </a:prstGeom>
          <a:noFill/>
          <a:ln>
            <a:noFill/>
          </a:ln>
        </p:spPr>
      </p:pic>
      <p:sp>
        <p:nvSpPr>
          <p:cNvPr id="584" name="Google Shape;584;g2aff7bce3f3_0_5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5" name="Google Shape;585;g2aff7bce3f3_0_54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86" name="Google Shape;586;g2aff7bce3f3_0_544"/>
          <p:cNvSpPr/>
          <p:nvPr/>
        </p:nvSpPr>
        <p:spPr>
          <a:xfrm>
            <a:off x="6054423" y="1104900"/>
            <a:ext cx="122781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Anton"/>
              <a:buNone/>
            </a:pPr>
            <a:r>
              <a:rPr b="0" i="0" lang="en-US" sz="8000" u="none" cap="none" strike="noStrike">
                <a:solidFill>
                  <a:srgbClr val="272727"/>
                </a:solidFill>
                <a:latin typeface="Anton"/>
                <a:ea typeface="Anton"/>
                <a:cs typeface="Anton"/>
                <a:sym typeface="Anton"/>
              </a:rPr>
              <a:t>The Timeline</a:t>
            </a:r>
            <a:endParaRPr b="0" i="0" sz="8000" u="none" cap="none" strike="noStrike">
              <a:solidFill>
                <a:schemeClr val="dk1"/>
              </a:solidFill>
              <a:latin typeface="Calibri"/>
              <a:ea typeface="Calibri"/>
              <a:cs typeface="Calibri"/>
              <a:sym typeface="Calibri"/>
            </a:endParaRPr>
          </a:p>
        </p:txBody>
      </p:sp>
      <p:sp>
        <p:nvSpPr>
          <p:cNvPr id="587" name="Google Shape;587;g2aff7bce3f3_0_544"/>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aff7bce3f3_0_544"/>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9" name="Google Shape;589;g2aff7bce3f3_0_544"/>
          <p:cNvPicPr preferRelativeResize="0"/>
          <p:nvPr/>
        </p:nvPicPr>
        <p:blipFill rotWithShape="1">
          <a:blip r:embed="rId7">
            <a:alphaModFix/>
          </a:blip>
          <a:srcRect b="0" l="0" r="0" t="0"/>
          <a:stretch/>
        </p:blipFill>
        <p:spPr>
          <a:xfrm>
            <a:off x="0" y="7912100"/>
            <a:ext cx="24387048" cy="12700"/>
          </a:xfrm>
          <a:prstGeom prst="rect">
            <a:avLst/>
          </a:prstGeom>
          <a:noFill/>
          <a:ln>
            <a:noFill/>
          </a:ln>
        </p:spPr>
      </p:pic>
      <p:pic>
        <p:nvPicPr>
          <p:cNvPr descr=" " id="590" name="Google Shape;590;g2aff7bce3f3_0_544"/>
          <p:cNvPicPr preferRelativeResize="0"/>
          <p:nvPr/>
        </p:nvPicPr>
        <p:blipFill rotWithShape="1">
          <a:blip r:embed="rId8">
            <a:alphaModFix/>
          </a:blip>
          <a:srcRect b="0" l="0" r="0" t="0"/>
          <a:stretch/>
        </p:blipFill>
        <p:spPr>
          <a:xfrm>
            <a:off x="1244756" y="5016500"/>
            <a:ext cx="190524" cy="2908300"/>
          </a:xfrm>
          <a:prstGeom prst="rect">
            <a:avLst/>
          </a:prstGeom>
          <a:noFill/>
          <a:ln>
            <a:noFill/>
          </a:ln>
        </p:spPr>
      </p:pic>
      <p:pic>
        <p:nvPicPr>
          <p:cNvPr descr=" " id="591" name="Google Shape;591;g2aff7bce3f3_0_544"/>
          <p:cNvPicPr preferRelativeResize="0"/>
          <p:nvPr/>
        </p:nvPicPr>
        <p:blipFill rotWithShape="1">
          <a:blip r:embed="rId9">
            <a:alphaModFix/>
          </a:blip>
          <a:srcRect b="0" l="0" r="0" t="0"/>
          <a:stretch/>
        </p:blipFill>
        <p:spPr>
          <a:xfrm>
            <a:off x="12561870" y="3505200"/>
            <a:ext cx="190524" cy="4419600"/>
          </a:xfrm>
          <a:prstGeom prst="rect">
            <a:avLst/>
          </a:prstGeom>
          <a:noFill/>
          <a:ln>
            <a:noFill/>
          </a:ln>
        </p:spPr>
      </p:pic>
      <p:pic>
        <p:nvPicPr>
          <p:cNvPr descr=" " id="592" name="Google Shape;592;g2aff7bce3f3_0_544"/>
          <p:cNvPicPr preferRelativeResize="0"/>
          <p:nvPr/>
        </p:nvPicPr>
        <p:blipFill rotWithShape="1">
          <a:blip r:embed="rId10">
            <a:alphaModFix/>
          </a:blip>
          <a:srcRect b="0" l="0" r="0" t="0"/>
          <a:stretch/>
        </p:blipFill>
        <p:spPr>
          <a:xfrm>
            <a:off x="6884260" y="7924800"/>
            <a:ext cx="190524" cy="5029200"/>
          </a:xfrm>
          <a:prstGeom prst="rect">
            <a:avLst/>
          </a:prstGeom>
          <a:noFill/>
          <a:ln>
            <a:noFill/>
          </a:ln>
        </p:spPr>
      </p:pic>
      <p:pic>
        <p:nvPicPr>
          <p:cNvPr descr=" " id="593" name="Google Shape;593;g2aff7bce3f3_0_544"/>
          <p:cNvPicPr preferRelativeResize="0"/>
          <p:nvPr/>
        </p:nvPicPr>
        <p:blipFill rotWithShape="1">
          <a:blip r:embed="rId11">
            <a:alphaModFix/>
          </a:blip>
          <a:srcRect b="0" l="0" r="0" t="0"/>
          <a:stretch/>
        </p:blipFill>
        <p:spPr>
          <a:xfrm>
            <a:off x="18214076" y="7924800"/>
            <a:ext cx="190524" cy="3048000"/>
          </a:xfrm>
          <a:prstGeom prst="rect">
            <a:avLst/>
          </a:prstGeom>
          <a:noFill/>
          <a:ln>
            <a:noFill/>
          </a:ln>
        </p:spPr>
      </p:pic>
      <p:sp>
        <p:nvSpPr>
          <p:cNvPr id="594" name="Google Shape;594;g2aff7bce3f3_0_544"/>
          <p:cNvSpPr/>
          <p:nvPr/>
        </p:nvSpPr>
        <p:spPr>
          <a:xfrm>
            <a:off x="1740117" y="4775200"/>
            <a:ext cx="45726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aff7bce3f3_0_544"/>
          <p:cNvSpPr/>
          <p:nvPr/>
        </p:nvSpPr>
        <p:spPr>
          <a:xfrm>
            <a:off x="1740117" y="4775200"/>
            <a:ext cx="45726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aff7bce3f3_0_544"/>
          <p:cNvSpPr/>
          <p:nvPr/>
        </p:nvSpPr>
        <p:spPr>
          <a:xfrm>
            <a:off x="1740117" y="47752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War</a:t>
            </a:r>
            <a:endParaRPr b="0" i="0" sz="3600" u="none" cap="none" strike="noStrike">
              <a:solidFill>
                <a:schemeClr val="dk1"/>
              </a:solidFill>
              <a:latin typeface="Calibri"/>
              <a:ea typeface="Calibri"/>
              <a:cs typeface="Calibri"/>
              <a:sym typeface="Calibri"/>
            </a:endParaRPr>
          </a:p>
        </p:txBody>
      </p:sp>
      <p:sp>
        <p:nvSpPr>
          <p:cNvPr id="597" name="Google Shape;597;g2aff7bce3f3_0_544"/>
          <p:cNvSpPr/>
          <p:nvPr/>
        </p:nvSpPr>
        <p:spPr>
          <a:xfrm>
            <a:off x="1740117" y="56642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98" name="Google Shape;598;g2aff7bce3f3_0_544"/>
          <p:cNvSpPr/>
          <p:nvPr/>
        </p:nvSpPr>
        <p:spPr>
          <a:xfrm>
            <a:off x="13069934" y="3289300"/>
            <a:ext cx="4572600" cy="449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aff7bce3f3_0_544"/>
          <p:cNvSpPr/>
          <p:nvPr/>
        </p:nvSpPr>
        <p:spPr>
          <a:xfrm>
            <a:off x="13069934" y="3289300"/>
            <a:ext cx="4572600" cy="449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aff7bce3f3_0_544"/>
          <p:cNvSpPr/>
          <p:nvPr/>
        </p:nvSpPr>
        <p:spPr>
          <a:xfrm>
            <a:off x="13069934" y="32893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Transformation</a:t>
            </a:r>
            <a:endParaRPr b="0" i="0" sz="3600" u="none" cap="none" strike="noStrike">
              <a:solidFill>
                <a:schemeClr val="dk1"/>
              </a:solidFill>
              <a:latin typeface="Calibri"/>
              <a:ea typeface="Calibri"/>
              <a:cs typeface="Calibri"/>
              <a:sym typeface="Calibri"/>
            </a:endParaRPr>
          </a:p>
        </p:txBody>
      </p:sp>
      <p:sp>
        <p:nvSpPr>
          <p:cNvPr id="601" name="Google Shape;601;g2aff7bce3f3_0_544"/>
          <p:cNvSpPr/>
          <p:nvPr/>
        </p:nvSpPr>
        <p:spPr>
          <a:xfrm>
            <a:off x="13069934" y="41783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602" name="Google Shape;602;g2aff7bce3f3_0_544"/>
          <p:cNvSpPr/>
          <p:nvPr/>
        </p:nvSpPr>
        <p:spPr>
          <a:xfrm>
            <a:off x="7417727" y="8432800"/>
            <a:ext cx="4572600" cy="449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aff7bce3f3_0_544"/>
          <p:cNvSpPr/>
          <p:nvPr/>
        </p:nvSpPr>
        <p:spPr>
          <a:xfrm>
            <a:off x="7417727" y="8432800"/>
            <a:ext cx="4572600" cy="449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aff7bce3f3_0_544"/>
          <p:cNvSpPr/>
          <p:nvPr/>
        </p:nvSpPr>
        <p:spPr>
          <a:xfrm>
            <a:off x="7417727" y="84328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Rise</a:t>
            </a:r>
            <a:endParaRPr b="0" i="0" sz="3600" u="none" cap="none" strike="noStrike">
              <a:solidFill>
                <a:schemeClr val="dk1"/>
              </a:solidFill>
              <a:latin typeface="Calibri"/>
              <a:ea typeface="Calibri"/>
              <a:cs typeface="Calibri"/>
              <a:sym typeface="Calibri"/>
            </a:endParaRPr>
          </a:p>
        </p:txBody>
      </p:sp>
      <p:sp>
        <p:nvSpPr>
          <p:cNvPr id="605" name="Google Shape;605;g2aff7bce3f3_0_544"/>
          <p:cNvSpPr/>
          <p:nvPr/>
        </p:nvSpPr>
        <p:spPr>
          <a:xfrm>
            <a:off x="7417727" y="93218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606" name="Google Shape;606;g2aff7bce3f3_0_544"/>
          <p:cNvSpPr/>
          <p:nvPr/>
        </p:nvSpPr>
        <p:spPr>
          <a:xfrm>
            <a:off x="18747543" y="8432800"/>
            <a:ext cx="45726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aff7bce3f3_0_544"/>
          <p:cNvSpPr/>
          <p:nvPr/>
        </p:nvSpPr>
        <p:spPr>
          <a:xfrm>
            <a:off x="18747543" y="8432800"/>
            <a:ext cx="45726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aff7bce3f3_0_544"/>
          <p:cNvSpPr/>
          <p:nvPr/>
        </p:nvSpPr>
        <p:spPr>
          <a:xfrm>
            <a:off x="18747543" y="84328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Invasion</a:t>
            </a:r>
            <a:endParaRPr b="0" i="0" sz="3600" u="none" cap="none" strike="noStrike">
              <a:solidFill>
                <a:schemeClr val="dk1"/>
              </a:solidFill>
              <a:latin typeface="Calibri"/>
              <a:ea typeface="Calibri"/>
              <a:cs typeface="Calibri"/>
              <a:sym typeface="Calibri"/>
            </a:endParaRPr>
          </a:p>
        </p:txBody>
      </p:sp>
      <p:sp>
        <p:nvSpPr>
          <p:cNvPr id="609" name="Google Shape;609;g2aff7bce3f3_0_544"/>
          <p:cNvSpPr/>
          <p:nvPr/>
        </p:nvSpPr>
        <p:spPr>
          <a:xfrm>
            <a:off x="18747543" y="93218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610" name="Google Shape;610;g2aff7bce3f3_0_544"/>
          <p:cNvSpPr/>
          <p:nvPr/>
        </p:nvSpPr>
        <p:spPr>
          <a:xfrm rot="-5400000">
            <a:off x="959434" y="8550516"/>
            <a:ext cx="10668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2020</a:t>
            </a:r>
            <a:endParaRPr b="0" i="0" sz="3600" u="none" cap="none" strike="noStrike">
              <a:solidFill>
                <a:schemeClr val="dk1"/>
              </a:solidFill>
              <a:latin typeface="Calibri"/>
              <a:ea typeface="Calibri"/>
              <a:cs typeface="Calibri"/>
              <a:sym typeface="Calibri"/>
            </a:endParaRPr>
          </a:p>
        </p:txBody>
      </p:sp>
      <p:sp>
        <p:nvSpPr>
          <p:cNvPr id="611" name="Google Shape;611;g2aff7bce3f3_0_544"/>
          <p:cNvSpPr/>
          <p:nvPr/>
        </p:nvSpPr>
        <p:spPr>
          <a:xfrm rot="-5400000">
            <a:off x="12276548" y="8548841"/>
            <a:ext cx="10668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2022</a:t>
            </a:r>
            <a:endParaRPr b="0" i="0" sz="3600" u="none" cap="none" strike="noStrike">
              <a:solidFill>
                <a:schemeClr val="dk1"/>
              </a:solidFill>
              <a:latin typeface="Calibri"/>
              <a:ea typeface="Calibri"/>
              <a:cs typeface="Calibri"/>
              <a:sym typeface="Calibri"/>
            </a:endParaRPr>
          </a:p>
        </p:txBody>
      </p:sp>
      <p:sp>
        <p:nvSpPr>
          <p:cNvPr id="612" name="Google Shape;612;g2aff7bce3f3_0_544"/>
          <p:cNvSpPr/>
          <p:nvPr/>
        </p:nvSpPr>
        <p:spPr>
          <a:xfrm rot="-5400000">
            <a:off x="6637038" y="6659848"/>
            <a:ext cx="9906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2021</a:t>
            </a:r>
            <a:endParaRPr b="0" i="0" sz="3600" u="none" cap="none" strike="noStrike">
              <a:solidFill>
                <a:schemeClr val="dk1"/>
              </a:solidFill>
              <a:latin typeface="Calibri"/>
              <a:ea typeface="Calibri"/>
              <a:cs typeface="Calibri"/>
              <a:sym typeface="Calibri"/>
            </a:endParaRPr>
          </a:p>
        </p:txBody>
      </p:sp>
      <p:sp>
        <p:nvSpPr>
          <p:cNvPr id="613" name="Google Shape;613;g2aff7bce3f3_0_544"/>
          <p:cNvSpPr/>
          <p:nvPr/>
        </p:nvSpPr>
        <p:spPr>
          <a:xfrm rot="-5400000">
            <a:off x="17928755" y="6618441"/>
            <a:ext cx="10668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Anton"/>
              <a:buNone/>
            </a:pPr>
            <a:r>
              <a:rPr b="0" i="0" lang="en-US" sz="3600" u="none" cap="none" strike="noStrike">
                <a:solidFill>
                  <a:srgbClr val="000000"/>
                </a:solidFill>
                <a:latin typeface="Anton"/>
                <a:ea typeface="Anton"/>
                <a:cs typeface="Anton"/>
                <a:sym typeface="Anton"/>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18" name="Shape 618"/>
        <p:cNvGrpSpPr/>
        <p:nvPr/>
      </p:nvGrpSpPr>
      <p:grpSpPr>
        <a:xfrm>
          <a:off x="0" y="0"/>
          <a:ext cx="0" cy="0"/>
          <a:chOff x="0" y="0"/>
          <a:chExt cx="0" cy="0"/>
        </a:xfrm>
      </p:grpSpPr>
      <p:pic>
        <p:nvPicPr>
          <p:cNvPr descr=" " id="619" name="Google Shape;619;g2aff7bce3f3_0_581"/>
          <p:cNvPicPr preferRelativeResize="0"/>
          <p:nvPr/>
        </p:nvPicPr>
        <p:blipFill rotWithShape="1">
          <a:blip r:embed="rId3">
            <a:alphaModFix/>
          </a:blip>
          <a:srcRect b="0" l="0" r="0" t="0"/>
          <a:stretch/>
        </p:blipFill>
        <p:spPr>
          <a:xfrm>
            <a:off x="0" y="-4933131"/>
            <a:ext cx="24397785" cy="23587473"/>
          </a:xfrm>
          <a:prstGeom prst="rect">
            <a:avLst/>
          </a:prstGeom>
          <a:noFill/>
          <a:ln>
            <a:noFill/>
          </a:ln>
        </p:spPr>
      </p:pic>
      <p:pic>
        <p:nvPicPr>
          <p:cNvPr descr=" " id="620" name="Google Shape;620;g2aff7bce3f3_0_581"/>
          <p:cNvPicPr preferRelativeResize="0"/>
          <p:nvPr/>
        </p:nvPicPr>
        <p:blipFill rotWithShape="1">
          <a:blip r:embed="rId4">
            <a:alphaModFix/>
          </a:blip>
          <a:srcRect b="0" l="0" r="0" t="0"/>
          <a:stretch/>
        </p:blipFill>
        <p:spPr>
          <a:xfrm>
            <a:off x="-1956044" y="-3594100"/>
            <a:ext cx="10466108" cy="10972800"/>
          </a:xfrm>
          <a:prstGeom prst="rect">
            <a:avLst/>
          </a:prstGeom>
          <a:noFill/>
          <a:ln>
            <a:noFill/>
          </a:ln>
        </p:spPr>
      </p:pic>
      <p:pic>
        <p:nvPicPr>
          <p:cNvPr descr=" " id="621" name="Google Shape;621;g2aff7bce3f3_0_581"/>
          <p:cNvPicPr preferRelativeResize="0"/>
          <p:nvPr/>
        </p:nvPicPr>
        <p:blipFill rotWithShape="1">
          <a:blip r:embed="rId5">
            <a:alphaModFix/>
          </a:blip>
          <a:srcRect b="0" l="0" r="0" t="0"/>
          <a:stretch/>
        </p:blipFill>
        <p:spPr>
          <a:xfrm>
            <a:off x="17820327" y="8153400"/>
            <a:ext cx="8519912" cy="8627714"/>
          </a:xfrm>
          <a:prstGeom prst="rect">
            <a:avLst/>
          </a:prstGeom>
          <a:noFill/>
          <a:ln>
            <a:noFill/>
          </a:ln>
        </p:spPr>
      </p:pic>
      <p:sp>
        <p:nvSpPr>
          <p:cNvPr id="622" name="Google Shape;622;g2aff7bce3f3_0_5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3" name="Google Shape;623;g2aff7bce3f3_0_58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24" name="Google Shape;624;g2aff7bce3f3_0_581"/>
          <p:cNvSpPr/>
          <p:nvPr/>
        </p:nvSpPr>
        <p:spPr>
          <a:xfrm>
            <a:off x="990724"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aff7bce3f3_0_581"/>
          <p:cNvSpPr/>
          <p:nvPr/>
        </p:nvSpPr>
        <p:spPr>
          <a:xfrm>
            <a:off x="990724"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6" name="Google Shape;626;g2aff7bce3f3_0_581"/>
          <p:cNvPicPr preferRelativeResize="0"/>
          <p:nvPr/>
        </p:nvPicPr>
        <p:blipFill rotWithShape="1">
          <a:blip r:embed="rId7">
            <a:alphaModFix/>
          </a:blip>
          <a:srcRect b="0" l="0" r="0" t="0"/>
          <a:stretch/>
        </p:blipFill>
        <p:spPr>
          <a:xfrm>
            <a:off x="1355501" y="2108200"/>
            <a:ext cx="896250" cy="1016000"/>
          </a:xfrm>
          <a:prstGeom prst="rect">
            <a:avLst/>
          </a:prstGeom>
          <a:noFill/>
          <a:ln>
            <a:noFill/>
          </a:ln>
        </p:spPr>
      </p:pic>
      <p:pic>
        <p:nvPicPr>
          <p:cNvPr descr=" " id="627" name="Google Shape;627;g2aff7bce3f3_0_581"/>
          <p:cNvPicPr preferRelativeResize="0"/>
          <p:nvPr/>
        </p:nvPicPr>
        <p:blipFill rotWithShape="1">
          <a:blip r:embed="rId8">
            <a:alphaModFix/>
          </a:blip>
          <a:srcRect b="0" l="0" r="0" t="0"/>
          <a:stretch/>
        </p:blipFill>
        <p:spPr>
          <a:xfrm>
            <a:off x="1765521" y="3429000"/>
            <a:ext cx="38105" cy="1625600"/>
          </a:xfrm>
          <a:prstGeom prst="rect">
            <a:avLst/>
          </a:prstGeom>
          <a:noFill/>
          <a:ln>
            <a:noFill/>
          </a:ln>
        </p:spPr>
      </p:pic>
      <p:sp>
        <p:nvSpPr>
          <p:cNvPr id="628" name="Google Shape;628;g2aff7bce3f3_0_581"/>
          <p:cNvSpPr/>
          <p:nvPr/>
        </p:nvSpPr>
        <p:spPr>
          <a:xfrm>
            <a:off x="990724"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g2aff7bce3f3_0_581"/>
          <p:cNvPicPr preferRelativeResize="0"/>
          <p:nvPr/>
        </p:nvPicPr>
        <p:blipFill rotWithShape="1">
          <a:blip r:embed="rId9">
            <a:alphaModFix/>
          </a:blip>
          <a:srcRect b="0" l="0" r="0" t="0"/>
          <a:stretch/>
        </p:blipFill>
        <p:spPr>
          <a:xfrm>
            <a:off x="1273235" y="5359400"/>
            <a:ext cx="1060778" cy="1016000"/>
          </a:xfrm>
          <a:prstGeom prst="rect">
            <a:avLst/>
          </a:prstGeom>
          <a:noFill/>
          <a:ln>
            <a:noFill/>
          </a:ln>
        </p:spPr>
      </p:pic>
      <p:pic>
        <p:nvPicPr>
          <p:cNvPr descr=" " id="630" name="Google Shape;630;g2aff7bce3f3_0_581"/>
          <p:cNvPicPr preferRelativeResize="0"/>
          <p:nvPr/>
        </p:nvPicPr>
        <p:blipFill rotWithShape="1">
          <a:blip r:embed="rId8">
            <a:alphaModFix/>
          </a:blip>
          <a:srcRect b="0" l="0" r="0" t="0"/>
          <a:stretch/>
        </p:blipFill>
        <p:spPr>
          <a:xfrm>
            <a:off x="1765521" y="6680200"/>
            <a:ext cx="38105" cy="1625600"/>
          </a:xfrm>
          <a:prstGeom prst="rect">
            <a:avLst/>
          </a:prstGeom>
          <a:noFill/>
          <a:ln>
            <a:noFill/>
          </a:ln>
        </p:spPr>
      </p:pic>
      <p:sp>
        <p:nvSpPr>
          <p:cNvPr id="631" name="Google Shape;631;g2aff7bce3f3_0_581"/>
          <p:cNvSpPr/>
          <p:nvPr/>
        </p:nvSpPr>
        <p:spPr>
          <a:xfrm>
            <a:off x="990724"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g2aff7bce3f3_0_581"/>
          <p:cNvPicPr preferRelativeResize="0"/>
          <p:nvPr/>
        </p:nvPicPr>
        <p:blipFill rotWithShape="1">
          <a:blip r:embed="rId10">
            <a:alphaModFix/>
          </a:blip>
          <a:srcRect b="0" l="0" r="0" t="0"/>
          <a:stretch/>
        </p:blipFill>
        <p:spPr>
          <a:xfrm>
            <a:off x="1617294" y="8610600"/>
            <a:ext cx="372663" cy="1016000"/>
          </a:xfrm>
          <a:prstGeom prst="rect">
            <a:avLst/>
          </a:prstGeom>
          <a:noFill/>
          <a:ln>
            <a:noFill/>
          </a:ln>
        </p:spPr>
      </p:pic>
      <p:pic>
        <p:nvPicPr>
          <p:cNvPr descr=" " id="633" name="Google Shape;633;g2aff7bce3f3_0_581"/>
          <p:cNvPicPr preferRelativeResize="0"/>
          <p:nvPr/>
        </p:nvPicPr>
        <p:blipFill rotWithShape="1">
          <a:blip r:embed="rId8">
            <a:alphaModFix/>
          </a:blip>
          <a:srcRect b="0" l="0" r="0" t="0"/>
          <a:stretch/>
        </p:blipFill>
        <p:spPr>
          <a:xfrm>
            <a:off x="1765521" y="9931400"/>
            <a:ext cx="38105" cy="1625600"/>
          </a:xfrm>
          <a:prstGeom prst="rect">
            <a:avLst/>
          </a:prstGeom>
          <a:noFill/>
          <a:ln>
            <a:noFill/>
          </a:ln>
        </p:spPr>
      </p:pic>
      <p:sp>
        <p:nvSpPr>
          <p:cNvPr id="634" name="Google Shape;634;g2aff7bce3f3_0_581"/>
          <p:cNvSpPr/>
          <p:nvPr/>
        </p:nvSpPr>
        <p:spPr>
          <a:xfrm>
            <a:off x="990724"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5" name="Google Shape;635;g2aff7bce3f3_0_581"/>
          <p:cNvPicPr preferRelativeResize="0"/>
          <p:nvPr/>
        </p:nvPicPr>
        <p:blipFill rotWithShape="1">
          <a:blip r:embed="rId11">
            <a:alphaModFix/>
          </a:blip>
          <a:srcRect b="0" l="0" r="0" t="0"/>
          <a:stretch/>
        </p:blipFill>
        <p:spPr>
          <a:xfrm>
            <a:off x="1323787" y="11861800"/>
            <a:ext cx="959677" cy="1016000"/>
          </a:xfrm>
          <a:prstGeom prst="rect">
            <a:avLst/>
          </a:prstGeom>
          <a:noFill/>
          <a:ln>
            <a:noFill/>
          </a:ln>
        </p:spPr>
      </p:pic>
      <p:sp>
        <p:nvSpPr>
          <p:cNvPr id="636" name="Google Shape;636;g2aff7bce3f3_0_581"/>
          <p:cNvSpPr/>
          <p:nvPr/>
        </p:nvSpPr>
        <p:spPr>
          <a:xfrm>
            <a:off x="2476810"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37" name="Google Shape;637;g2aff7bce3f3_0_581"/>
          <p:cNvSpPr/>
          <p:nvPr/>
        </p:nvSpPr>
        <p:spPr>
          <a:xfrm>
            <a:off x="2476810"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38" name="Google Shape;638;g2aff7bce3f3_0_581"/>
          <p:cNvSpPr/>
          <p:nvPr/>
        </p:nvSpPr>
        <p:spPr>
          <a:xfrm>
            <a:off x="2476810"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39" name="Google Shape;639;g2aff7bce3f3_0_581"/>
          <p:cNvSpPr/>
          <p:nvPr/>
        </p:nvSpPr>
        <p:spPr>
          <a:xfrm>
            <a:off x="1460683" y="406400"/>
            <a:ext cx="88107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nton"/>
              <a:buNone/>
            </a:pPr>
            <a:r>
              <a:rPr b="0" i="0" lang="en-US" sz="8000" u="none" cap="none" strike="noStrike">
                <a:solidFill>
                  <a:srgbClr val="272727"/>
                </a:solidFill>
                <a:latin typeface="Anton"/>
                <a:ea typeface="Anton"/>
                <a:cs typeface="Anton"/>
                <a:sym typeface="Anton"/>
              </a:rPr>
              <a:t>The Mystery</a:t>
            </a:r>
            <a:endParaRPr b="0" i="0" sz="8000" u="none" cap="none" strike="noStrike">
              <a:solidFill>
                <a:schemeClr val="dk1"/>
              </a:solidFill>
              <a:latin typeface="Calibri"/>
              <a:ea typeface="Calibri"/>
              <a:cs typeface="Calibri"/>
              <a:sym typeface="Calibri"/>
            </a:endParaRPr>
          </a:p>
        </p:txBody>
      </p:sp>
      <p:pic>
        <p:nvPicPr>
          <p:cNvPr descr=" " id="640" name="Google Shape;640;g2aff7bce3f3_0_581"/>
          <p:cNvPicPr preferRelativeResize="0"/>
          <p:nvPr/>
        </p:nvPicPr>
        <p:blipFill rotWithShape="1">
          <a:blip r:embed="rId12">
            <a:alphaModFix/>
          </a:blip>
          <a:srcRect b="0" l="0" r="0" t="0"/>
          <a:stretch/>
        </p:blipFill>
        <p:spPr>
          <a:xfrm>
            <a:off x="14594124" y="3124200"/>
            <a:ext cx="8319540" cy="8610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45" name="Shape 645"/>
        <p:cNvGrpSpPr/>
        <p:nvPr/>
      </p:nvGrpSpPr>
      <p:grpSpPr>
        <a:xfrm>
          <a:off x="0" y="0"/>
          <a:ext cx="0" cy="0"/>
          <a:chOff x="0" y="0"/>
          <a:chExt cx="0" cy="0"/>
        </a:xfrm>
      </p:grpSpPr>
      <p:pic>
        <p:nvPicPr>
          <p:cNvPr descr=" " id="646" name="Google Shape;646;g2aff7bce3f3_0_607"/>
          <p:cNvPicPr preferRelativeResize="0"/>
          <p:nvPr/>
        </p:nvPicPr>
        <p:blipFill rotWithShape="1">
          <a:blip r:embed="rId3">
            <a:alphaModFix/>
          </a:blip>
          <a:srcRect b="0" l="0" r="0" t="0"/>
          <a:stretch/>
        </p:blipFill>
        <p:spPr>
          <a:xfrm>
            <a:off x="0" y="-4933131"/>
            <a:ext cx="24397785" cy="23587473"/>
          </a:xfrm>
          <a:prstGeom prst="rect">
            <a:avLst/>
          </a:prstGeom>
          <a:noFill/>
          <a:ln>
            <a:noFill/>
          </a:ln>
        </p:spPr>
      </p:pic>
      <p:pic>
        <p:nvPicPr>
          <p:cNvPr descr=" " id="647" name="Google Shape;647;g2aff7bce3f3_0_607"/>
          <p:cNvPicPr preferRelativeResize="0"/>
          <p:nvPr/>
        </p:nvPicPr>
        <p:blipFill rotWithShape="1">
          <a:blip r:embed="rId4">
            <a:alphaModFix/>
          </a:blip>
          <a:srcRect b="0" l="0" r="0" t="0"/>
          <a:stretch/>
        </p:blipFill>
        <p:spPr>
          <a:xfrm>
            <a:off x="-6261883" y="1714500"/>
            <a:ext cx="10986873" cy="10287000"/>
          </a:xfrm>
          <a:prstGeom prst="rect">
            <a:avLst/>
          </a:prstGeom>
          <a:noFill/>
          <a:ln>
            <a:noFill/>
          </a:ln>
        </p:spPr>
      </p:pic>
      <p:pic>
        <p:nvPicPr>
          <p:cNvPr descr=" " id="648" name="Google Shape;648;g2aff7bce3f3_0_607"/>
          <p:cNvPicPr preferRelativeResize="0"/>
          <p:nvPr/>
        </p:nvPicPr>
        <p:blipFill rotWithShape="1">
          <a:blip r:embed="rId5">
            <a:alphaModFix/>
          </a:blip>
          <a:srcRect b="0" l="0" r="0" t="0"/>
          <a:stretch/>
        </p:blipFill>
        <p:spPr>
          <a:xfrm>
            <a:off x="17845730" y="7594600"/>
            <a:ext cx="6541318" cy="6121400"/>
          </a:xfrm>
          <a:prstGeom prst="rect">
            <a:avLst/>
          </a:prstGeom>
          <a:noFill/>
          <a:ln>
            <a:noFill/>
          </a:ln>
        </p:spPr>
      </p:pic>
      <p:sp>
        <p:nvSpPr>
          <p:cNvPr id="649" name="Google Shape;649;g2aff7bce3f3_0_6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0" name="Google Shape;650;g2aff7bce3f3_0_60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51" name="Google Shape;651;g2aff7bce3f3_0_607"/>
          <p:cNvSpPr/>
          <p:nvPr/>
        </p:nvSpPr>
        <p:spPr>
          <a:xfrm>
            <a:off x="7794541" y="1092200"/>
            <a:ext cx="88107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Anton"/>
              <a:buNone/>
            </a:pPr>
            <a:r>
              <a:rPr b="0" i="0" lang="en-US" sz="8000" u="none" cap="none" strike="noStrike">
                <a:solidFill>
                  <a:srgbClr val="272727"/>
                </a:solidFill>
                <a:latin typeface="Anton"/>
                <a:ea typeface="Anton"/>
                <a:cs typeface="Anton"/>
                <a:sym typeface="Anton"/>
              </a:rPr>
              <a:t>The List</a:t>
            </a:r>
            <a:endParaRPr b="0" i="0" sz="8000" u="none" cap="none" strike="noStrike">
              <a:solidFill>
                <a:schemeClr val="dk1"/>
              </a:solidFill>
              <a:latin typeface="Calibri"/>
              <a:ea typeface="Calibri"/>
              <a:cs typeface="Calibri"/>
              <a:sym typeface="Calibri"/>
            </a:endParaRPr>
          </a:p>
        </p:txBody>
      </p:sp>
      <p:sp>
        <p:nvSpPr>
          <p:cNvPr id="652" name="Google Shape;652;g2aff7bce3f3_0_607"/>
          <p:cNvSpPr/>
          <p:nvPr/>
        </p:nvSpPr>
        <p:spPr>
          <a:xfrm>
            <a:off x="3670759" y="3975100"/>
            <a:ext cx="17032800" cy="754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2aff7bce3f3_0_607"/>
          <p:cNvSpPr/>
          <p:nvPr/>
        </p:nvSpPr>
        <p:spPr>
          <a:xfrm>
            <a:off x="3670759" y="3975100"/>
            <a:ext cx="17032800" cy="10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2aff7bce3f3_0_607"/>
          <p:cNvSpPr/>
          <p:nvPr/>
        </p:nvSpPr>
        <p:spPr>
          <a:xfrm>
            <a:off x="3670759" y="41656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Dragons</a:t>
            </a:r>
            <a:endParaRPr b="0" i="0" sz="3600" u="none" cap="none" strike="noStrike">
              <a:solidFill>
                <a:schemeClr val="dk1"/>
              </a:solidFill>
              <a:latin typeface="Calibri"/>
              <a:ea typeface="Calibri"/>
              <a:cs typeface="Calibri"/>
              <a:sym typeface="Calibri"/>
            </a:endParaRPr>
          </a:p>
        </p:txBody>
      </p:sp>
      <p:sp>
        <p:nvSpPr>
          <p:cNvPr id="655" name="Google Shape;655;g2aff7bce3f3_0_607"/>
          <p:cNvSpPr/>
          <p:nvPr/>
        </p:nvSpPr>
        <p:spPr>
          <a:xfrm>
            <a:off x="10072359" y="3975100"/>
            <a:ext cx="10766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656" name="Google Shape;656;g2aff7bce3f3_0_607"/>
          <p:cNvSpPr/>
          <p:nvPr/>
        </p:nvSpPr>
        <p:spPr>
          <a:xfrm>
            <a:off x="3670759" y="5651500"/>
            <a:ext cx="17032800"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g2aff7bce3f3_0_607"/>
          <p:cNvSpPr/>
          <p:nvPr/>
        </p:nvSpPr>
        <p:spPr>
          <a:xfrm>
            <a:off x="3670759" y="56515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Medieval-like Settings</a:t>
            </a:r>
            <a:endParaRPr b="0" i="0" sz="3600" u="none" cap="none" strike="noStrike">
              <a:solidFill>
                <a:schemeClr val="dk1"/>
              </a:solidFill>
              <a:latin typeface="Calibri"/>
              <a:ea typeface="Calibri"/>
              <a:cs typeface="Calibri"/>
              <a:sym typeface="Calibri"/>
            </a:endParaRPr>
          </a:p>
        </p:txBody>
      </p:sp>
      <p:sp>
        <p:nvSpPr>
          <p:cNvPr id="658" name="Google Shape;658;g2aff7bce3f3_0_607"/>
          <p:cNvSpPr/>
          <p:nvPr/>
        </p:nvSpPr>
        <p:spPr>
          <a:xfrm>
            <a:off x="10072359" y="572770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659" name="Google Shape;659;g2aff7bce3f3_0_607"/>
          <p:cNvSpPr/>
          <p:nvPr/>
        </p:nvSpPr>
        <p:spPr>
          <a:xfrm>
            <a:off x="3670759" y="6946900"/>
            <a:ext cx="17032800"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g2aff7bce3f3_0_607"/>
          <p:cNvSpPr/>
          <p:nvPr/>
        </p:nvSpPr>
        <p:spPr>
          <a:xfrm>
            <a:off x="3670759" y="69469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Chosen One Trope</a:t>
            </a:r>
            <a:endParaRPr b="0" i="0" sz="3600" u="none" cap="none" strike="noStrike">
              <a:solidFill>
                <a:schemeClr val="dk1"/>
              </a:solidFill>
              <a:latin typeface="Calibri"/>
              <a:ea typeface="Calibri"/>
              <a:cs typeface="Calibri"/>
              <a:sym typeface="Calibri"/>
            </a:endParaRPr>
          </a:p>
        </p:txBody>
      </p:sp>
      <p:sp>
        <p:nvSpPr>
          <p:cNvPr id="661" name="Google Shape;661;g2aff7bce3f3_0_607"/>
          <p:cNvSpPr/>
          <p:nvPr/>
        </p:nvSpPr>
        <p:spPr>
          <a:xfrm>
            <a:off x="10072359" y="702310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662" name="Google Shape;662;g2aff7bce3f3_0_607"/>
          <p:cNvSpPr/>
          <p:nvPr/>
        </p:nvSpPr>
        <p:spPr>
          <a:xfrm>
            <a:off x="3670759" y="8242300"/>
            <a:ext cx="17032800"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2aff7bce3f3_0_607"/>
          <p:cNvSpPr/>
          <p:nvPr/>
        </p:nvSpPr>
        <p:spPr>
          <a:xfrm>
            <a:off x="3670759" y="82423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Magic</a:t>
            </a:r>
            <a:endParaRPr b="0" i="0" sz="3600" u="none" cap="none" strike="noStrike">
              <a:solidFill>
                <a:schemeClr val="dk1"/>
              </a:solidFill>
              <a:latin typeface="Calibri"/>
              <a:ea typeface="Calibri"/>
              <a:cs typeface="Calibri"/>
              <a:sym typeface="Calibri"/>
            </a:endParaRPr>
          </a:p>
        </p:txBody>
      </p:sp>
      <p:sp>
        <p:nvSpPr>
          <p:cNvPr id="664" name="Google Shape;664;g2aff7bce3f3_0_607"/>
          <p:cNvSpPr/>
          <p:nvPr/>
        </p:nvSpPr>
        <p:spPr>
          <a:xfrm>
            <a:off x="10072359" y="831850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665" name="Google Shape;665;g2aff7bce3f3_0_607"/>
          <p:cNvSpPr/>
          <p:nvPr/>
        </p:nvSpPr>
        <p:spPr>
          <a:xfrm>
            <a:off x="3670759" y="9537700"/>
            <a:ext cx="17032800"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aff7bce3f3_0_607"/>
          <p:cNvSpPr/>
          <p:nvPr/>
        </p:nvSpPr>
        <p:spPr>
          <a:xfrm>
            <a:off x="3670759" y="95377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The Best Curse</a:t>
            </a:r>
            <a:endParaRPr b="0" i="0" sz="3600" u="none" cap="none" strike="noStrike">
              <a:solidFill>
                <a:schemeClr val="dk1"/>
              </a:solidFill>
              <a:latin typeface="Calibri"/>
              <a:ea typeface="Calibri"/>
              <a:cs typeface="Calibri"/>
              <a:sym typeface="Calibri"/>
            </a:endParaRPr>
          </a:p>
        </p:txBody>
      </p:sp>
      <p:sp>
        <p:nvSpPr>
          <p:cNvPr id="667" name="Google Shape;667;g2aff7bce3f3_0_607"/>
          <p:cNvSpPr/>
          <p:nvPr/>
        </p:nvSpPr>
        <p:spPr>
          <a:xfrm>
            <a:off x="10072359" y="961390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668" name="Google Shape;668;g2aff7bce3f3_0_607"/>
          <p:cNvSpPr/>
          <p:nvPr/>
        </p:nvSpPr>
        <p:spPr>
          <a:xfrm>
            <a:off x="3670759" y="10833100"/>
            <a:ext cx="17032800"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2aff7bce3f3_0_607"/>
          <p:cNvSpPr/>
          <p:nvPr/>
        </p:nvSpPr>
        <p:spPr>
          <a:xfrm>
            <a:off x="3670759" y="108331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Unique Creatures</a:t>
            </a:r>
            <a:endParaRPr b="0" i="0" sz="3600" u="none" cap="none" strike="noStrike">
              <a:solidFill>
                <a:schemeClr val="dk1"/>
              </a:solidFill>
              <a:latin typeface="Calibri"/>
              <a:ea typeface="Calibri"/>
              <a:cs typeface="Calibri"/>
              <a:sym typeface="Calibri"/>
            </a:endParaRPr>
          </a:p>
        </p:txBody>
      </p:sp>
      <p:sp>
        <p:nvSpPr>
          <p:cNvPr id="670" name="Google Shape;670;g2aff7bce3f3_0_607"/>
          <p:cNvSpPr/>
          <p:nvPr/>
        </p:nvSpPr>
        <p:spPr>
          <a:xfrm>
            <a:off x="10072359" y="1090930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75" name="Shape 675"/>
        <p:cNvGrpSpPr/>
        <p:nvPr/>
      </p:nvGrpSpPr>
      <p:grpSpPr>
        <a:xfrm>
          <a:off x="0" y="0"/>
          <a:ext cx="0" cy="0"/>
          <a:chOff x="0" y="0"/>
          <a:chExt cx="0" cy="0"/>
        </a:xfrm>
      </p:grpSpPr>
      <p:pic>
        <p:nvPicPr>
          <p:cNvPr descr=" " id="676" name="Google Shape;676;g2aff7bce3f3_0_636"/>
          <p:cNvPicPr preferRelativeResize="0"/>
          <p:nvPr/>
        </p:nvPicPr>
        <p:blipFill rotWithShape="1">
          <a:blip r:embed="rId3">
            <a:alphaModFix/>
          </a:blip>
          <a:srcRect b="0" l="0" r="0" t="0"/>
          <a:stretch/>
        </p:blipFill>
        <p:spPr>
          <a:xfrm>
            <a:off x="-2" y="-4933131"/>
            <a:ext cx="24397785" cy="23587473"/>
          </a:xfrm>
          <a:prstGeom prst="rect">
            <a:avLst/>
          </a:prstGeom>
          <a:noFill/>
          <a:ln>
            <a:noFill/>
          </a:ln>
        </p:spPr>
      </p:pic>
      <p:pic>
        <p:nvPicPr>
          <p:cNvPr descr=" " id="677" name="Google Shape;677;g2aff7bce3f3_0_636"/>
          <p:cNvPicPr preferRelativeResize="0"/>
          <p:nvPr/>
        </p:nvPicPr>
        <p:blipFill rotWithShape="1">
          <a:blip r:embed="rId4">
            <a:alphaModFix/>
          </a:blip>
          <a:srcRect b="0" l="0" r="0" t="0"/>
          <a:stretch/>
        </p:blipFill>
        <p:spPr>
          <a:xfrm>
            <a:off x="-2426003" y="10147300"/>
            <a:ext cx="8065508" cy="8166100"/>
          </a:xfrm>
          <a:prstGeom prst="rect">
            <a:avLst/>
          </a:prstGeom>
          <a:noFill/>
          <a:ln>
            <a:noFill/>
          </a:ln>
        </p:spPr>
      </p:pic>
      <p:pic>
        <p:nvPicPr>
          <p:cNvPr descr=" " id="678" name="Google Shape;678;g2aff7bce3f3_0_636"/>
          <p:cNvPicPr preferRelativeResize="0"/>
          <p:nvPr/>
        </p:nvPicPr>
        <p:blipFill rotWithShape="1">
          <a:blip r:embed="rId5">
            <a:alphaModFix/>
          </a:blip>
          <a:srcRect b="0" l="0" r="0" t="0"/>
          <a:stretch/>
        </p:blipFill>
        <p:spPr>
          <a:xfrm>
            <a:off x="19966896" y="0"/>
            <a:ext cx="4420152" cy="4470400"/>
          </a:xfrm>
          <a:prstGeom prst="rect">
            <a:avLst/>
          </a:prstGeom>
          <a:noFill/>
          <a:ln>
            <a:noFill/>
          </a:ln>
        </p:spPr>
      </p:pic>
      <p:sp>
        <p:nvSpPr>
          <p:cNvPr id="679" name="Google Shape;679;g2aff7bce3f3_0_6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0" name="Google Shape;680;g2aff7bce3f3_0_63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81" name="Google Shape;681;g2aff7bce3f3_0_636"/>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g2aff7bce3f3_0_636"/>
          <p:cNvSpPr/>
          <p:nvPr/>
        </p:nvSpPr>
        <p:spPr>
          <a:xfrm>
            <a:off x="10618527" y="571500"/>
            <a:ext cx="4166100" cy="3555900"/>
          </a:xfrm>
          <a:prstGeom prst="roundRect">
            <a:avLst>
              <a:gd fmla="val 154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3" name="Google Shape;683;g2aff7bce3f3_0_636"/>
          <p:cNvPicPr preferRelativeResize="0"/>
          <p:nvPr/>
        </p:nvPicPr>
        <p:blipFill rotWithShape="1">
          <a:blip r:embed="rId7">
            <a:alphaModFix/>
          </a:blip>
          <a:srcRect b="0" l="0" r="0" t="0"/>
          <a:stretch/>
        </p:blipFill>
        <p:spPr>
          <a:xfrm>
            <a:off x="11685461" y="571500"/>
            <a:ext cx="2032254" cy="2032000"/>
          </a:xfrm>
          <a:prstGeom prst="rect">
            <a:avLst/>
          </a:prstGeom>
          <a:noFill/>
          <a:ln>
            <a:noFill/>
          </a:ln>
        </p:spPr>
      </p:pic>
      <p:sp>
        <p:nvSpPr>
          <p:cNvPr id="684" name="Google Shape;684;g2aff7bce3f3_0_636"/>
          <p:cNvSpPr/>
          <p:nvPr/>
        </p:nvSpPr>
        <p:spPr>
          <a:xfrm>
            <a:off x="10923365" y="2806700"/>
            <a:ext cx="3556500" cy="1320900"/>
          </a:xfrm>
          <a:prstGeom prst="roundRect">
            <a:avLst>
              <a:gd fmla="val 41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g2aff7bce3f3_0_636"/>
          <p:cNvSpPr/>
          <p:nvPr/>
        </p:nvSpPr>
        <p:spPr>
          <a:xfrm>
            <a:off x="10847156" y="2806700"/>
            <a:ext cx="3708900"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Chloe Ng</a:t>
            </a:r>
            <a:endParaRPr b="0" i="0" sz="3600" u="none" cap="none" strike="noStrike">
              <a:solidFill>
                <a:schemeClr val="dk1"/>
              </a:solidFill>
              <a:latin typeface="Calibri"/>
              <a:ea typeface="Calibri"/>
              <a:cs typeface="Calibri"/>
              <a:sym typeface="Calibri"/>
            </a:endParaRPr>
          </a:p>
        </p:txBody>
      </p:sp>
      <p:sp>
        <p:nvSpPr>
          <p:cNvPr id="686" name="Google Shape;686;g2aff7bce3f3_0_636"/>
          <p:cNvSpPr/>
          <p:nvPr/>
        </p:nvSpPr>
        <p:spPr>
          <a:xfrm>
            <a:off x="10855623" y="3594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687" name="Google Shape;687;g2aff7bce3f3_0_636"/>
          <p:cNvSpPr/>
          <p:nvPr/>
        </p:nvSpPr>
        <p:spPr>
          <a:xfrm>
            <a:off x="2032254" y="8839200"/>
            <a:ext cx="4166100" cy="3555900"/>
          </a:xfrm>
          <a:prstGeom prst="roundRect">
            <a:avLst>
              <a:gd fmla="val 154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8" name="Google Shape;688;g2aff7bce3f3_0_636"/>
          <p:cNvPicPr preferRelativeResize="0"/>
          <p:nvPr/>
        </p:nvPicPr>
        <p:blipFill rotWithShape="1">
          <a:blip r:embed="rId8">
            <a:alphaModFix/>
          </a:blip>
          <a:srcRect b="0" l="0" r="0" t="0"/>
          <a:stretch/>
        </p:blipFill>
        <p:spPr>
          <a:xfrm>
            <a:off x="3099187" y="8839200"/>
            <a:ext cx="2032254" cy="2032000"/>
          </a:xfrm>
          <a:prstGeom prst="rect">
            <a:avLst/>
          </a:prstGeom>
          <a:noFill/>
          <a:ln>
            <a:noFill/>
          </a:ln>
        </p:spPr>
      </p:pic>
      <p:sp>
        <p:nvSpPr>
          <p:cNvPr id="689" name="Google Shape;689;g2aff7bce3f3_0_636"/>
          <p:cNvSpPr/>
          <p:nvPr/>
        </p:nvSpPr>
        <p:spPr>
          <a:xfrm>
            <a:off x="2337092" y="11074400"/>
            <a:ext cx="3556500" cy="1320900"/>
          </a:xfrm>
          <a:prstGeom prst="roundRect">
            <a:avLst>
              <a:gd fmla="val 41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g2aff7bce3f3_0_636"/>
          <p:cNvSpPr/>
          <p:nvPr/>
        </p:nvSpPr>
        <p:spPr>
          <a:xfrm>
            <a:off x="2260883" y="11074400"/>
            <a:ext cx="3708900"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Lyrisa</a:t>
            </a:r>
            <a:endParaRPr b="0" i="0" sz="3600" u="none" cap="none" strike="noStrike">
              <a:solidFill>
                <a:schemeClr val="dk1"/>
              </a:solidFill>
              <a:latin typeface="Calibri"/>
              <a:ea typeface="Calibri"/>
              <a:cs typeface="Calibri"/>
              <a:sym typeface="Calibri"/>
            </a:endParaRPr>
          </a:p>
        </p:txBody>
      </p:sp>
      <p:sp>
        <p:nvSpPr>
          <p:cNvPr id="691" name="Google Shape;691;g2aff7bce3f3_0_636"/>
          <p:cNvSpPr/>
          <p:nvPr/>
        </p:nvSpPr>
        <p:spPr>
          <a:xfrm>
            <a:off x="2269350" y="11861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692" name="Google Shape;692;g2aff7bce3f3_0_636"/>
          <p:cNvSpPr/>
          <p:nvPr/>
        </p:nvSpPr>
        <p:spPr>
          <a:xfrm>
            <a:off x="6325391" y="8839200"/>
            <a:ext cx="4166100" cy="3555900"/>
          </a:xfrm>
          <a:prstGeom prst="roundRect">
            <a:avLst>
              <a:gd fmla="val 154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3" name="Google Shape;693;g2aff7bce3f3_0_636"/>
          <p:cNvPicPr preferRelativeResize="0"/>
          <p:nvPr/>
        </p:nvPicPr>
        <p:blipFill rotWithShape="1">
          <a:blip r:embed="rId9">
            <a:alphaModFix/>
          </a:blip>
          <a:srcRect b="0" l="0" r="0" t="0"/>
          <a:stretch/>
        </p:blipFill>
        <p:spPr>
          <a:xfrm>
            <a:off x="7392324" y="8839200"/>
            <a:ext cx="2032254" cy="2032000"/>
          </a:xfrm>
          <a:prstGeom prst="rect">
            <a:avLst/>
          </a:prstGeom>
          <a:noFill/>
          <a:ln>
            <a:noFill/>
          </a:ln>
        </p:spPr>
      </p:pic>
      <p:sp>
        <p:nvSpPr>
          <p:cNvPr id="694" name="Google Shape;694;g2aff7bce3f3_0_636"/>
          <p:cNvSpPr/>
          <p:nvPr/>
        </p:nvSpPr>
        <p:spPr>
          <a:xfrm>
            <a:off x="6630229" y="11074400"/>
            <a:ext cx="3556500" cy="1320900"/>
          </a:xfrm>
          <a:prstGeom prst="roundRect">
            <a:avLst>
              <a:gd fmla="val 41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2aff7bce3f3_0_636"/>
          <p:cNvSpPr/>
          <p:nvPr/>
        </p:nvSpPr>
        <p:spPr>
          <a:xfrm>
            <a:off x="6554019" y="11074400"/>
            <a:ext cx="3708900"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Lucian</a:t>
            </a:r>
            <a:endParaRPr b="0" i="0" sz="3600" u="none" cap="none" strike="noStrike">
              <a:solidFill>
                <a:schemeClr val="dk1"/>
              </a:solidFill>
              <a:latin typeface="Calibri"/>
              <a:ea typeface="Calibri"/>
              <a:cs typeface="Calibri"/>
              <a:sym typeface="Calibri"/>
            </a:endParaRPr>
          </a:p>
        </p:txBody>
      </p:sp>
      <p:sp>
        <p:nvSpPr>
          <p:cNvPr id="696" name="Google Shape;696;g2aff7bce3f3_0_636"/>
          <p:cNvSpPr/>
          <p:nvPr/>
        </p:nvSpPr>
        <p:spPr>
          <a:xfrm>
            <a:off x="6562487" y="11861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697" name="Google Shape;697;g2aff7bce3f3_0_636"/>
          <p:cNvSpPr/>
          <p:nvPr/>
        </p:nvSpPr>
        <p:spPr>
          <a:xfrm>
            <a:off x="10618527" y="8839200"/>
            <a:ext cx="4166100" cy="3555900"/>
          </a:xfrm>
          <a:prstGeom prst="roundRect">
            <a:avLst>
              <a:gd fmla="val 154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8" name="Google Shape;698;g2aff7bce3f3_0_636"/>
          <p:cNvPicPr preferRelativeResize="0"/>
          <p:nvPr/>
        </p:nvPicPr>
        <p:blipFill rotWithShape="1">
          <a:blip r:embed="rId10">
            <a:alphaModFix/>
          </a:blip>
          <a:srcRect b="0" l="0" r="0" t="0"/>
          <a:stretch/>
        </p:blipFill>
        <p:spPr>
          <a:xfrm>
            <a:off x="11685461" y="8839200"/>
            <a:ext cx="2032254" cy="2032000"/>
          </a:xfrm>
          <a:prstGeom prst="rect">
            <a:avLst/>
          </a:prstGeom>
          <a:noFill/>
          <a:ln>
            <a:noFill/>
          </a:ln>
        </p:spPr>
      </p:pic>
      <p:sp>
        <p:nvSpPr>
          <p:cNvPr id="699" name="Google Shape;699;g2aff7bce3f3_0_636"/>
          <p:cNvSpPr/>
          <p:nvPr/>
        </p:nvSpPr>
        <p:spPr>
          <a:xfrm>
            <a:off x="10923365" y="11074400"/>
            <a:ext cx="3556500" cy="1320900"/>
          </a:xfrm>
          <a:prstGeom prst="roundRect">
            <a:avLst>
              <a:gd fmla="val 41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2aff7bce3f3_0_636"/>
          <p:cNvSpPr/>
          <p:nvPr/>
        </p:nvSpPr>
        <p:spPr>
          <a:xfrm>
            <a:off x="10847156" y="11074400"/>
            <a:ext cx="3708900"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Elvina</a:t>
            </a:r>
            <a:endParaRPr b="0" i="0" sz="3600" u="none" cap="none" strike="noStrike">
              <a:solidFill>
                <a:schemeClr val="dk1"/>
              </a:solidFill>
              <a:latin typeface="Calibri"/>
              <a:ea typeface="Calibri"/>
              <a:cs typeface="Calibri"/>
              <a:sym typeface="Calibri"/>
            </a:endParaRPr>
          </a:p>
        </p:txBody>
      </p:sp>
      <p:sp>
        <p:nvSpPr>
          <p:cNvPr id="701" name="Google Shape;701;g2aff7bce3f3_0_636"/>
          <p:cNvSpPr/>
          <p:nvPr/>
        </p:nvSpPr>
        <p:spPr>
          <a:xfrm>
            <a:off x="10855623" y="11861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702" name="Google Shape;702;g2aff7bce3f3_0_636"/>
          <p:cNvSpPr/>
          <p:nvPr/>
        </p:nvSpPr>
        <p:spPr>
          <a:xfrm>
            <a:off x="14911664" y="8839200"/>
            <a:ext cx="4166100" cy="3555900"/>
          </a:xfrm>
          <a:prstGeom prst="roundRect">
            <a:avLst>
              <a:gd fmla="val 154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3" name="Google Shape;703;g2aff7bce3f3_0_636"/>
          <p:cNvPicPr preferRelativeResize="0"/>
          <p:nvPr/>
        </p:nvPicPr>
        <p:blipFill rotWithShape="1">
          <a:blip r:embed="rId11">
            <a:alphaModFix/>
          </a:blip>
          <a:srcRect b="0" l="0" r="0" t="0"/>
          <a:stretch/>
        </p:blipFill>
        <p:spPr>
          <a:xfrm>
            <a:off x="15978597" y="8839200"/>
            <a:ext cx="2032254" cy="2032000"/>
          </a:xfrm>
          <a:prstGeom prst="rect">
            <a:avLst/>
          </a:prstGeom>
          <a:noFill/>
          <a:ln>
            <a:noFill/>
          </a:ln>
        </p:spPr>
      </p:pic>
      <p:sp>
        <p:nvSpPr>
          <p:cNvPr id="704" name="Google Shape;704;g2aff7bce3f3_0_636"/>
          <p:cNvSpPr/>
          <p:nvPr/>
        </p:nvSpPr>
        <p:spPr>
          <a:xfrm>
            <a:off x="15216502" y="11074400"/>
            <a:ext cx="3556500" cy="1320900"/>
          </a:xfrm>
          <a:prstGeom prst="roundRect">
            <a:avLst>
              <a:gd fmla="val 41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g2aff7bce3f3_0_636"/>
          <p:cNvSpPr/>
          <p:nvPr/>
        </p:nvSpPr>
        <p:spPr>
          <a:xfrm>
            <a:off x="15140292" y="11074400"/>
            <a:ext cx="3708900"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Seraphina</a:t>
            </a:r>
            <a:endParaRPr b="0" i="0" sz="3600" u="none" cap="none" strike="noStrike">
              <a:solidFill>
                <a:schemeClr val="dk1"/>
              </a:solidFill>
              <a:latin typeface="Calibri"/>
              <a:ea typeface="Calibri"/>
              <a:cs typeface="Calibri"/>
              <a:sym typeface="Calibri"/>
            </a:endParaRPr>
          </a:p>
        </p:txBody>
      </p:sp>
      <p:sp>
        <p:nvSpPr>
          <p:cNvPr id="706" name="Google Shape;706;g2aff7bce3f3_0_636"/>
          <p:cNvSpPr/>
          <p:nvPr/>
        </p:nvSpPr>
        <p:spPr>
          <a:xfrm>
            <a:off x="15148760" y="11861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707" name="Google Shape;707;g2aff7bce3f3_0_636"/>
          <p:cNvSpPr/>
          <p:nvPr/>
        </p:nvSpPr>
        <p:spPr>
          <a:xfrm>
            <a:off x="19204800" y="8839200"/>
            <a:ext cx="4166100" cy="3555900"/>
          </a:xfrm>
          <a:prstGeom prst="roundRect">
            <a:avLst>
              <a:gd fmla="val 154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8" name="Google Shape;708;g2aff7bce3f3_0_636"/>
          <p:cNvPicPr preferRelativeResize="0"/>
          <p:nvPr/>
        </p:nvPicPr>
        <p:blipFill rotWithShape="1">
          <a:blip r:embed="rId12">
            <a:alphaModFix/>
          </a:blip>
          <a:srcRect b="0" l="0" r="0" t="0"/>
          <a:stretch/>
        </p:blipFill>
        <p:spPr>
          <a:xfrm>
            <a:off x="20271734" y="8839200"/>
            <a:ext cx="2032254" cy="2032000"/>
          </a:xfrm>
          <a:prstGeom prst="rect">
            <a:avLst/>
          </a:prstGeom>
          <a:noFill/>
          <a:ln>
            <a:noFill/>
          </a:ln>
        </p:spPr>
      </p:pic>
      <p:sp>
        <p:nvSpPr>
          <p:cNvPr id="709" name="Google Shape;709;g2aff7bce3f3_0_636"/>
          <p:cNvSpPr/>
          <p:nvPr/>
        </p:nvSpPr>
        <p:spPr>
          <a:xfrm>
            <a:off x="19509638" y="11074400"/>
            <a:ext cx="3556500" cy="1320900"/>
          </a:xfrm>
          <a:prstGeom prst="roundRect">
            <a:avLst>
              <a:gd fmla="val 41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g2aff7bce3f3_0_636"/>
          <p:cNvSpPr/>
          <p:nvPr/>
        </p:nvSpPr>
        <p:spPr>
          <a:xfrm>
            <a:off x="19433429" y="11074400"/>
            <a:ext cx="3708900"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Kaelen</a:t>
            </a:r>
            <a:endParaRPr b="0" i="0" sz="3600" u="none" cap="none" strike="noStrike">
              <a:solidFill>
                <a:schemeClr val="dk1"/>
              </a:solidFill>
              <a:latin typeface="Calibri"/>
              <a:ea typeface="Calibri"/>
              <a:cs typeface="Calibri"/>
              <a:sym typeface="Calibri"/>
            </a:endParaRPr>
          </a:p>
        </p:txBody>
      </p:sp>
      <p:sp>
        <p:nvSpPr>
          <p:cNvPr id="711" name="Google Shape;711;g2aff7bce3f3_0_636"/>
          <p:cNvSpPr/>
          <p:nvPr/>
        </p:nvSpPr>
        <p:spPr>
          <a:xfrm>
            <a:off x="19441897" y="11861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712" name="Google Shape;712;g2aff7bce3f3_0_636"/>
          <p:cNvSpPr/>
          <p:nvPr/>
        </p:nvSpPr>
        <p:spPr>
          <a:xfrm>
            <a:off x="4267733" y="4762500"/>
            <a:ext cx="4166100" cy="3555900"/>
          </a:xfrm>
          <a:prstGeom prst="roundRect">
            <a:avLst>
              <a:gd fmla="val 154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3" name="Google Shape;713;g2aff7bce3f3_0_636"/>
          <p:cNvPicPr preferRelativeResize="0"/>
          <p:nvPr/>
        </p:nvPicPr>
        <p:blipFill rotWithShape="1">
          <a:blip r:embed="rId13">
            <a:alphaModFix/>
          </a:blip>
          <a:srcRect b="0" l="0" r="0" t="0"/>
          <a:stretch/>
        </p:blipFill>
        <p:spPr>
          <a:xfrm>
            <a:off x="5334667" y="4762500"/>
            <a:ext cx="2032254" cy="2032000"/>
          </a:xfrm>
          <a:prstGeom prst="rect">
            <a:avLst/>
          </a:prstGeom>
          <a:noFill/>
          <a:ln>
            <a:noFill/>
          </a:ln>
        </p:spPr>
      </p:pic>
      <p:sp>
        <p:nvSpPr>
          <p:cNvPr id="714" name="Google Shape;714;g2aff7bce3f3_0_636"/>
          <p:cNvSpPr/>
          <p:nvPr/>
        </p:nvSpPr>
        <p:spPr>
          <a:xfrm>
            <a:off x="4572572" y="6997700"/>
            <a:ext cx="3556500" cy="1320900"/>
          </a:xfrm>
          <a:prstGeom prst="roundRect">
            <a:avLst>
              <a:gd fmla="val 41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g2aff7bce3f3_0_636"/>
          <p:cNvSpPr/>
          <p:nvPr/>
        </p:nvSpPr>
        <p:spPr>
          <a:xfrm>
            <a:off x="4496362" y="6997700"/>
            <a:ext cx="3708900"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Aurielle</a:t>
            </a:r>
            <a:endParaRPr b="0" i="0" sz="3600" u="none" cap="none" strike="noStrike">
              <a:solidFill>
                <a:schemeClr val="dk1"/>
              </a:solidFill>
              <a:latin typeface="Calibri"/>
              <a:ea typeface="Calibri"/>
              <a:cs typeface="Calibri"/>
              <a:sym typeface="Calibri"/>
            </a:endParaRPr>
          </a:p>
        </p:txBody>
      </p:sp>
      <p:sp>
        <p:nvSpPr>
          <p:cNvPr id="716" name="Google Shape;716;g2aff7bce3f3_0_636"/>
          <p:cNvSpPr/>
          <p:nvPr/>
        </p:nvSpPr>
        <p:spPr>
          <a:xfrm>
            <a:off x="4504830" y="7785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717" name="Google Shape;717;g2aff7bce3f3_0_636"/>
          <p:cNvSpPr/>
          <p:nvPr/>
        </p:nvSpPr>
        <p:spPr>
          <a:xfrm>
            <a:off x="17121740" y="4762500"/>
            <a:ext cx="4166100" cy="3555900"/>
          </a:xfrm>
          <a:prstGeom prst="roundRect">
            <a:avLst>
              <a:gd fmla="val 154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8" name="Google Shape;718;g2aff7bce3f3_0_636"/>
          <p:cNvPicPr preferRelativeResize="0"/>
          <p:nvPr/>
        </p:nvPicPr>
        <p:blipFill rotWithShape="1">
          <a:blip r:embed="rId14">
            <a:alphaModFix/>
          </a:blip>
          <a:srcRect b="0" l="0" r="0" t="0"/>
          <a:stretch/>
        </p:blipFill>
        <p:spPr>
          <a:xfrm>
            <a:off x="18188673" y="4762500"/>
            <a:ext cx="2032254" cy="2032000"/>
          </a:xfrm>
          <a:prstGeom prst="rect">
            <a:avLst/>
          </a:prstGeom>
          <a:noFill/>
          <a:ln>
            <a:noFill/>
          </a:ln>
        </p:spPr>
      </p:pic>
      <p:sp>
        <p:nvSpPr>
          <p:cNvPr id="719" name="Google Shape;719;g2aff7bce3f3_0_636"/>
          <p:cNvSpPr/>
          <p:nvPr/>
        </p:nvSpPr>
        <p:spPr>
          <a:xfrm>
            <a:off x="17426578" y="6997700"/>
            <a:ext cx="3556500" cy="1320900"/>
          </a:xfrm>
          <a:prstGeom prst="roundRect">
            <a:avLst>
              <a:gd fmla="val 41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g2aff7bce3f3_0_636"/>
          <p:cNvSpPr/>
          <p:nvPr/>
        </p:nvSpPr>
        <p:spPr>
          <a:xfrm>
            <a:off x="17350369" y="6997700"/>
            <a:ext cx="3708900"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Dariana</a:t>
            </a:r>
            <a:endParaRPr b="0" i="0" sz="3600" u="none" cap="none" strike="noStrike">
              <a:solidFill>
                <a:schemeClr val="dk1"/>
              </a:solidFill>
              <a:latin typeface="Calibri"/>
              <a:ea typeface="Calibri"/>
              <a:cs typeface="Calibri"/>
              <a:sym typeface="Calibri"/>
            </a:endParaRPr>
          </a:p>
        </p:txBody>
      </p:sp>
      <p:sp>
        <p:nvSpPr>
          <p:cNvPr id="721" name="Google Shape;721;g2aff7bce3f3_0_636"/>
          <p:cNvSpPr/>
          <p:nvPr/>
        </p:nvSpPr>
        <p:spPr>
          <a:xfrm>
            <a:off x="17358836" y="7785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722" name="Google Shape;722;g2aff7bce3f3_0_636"/>
          <p:cNvSpPr/>
          <p:nvPr/>
        </p:nvSpPr>
        <p:spPr>
          <a:xfrm>
            <a:off x="10618527" y="4762500"/>
            <a:ext cx="4166100" cy="3555900"/>
          </a:xfrm>
          <a:prstGeom prst="roundRect">
            <a:avLst>
              <a:gd fmla="val 154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3" name="Google Shape;723;g2aff7bce3f3_0_636"/>
          <p:cNvPicPr preferRelativeResize="0"/>
          <p:nvPr/>
        </p:nvPicPr>
        <p:blipFill rotWithShape="1">
          <a:blip r:embed="rId15">
            <a:alphaModFix/>
          </a:blip>
          <a:srcRect b="0" l="0" r="0" t="0"/>
          <a:stretch/>
        </p:blipFill>
        <p:spPr>
          <a:xfrm>
            <a:off x="11685461" y="4762500"/>
            <a:ext cx="2032254" cy="2032000"/>
          </a:xfrm>
          <a:prstGeom prst="rect">
            <a:avLst/>
          </a:prstGeom>
          <a:noFill/>
          <a:ln>
            <a:noFill/>
          </a:ln>
        </p:spPr>
      </p:pic>
      <p:sp>
        <p:nvSpPr>
          <p:cNvPr id="724" name="Google Shape;724;g2aff7bce3f3_0_636"/>
          <p:cNvSpPr/>
          <p:nvPr/>
        </p:nvSpPr>
        <p:spPr>
          <a:xfrm>
            <a:off x="10923365" y="6997700"/>
            <a:ext cx="3556500" cy="1320900"/>
          </a:xfrm>
          <a:prstGeom prst="roundRect">
            <a:avLst>
              <a:gd fmla="val 41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g2aff7bce3f3_0_636"/>
          <p:cNvSpPr/>
          <p:nvPr/>
        </p:nvSpPr>
        <p:spPr>
          <a:xfrm>
            <a:off x="10847156" y="6997700"/>
            <a:ext cx="3708900"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Theronis</a:t>
            </a:r>
            <a:endParaRPr b="0" i="0" sz="3600" u="none" cap="none" strike="noStrike">
              <a:solidFill>
                <a:schemeClr val="dk1"/>
              </a:solidFill>
              <a:latin typeface="Calibri"/>
              <a:ea typeface="Calibri"/>
              <a:cs typeface="Calibri"/>
              <a:sym typeface="Calibri"/>
            </a:endParaRPr>
          </a:p>
        </p:txBody>
      </p:sp>
      <p:sp>
        <p:nvSpPr>
          <p:cNvPr id="726" name="Google Shape;726;g2aff7bce3f3_0_636"/>
          <p:cNvSpPr/>
          <p:nvPr/>
        </p:nvSpPr>
        <p:spPr>
          <a:xfrm>
            <a:off x="10855623" y="7785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727" name="Google Shape;727;g2aff7bce3f3_0_636"/>
          <p:cNvPicPr preferRelativeResize="0"/>
          <p:nvPr/>
        </p:nvPicPr>
        <p:blipFill rotWithShape="1">
          <a:blip r:embed="rId16">
            <a:alphaModFix/>
          </a:blip>
          <a:srcRect b="0" l="0" r="0" t="0"/>
          <a:stretch/>
        </p:blipFill>
        <p:spPr>
          <a:xfrm>
            <a:off x="12688886" y="8140700"/>
            <a:ext cx="12702" cy="812800"/>
          </a:xfrm>
          <a:prstGeom prst="rect">
            <a:avLst/>
          </a:prstGeom>
          <a:noFill/>
          <a:ln>
            <a:noFill/>
          </a:ln>
        </p:spPr>
      </p:pic>
      <p:pic>
        <p:nvPicPr>
          <p:cNvPr descr=" " id="728" name="Google Shape;728;g2aff7bce3f3_0_636"/>
          <p:cNvPicPr preferRelativeResize="0"/>
          <p:nvPr/>
        </p:nvPicPr>
        <p:blipFill rotWithShape="1">
          <a:blip r:embed="rId16">
            <a:alphaModFix/>
          </a:blip>
          <a:srcRect b="0" l="0" r="0" t="0"/>
          <a:stretch/>
        </p:blipFill>
        <p:spPr>
          <a:xfrm>
            <a:off x="12688886" y="3949700"/>
            <a:ext cx="12702" cy="812800"/>
          </a:xfrm>
          <a:prstGeom prst="rect">
            <a:avLst/>
          </a:prstGeom>
          <a:noFill/>
          <a:ln>
            <a:noFill/>
          </a:ln>
        </p:spPr>
      </p:pic>
      <p:pic>
        <p:nvPicPr>
          <p:cNvPr descr=" " id="729" name="Google Shape;729;g2aff7bce3f3_0_636"/>
          <p:cNvPicPr preferRelativeResize="0"/>
          <p:nvPr/>
        </p:nvPicPr>
        <p:blipFill rotWithShape="1">
          <a:blip r:embed="rId17">
            <a:alphaModFix/>
          </a:blip>
          <a:srcRect b="0" l="0" r="0" t="0"/>
          <a:stretch/>
        </p:blipFill>
        <p:spPr>
          <a:xfrm>
            <a:off x="6349054" y="3937124"/>
            <a:ext cx="5882575" cy="825376"/>
          </a:xfrm>
          <a:prstGeom prst="rect">
            <a:avLst/>
          </a:prstGeom>
          <a:noFill/>
          <a:ln>
            <a:noFill/>
          </a:ln>
        </p:spPr>
      </p:pic>
      <p:pic>
        <p:nvPicPr>
          <p:cNvPr descr=" " id="730" name="Google Shape;730;g2aff7bce3f3_0_636"/>
          <p:cNvPicPr preferRelativeResize="0"/>
          <p:nvPr/>
        </p:nvPicPr>
        <p:blipFill rotWithShape="1">
          <a:blip r:embed="rId18">
            <a:alphaModFix/>
          </a:blip>
          <a:srcRect b="0" l="0" r="0" t="0"/>
          <a:stretch/>
        </p:blipFill>
        <p:spPr>
          <a:xfrm>
            <a:off x="4110505" y="8027343"/>
            <a:ext cx="1960854" cy="811857"/>
          </a:xfrm>
          <a:prstGeom prst="rect">
            <a:avLst/>
          </a:prstGeom>
          <a:noFill/>
          <a:ln>
            <a:noFill/>
          </a:ln>
        </p:spPr>
      </p:pic>
      <p:pic>
        <p:nvPicPr>
          <p:cNvPr descr=" " id="731" name="Google Shape;731;g2aff7bce3f3_0_636"/>
          <p:cNvPicPr preferRelativeResize="0"/>
          <p:nvPr/>
        </p:nvPicPr>
        <p:blipFill rotWithShape="1">
          <a:blip r:embed="rId18">
            <a:alphaModFix/>
          </a:blip>
          <a:srcRect b="0" l="0" r="0" t="0"/>
          <a:stretch/>
        </p:blipFill>
        <p:spPr>
          <a:xfrm>
            <a:off x="17053422" y="8027343"/>
            <a:ext cx="1960854" cy="811857"/>
          </a:xfrm>
          <a:prstGeom prst="rect">
            <a:avLst/>
          </a:prstGeom>
          <a:noFill/>
          <a:ln>
            <a:noFill/>
          </a:ln>
        </p:spPr>
      </p:pic>
      <p:pic>
        <p:nvPicPr>
          <p:cNvPr descr=" " id="732" name="Google Shape;732;g2aff7bce3f3_0_636"/>
          <p:cNvPicPr preferRelativeResize="0"/>
          <p:nvPr/>
        </p:nvPicPr>
        <p:blipFill rotWithShape="1">
          <a:blip r:embed="rId19">
            <a:alphaModFix/>
          </a:blip>
          <a:srcRect b="0" l="0" r="0" t="0"/>
          <a:stretch/>
        </p:blipFill>
        <p:spPr>
          <a:xfrm>
            <a:off x="6452406" y="8027343"/>
            <a:ext cx="1960854" cy="811857"/>
          </a:xfrm>
          <a:prstGeom prst="rect">
            <a:avLst/>
          </a:prstGeom>
          <a:noFill/>
          <a:ln>
            <a:noFill/>
          </a:ln>
        </p:spPr>
      </p:pic>
      <p:pic>
        <p:nvPicPr>
          <p:cNvPr descr=" " id="733" name="Google Shape;733;g2aff7bce3f3_0_636"/>
          <p:cNvPicPr preferRelativeResize="0"/>
          <p:nvPr/>
        </p:nvPicPr>
        <p:blipFill rotWithShape="1">
          <a:blip r:embed="rId19">
            <a:alphaModFix/>
          </a:blip>
          <a:srcRect b="0" l="0" r="0" t="0"/>
          <a:stretch/>
        </p:blipFill>
        <p:spPr>
          <a:xfrm>
            <a:off x="19395324" y="8027343"/>
            <a:ext cx="1960854" cy="811857"/>
          </a:xfrm>
          <a:prstGeom prst="rect">
            <a:avLst/>
          </a:prstGeom>
          <a:noFill/>
          <a:ln>
            <a:noFill/>
          </a:ln>
        </p:spPr>
      </p:pic>
      <p:pic>
        <p:nvPicPr>
          <p:cNvPr descr=" " id="734" name="Google Shape;734;g2aff7bce3f3_0_636"/>
          <p:cNvPicPr preferRelativeResize="0"/>
          <p:nvPr/>
        </p:nvPicPr>
        <p:blipFill rotWithShape="1">
          <a:blip r:embed="rId20">
            <a:alphaModFix/>
          </a:blip>
          <a:srcRect b="0" l="0" r="0" t="0"/>
          <a:stretch/>
        </p:blipFill>
        <p:spPr>
          <a:xfrm>
            <a:off x="13323965" y="3937124"/>
            <a:ext cx="5882575" cy="825376"/>
          </a:xfrm>
          <a:prstGeom prst="rect">
            <a:avLst/>
          </a:prstGeom>
          <a:noFill/>
          <a:ln>
            <a:noFill/>
          </a:ln>
        </p:spPr>
      </p:pic>
      <p:sp>
        <p:nvSpPr>
          <p:cNvPr id="735" name="Google Shape;735;g2aff7bce3f3_0_636"/>
          <p:cNvSpPr/>
          <p:nvPr/>
        </p:nvSpPr>
        <p:spPr>
          <a:xfrm>
            <a:off x="7747968" y="12801600"/>
            <a:ext cx="8480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36" name="Google Shape;736;g2aff7bce3f3_0_636"/>
          <p:cNvSpPr/>
          <p:nvPr/>
        </p:nvSpPr>
        <p:spPr>
          <a:xfrm rot="-5400000">
            <a:off x="-4286847" y="3733491"/>
            <a:ext cx="10754100" cy="1862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Anton"/>
              <a:buNone/>
            </a:pPr>
            <a:r>
              <a:rPr b="0" i="0" lang="en-US" sz="8000" u="none" cap="none" strike="noStrike">
                <a:solidFill>
                  <a:srgbClr val="272727"/>
                </a:solidFill>
                <a:latin typeface="Anton"/>
                <a:ea typeface="Anton"/>
                <a:cs typeface="Anton"/>
                <a:sym typeface="Anton"/>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41" name="Shape 741"/>
        <p:cNvGrpSpPr/>
        <p:nvPr/>
      </p:nvGrpSpPr>
      <p:grpSpPr>
        <a:xfrm>
          <a:off x="0" y="0"/>
          <a:ext cx="0" cy="0"/>
          <a:chOff x="0" y="0"/>
          <a:chExt cx="0" cy="0"/>
        </a:xfrm>
      </p:grpSpPr>
      <p:pic>
        <p:nvPicPr>
          <p:cNvPr descr=" " id="742" name="Google Shape;742;g2aff7bce3f3_0_701"/>
          <p:cNvPicPr preferRelativeResize="0"/>
          <p:nvPr/>
        </p:nvPicPr>
        <p:blipFill rotWithShape="1">
          <a:blip r:embed="rId3">
            <a:alphaModFix/>
          </a:blip>
          <a:srcRect b="0" l="0" r="0" t="0"/>
          <a:stretch/>
        </p:blipFill>
        <p:spPr>
          <a:xfrm>
            <a:off x="0" y="-4933131"/>
            <a:ext cx="24397785" cy="23587445"/>
          </a:xfrm>
          <a:prstGeom prst="rect">
            <a:avLst/>
          </a:prstGeom>
          <a:noFill/>
          <a:ln>
            <a:noFill/>
          </a:ln>
        </p:spPr>
      </p:pic>
      <p:pic>
        <p:nvPicPr>
          <p:cNvPr descr=" " id="743" name="Google Shape;743;g2aff7bce3f3_0_701"/>
          <p:cNvPicPr preferRelativeResize="0"/>
          <p:nvPr/>
        </p:nvPicPr>
        <p:blipFill rotWithShape="1">
          <a:blip r:embed="rId4">
            <a:alphaModFix/>
          </a:blip>
          <a:srcRect b="0" l="0" r="0" t="0"/>
          <a:stretch/>
        </p:blipFill>
        <p:spPr>
          <a:xfrm>
            <a:off x="0" y="0"/>
            <a:ext cx="7189099" cy="6858000"/>
          </a:xfrm>
          <a:prstGeom prst="rect">
            <a:avLst/>
          </a:prstGeom>
          <a:noFill/>
          <a:ln>
            <a:noFill/>
          </a:ln>
        </p:spPr>
      </p:pic>
      <p:pic>
        <p:nvPicPr>
          <p:cNvPr descr=" " id="744" name="Google Shape;744;g2aff7bce3f3_0_701"/>
          <p:cNvPicPr preferRelativeResize="0"/>
          <p:nvPr/>
        </p:nvPicPr>
        <p:blipFill rotWithShape="1">
          <a:blip r:embed="rId5">
            <a:alphaModFix/>
          </a:blip>
          <a:srcRect b="0" l="0" r="0" t="0"/>
          <a:stretch/>
        </p:blipFill>
        <p:spPr>
          <a:xfrm>
            <a:off x="16346943" y="3429000"/>
            <a:ext cx="10580422" cy="10096500"/>
          </a:xfrm>
          <a:prstGeom prst="rect">
            <a:avLst/>
          </a:prstGeom>
          <a:noFill/>
          <a:ln>
            <a:noFill/>
          </a:ln>
        </p:spPr>
      </p:pic>
      <p:sp>
        <p:nvSpPr>
          <p:cNvPr id="745" name="Google Shape;745;g2aff7bce3f3_0_7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6" name="Google Shape;746;g2aff7bce3f3_0_70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747" name="Google Shape;747;g2aff7bce3f3_0_701"/>
          <p:cNvSpPr/>
          <p:nvPr/>
        </p:nvSpPr>
        <p:spPr>
          <a:xfrm>
            <a:off x="2565721" y="3035300"/>
            <a:ext cx="9572700" cy="338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nton"/>
              <a:buNone/>
            </a:pPr>
            <a:r>
              <a:rPr b="0" i="0" lang="en-US" sz="8000" u="none" cap="none" strike="noStrike">
                <a:solidFill>
                  <a:srgbClr val="272727"/>
                </a:solidFill>
                <a:latin typeface="Anton"/>
                <a:ea typeface="Anton"/>
                <a:cs typeface="Anton"/>
                <a:sym typeface="Anton"/>
              </a:rPr>
              <a:t>Thank you for choosing EaTemp</a:t>
            </a:r>
            <a:endParaRPr b="0" i="0" sz="8000" u="none" cap="none" strike="noStrike">
              <a:solidFill>
                <a:schemeClr val="dk1"/>
              </a:solidFill>
              <a:latin typeface="Calibri"/>
              <a:ea typeface="Calibri"/>
              <a:cs typeface="Calibri"/>
              <a:sym typeface="Calibri"/>
            </a:endParaRPr>
          </a:p>
        </p:txBody>
      </p:sp>
      <p:sp>
        <p:nvSpPr>
          <p:cNvPr id="748" name="Google Shape;748;g2aff7bce3f3_0_701"/>
          <p:cNvSpPr/>
          <p:nvPr/>
        </p:nvSpPr>
        <p:spPr>
          <a:xfrm>
            <a:off x="2565721" y="64389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49" name="Google Shape;749;g2aff7bce3f3_0_701"/>
          <p:cNvSpPr/>
          <p:nvPr/>
        </p:nvSpPr>
        <p:spPr>
          <a:xfrm rot="-5400000">
            <a:off x="22204446" y="8326925"/>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50" name="Google Shape;750;g2aff7bce3f3_0_701"/>
          <p:cNvPicPr preferRelativeResize="0"/>
          <p:nvPr/>
        </p:nvPicPr>
        <p:blipFill rotWithShape="1">
          <a:blip r:embed="rId8">
            <a:alphaModFix/>
          </a:blip>
          <a:srcRect b="0" l="0" r="0" t="0"/>
          <a:stretch/>
        </p:blipFill>
        <p:spPr>
          <a:xfrm>
            <a:off x="12892111" y="3073400"/>
            <a:ext cx="8167121" cy="8636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 name="Shape 40"/>
        <p:cNvGrpSpPr/>
        <p:nvPr/>
      </p:nvGrpSpPr>
      <p:grpSpPr>
        <a:xfrm>
          <a:off x="0" y="0"/>
          <a:ext cx="0" cy="0"/>
          <a:chOff x="0" y="0"/>
          <a:chExt cx="0" cy="0"/>
        </a:xfrm>
      </p:grpSpPr>
      <p:pic>
        <p:nvPicPr>
          <p:cNvPr descr=" " id="41" name="Google Shape;41;g2aff7bce3f3_0_23"/>
          <p:cNvPicPr preferRelativeResize="0"/>
          <p:nvPr/>
        </p:nvPicPr>
        <p:blipFill rotWithShape="1">
          <a:blip r:embed="rId3">
            <a:alphaModFix/>
          </a:blip>
          <a:srcRect b="0" l="0" r="0" t="0"/>
          <a:stretch/>
        </p:blipFill>
        <p:spPr>
          <a:xfrm>
            <a:off x="0" y="-4933124"/>
            <a:ext cx="24397785" cy="23587463"/>
          </a:xfrm>
          <a:prstGeom prst="rect">
            <a:avLst/>
          </a:prstGeom>
          <a:noFill/>
          <a:ln>
            <a:noFill/>
          </a:ln>
        </p:spPr>
      </p:pic>
      <p:pic>
        <p:nvPicPr>
          <p:cNvPr descr=" " id="42" name="Google Shape;42;g2aff7bce3f3_0_23"/>
          <p:cNvPicPr preferRelativeResize="0"/>
          <p:nvPr/>
        </p:nvPicPr>
        <p:blipFill rotWithShape="1">
          <a:blip r:embed="rId4">
            <a:alphaModFix/>
          </a:blip>
          <a:srcRect b="0" l="0" r="0" t="0"/>
          <a:stretch/>
        </p:blipFill>
        <p:spPr>
          <a:xfrm>
            <a:off x="-1956044" y="-3594100"/>
            <a:ext cx="10466108" cy="10972800"/>
          </a:xfrm>
          <a:prstGeom prst="rect">
            <a:avLst/>
          </a:prstGeom>
          <a:noFill/>
          <a:ln>
            <a:noFill/>
          </a:ln>
        </p:spPr>
      </p:pic>
      <p:pic>
        <p:nvPicPr>
          <p:cNvPr descr=" " id="43" name="Google Shape;43;g2aff7bce3f3_0_23"/>
          <p:cNvPicPr preferRelativeResize="0"/>
          <p:nvPr/>
        </p:nvPicPr>
        <p:blipFill rotWithShape="1">
          <a:blip r:embed="rId5">
            <a:alphaModFix/>
          </a:blip>
          <a:srcRect b="0" l="0" r="0" t="0"/>
          <a:stretch/>
        </p:blipFill>
        <p:spPr>
          <a:xfrm>
            <a:off x="17820327" y="8153397"/>
            <a:ext cx="8519912" cy="8627721"/>
          </a:xfrm>
          <a:prstGeom prst="rect">
            <a:avLst/>
          </a:prstGeom>
          <a:noFill/>
          <a:ln>
            <a:noFill/>
          </a:ln>
        </p:spPr>
      </p:pic>
      <p:sp>
        <p:nvSpPr>
          <p:cNvPr id="44" name="Google Shape;44;g2aff7bce3f3_0_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 name="Google Shape;45;g2aff7bce3f3_0_2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6" name="Google Shape;46;g2aff7bce3f3_0_23"/>
          <p:cNvSpPr/>
          <p:nvPr/>
        </p:nvSpPr>
        <p:spPr>
          <a:xfrm>
            <a:off x="5893537" y="1320800"/>
            <a:ext cx="117447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Anton"/>
              <a:buNone/>
            </a:pPr>
            <a:r>
              <a:rPr b="0" i="0" lang="en-US" sz="12800" u="none" cap="none" strike="noStrike">
                <a:solidFill>
                  <a:srgbClr val="272727"/>
                </a:solidFill>
                <a:latin typeface="Anton"/>
                <a:ea typeface="Anton"/>
                <a:cs typeface="Anton"/>
                <a:sym typeface="Anton"/>
              </a:rPr>
              <a:t>Table of Contents</a:t>
            </a:r>
            <a:endParaRPr b="0" i="0" sz="12800" u="none" cap="none" strike="noStrike">
              <a:solidFill>
                <a:schemeClr val="dk1"/>
              </a:solidFill>
              <a:latin typeface="Calibri"/>
              <a:ea typeface="Calibri"/>
              <a:cs typeface="Calibri"/>
              <a:sym typeface="Calibri"/>
            </a:endParaRPr>
          </a:p>
        </p:txBody>
      </p:sp>
      <p:sp>
        <p:nvSpPr>
          <p:cNvPr id="47" name="Google Shape;47;g2aff7bce3f3_0_23"/>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aff7bce3f3_0_23"/>
          <p:cNvSpPr/>
          <p:nvPr/>
        </p:nvSpPr>
        <p:spPr>
          <a:xfrm>
            <a:off x="0" y="4559300"/>
            <a:ext cx="5931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aff7bce3f3_0_23"/>
          <p:cNvSpPr/>
          <p:nvPr/>
        </p:nvSpPr>
        <p:spPr>
          <a:xfrm>
            <a:off x="-203225" y="4559300"/>
            <a:ext cx="6135000" cy="1117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Introduction</a:t>
            </a:r>
            <a:endParaRPr b="0" i="0" sz="4800" u="none" cap="none" strike="noStrike">
              <a:solidFill>
                <a:schemeClr val="dk1"/>
              </a:solidFill>
              <a:latin typeface="Calibri"/>
              <a:ea typeface="Calibri"/>
              <a:cs typeface="Calibri"/>
              <a:sym typeface="Calibri"/>
            </a:endParaRPr>
          </a:p>
        </p:txBody>
      </p:sp>
      <p:sp>
        <p:nvSpPr>
          <p:cNvPr id="50" name="Google Shape;50;g2aff7bce3f3_0_23"/>
          <p:cNvSpPr/>
          <p:nvPr/>
        </p:nvSpPr>
        <p:spPr>
          <a:xfrm>
            <a:off x="-135484" y="55753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51" name="Google Shape;51;g2aff7bce3f3_0_23"/>
          <p:cNvPicPr preferRelativeResize="0"/>
          <p:nvPr/>
        </p:nvPicPr>
        <p:blipFill rotWithShape="1">
          <a:blip r:embed="rId7">
            <a:alphaModFix/>
          </a:blip>
          <a:srcRect b="0" l="0" r="0" t="0"/>
          <a:stretch/>
        </p:blipFill>
        <p:spPr>
          <a:xfrm>
            <a:off x="6134867" y="4521200"/>
            <a:ext cx="1625803" cy="1625600"/>
          </a:xfrm>
          <a:prstGeom prst="rect">
            <a:avLst/>
          </a:prstGeom>
          <a:noFill/>
          <a:ln>
            <a:noFill/>
          </a:ln>
        </p:spPr>
      </p:pic>
      <p:sp>
        <p:nvSpPr>
          <p:cNvPr id="52" name="Google Shape;52;g2aff7bce3f3_0_23"/>
          <p:cNvSpPr/>
          <p:nvPr/>
        </p:nvSpPr>
        <p:spPr>
          <a:xfrm>
            <a:off x="6134867" y="45212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aff7bce3f3_0_23"/>
          <p:cNvSpPr/>
          <p:nvPr/>
        </p:nvSpPr>
        <p:spPr>
          <a:xfrm>
            <a:off x="6592124" y="4775200"/>
            <a:ext cx="7113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nton"/>
              <a:buNone/>
            </a:pPr>
            <a:r>
              <a:rPr b="0" i="0" lang="en-US" sz="4800" u="none" cap="none" strike="noStrike">
                <a:solidFill>
                  <a:srgbClr val="000000"/>
                </a:solidFill>
                <a:latin typeface="Anton"/>
                <a:ea typeface="Anton"/>
                <a:cs typeface="Anton"/>
                <a:sym typeface="Anton"/>
              </a:rPr>
              <a:t>01</a:t>
            </a:r>
            <a:endParaRPr b="0" i="0" sz="4800" u="none" cap="none" strike="noStrike">
              <a:solidFill>
                <a:schemeClr val="dk1"/>
              </a:solidFill>
              <a:latin typeface="Calibri"/>
              <a:ea typeface="Calibri"/>
              <a:cs typeface="Calibri"/>
              <a:sym typeface="Calibri"/>
            </a:endParaRPr>
          </a:p>
        </p:txBody>
      </p:sp>
      <p:sp>
        <p:nvSpPr>
          <p:cNvPr id="54" name="Google Shape;54;g2aff7bce3f3_0_23"/>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 name="Google Shape;55;g2aff7bce3f3_0_23"/>
          <p:cNvPicPr preferRelativeResize="0"/>
          <p:nvPr/>
        </p:nvPicPr>
        <p:blipFill rotWithShape="1">
          <a:blip r:embed="rId7">
            <a:alphaModFix/>
          </a:blip>
          <a:srcRect b="0" l="0" r="0" t="0"/>
          <a:stretch/>
        </p:blipFill>
        <p:spPr>
          <a:xfrm>
            <a:off x="16626378" y="4521200"/>
            <a:ext cx="1625803" cy="1625600"/>
          </a:xfrm>
          <a:prstGeom prst="rect">
            <a:avLst/>
          </a:prstGeom>
          <a:noFill/>
          <a:ln>
            <a:noFill/>
          </a:ln>
        </p:spPr>
      </p:pic>
      <p:sp>
        <p:nvSpPr>
          <p:cNvPr id="56" name="Google Shape;56;g2aff7bce3f3_0_23"/>
          <p:cNvSpPr/>
          <p:nvPr/>
        </p:nvSpPr>
        <p:spPr>
          <a:xfrm>
            <a:off x="16626378" y="45212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aff7bce3f3_0_23"/>
          <p:cNvSpPr/>
          <p:nvPr/>
        </p:nvSpPr>
        <p:spPr>
          <a:xfrm>
            <a:off x="17032829" y="4775200"/>
            <a:ext cx="8130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nton"/>
              <a:buNone/>
            </a:pPr>
            <a:r>
              <a:rPr b="0" i="0" lang="en-US" sz="4800" u="none" cap="none" strike="noStrike">
                <a:solidFill>
                  <a:srgbClr val="000000"/>
                </a:solidFill>
                <a:latin typeface="Anton"/>
                <a:ea typeface="Anton"/>
                <a:cs typeface="Anton"/>
                <a:sym typeface="Anton"/>
              </a:rPr>
              <a:t>02</a:t>
            </a:r>
            <a:endParaRPr b="0" i="0" sz="4800" u="none" cap="none" strike="noStrike">
              <a:solidFill>
                <a:schemeClr val="dk1"/>
              </a:solidFill>
              <a:latin typeface="Calibri"/>
              <a:ea typeface="Calibri"/>
              <a:cs typeface="Calibri"/>
              <a:sym typeface="Calibri"/>
            </a:endParaRPr>
          </a:p>
        </p:txBody>
      </p:sp>
      <p:sp>
        <p:nvSpPr>
          <p:cNvPr id="58" name="Google Shape;58;g2aff7bce3f3_0_23"/>
          <p:cNvSpPr/>
          <p:nvPr/>
        </p:nvSpPr>
        <p:spPr>
          <a:xfrm>
            <a:off x="18455407" y="4559300"/>
            <a:ext cx="5931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aff7bce3f3_0_23"/>
          <p:cNvSpPr/>
          <p:nvPr/>
        </p:nvSpPr>
        <p:spPr>
          <a:xfrm>
            <a:off x="18455407" y="4559300"/>
            <a:ext cx="61350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Encounters</a:t>
            </a:r>
            <a:endParaRPr b="0" i="0" sz="4800" u="none" cap="none" strike="noStrike">
              <a:solidFill>
                <a:schemeClr val="dk1"/>
              </a:solidFill>
              <a:latin typeface="Calibri"/>
              <a:ea typeface="Calibri"/>
              <a:cs typeface="Calibri"/>
              <a:sym typeface="Calibri"/>
            </a:endParaRPr>
          </a:p>
        </p:txBody>
      </p:sp>
      <p:sp>
        <p:nvSpPr>
          <p:cNvPr id="60" name="Google Shape;60;g2aff7bce3f3_0_23"/>
          <p:cNvSpPr/>
          <p:nvPr/>
        </p:nvSpPr>
        <p:spPr>
          <a:xfrm>
            <a:off x="18455407" y="55753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61" name="Google Shape;61;g2aff7bce3f3_0_23"/>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aff7bce3f3_0_23"/>
          <p:cNvSpPr/>
          <p:nvPr/>
        </p:nvSpPr>
        <p:spPr>
          <a:xfrm>
            <a:off x="0" y="7543800"/>
            <a:ext cx="5931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aff7bce3f3_0_23"/>
          <p:cNvSpPr/>
          <p:nvPr/>
        </p:nvSpPr>
        <p:spPr>
          <a:xfrm>
            <a:off x="-203225" y="7543800"/>
            <a:ext cx="6135000" cy="1117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Wonders</a:t>
            </a:r>
            <a:endParaRPr b="0" i="0" sz="4800" u="none" cap="none" strike="noStrike">
              <a:solidFill>
                <a:schemeClr val="dk1"/>
              </a:solidFill>
              <a:latin typeface="Calibri"/>
              <a:ea typeface="Calibri"/>
              <a:cs typeface="Calibri"/>
              <a:sym typeface="Calibri"/>
            </a:endParaRPr>
          </a:p>
        </p:txBody>
      </p:sp>
      <p:sp>
        <p:nvSpPr>
          <p:cNvPr id="64" name="Google Shape;64;g2aff7bce3f3_0_23"/>
          <p:cNvSpPr/>
          <p:nvPr/>
        </p:nvSpPr>
        <p:spPr>
          <a:xfrm>
            <a:off x="-135484" y="85598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5" name="Google Shape;65;g2aff7bce3f3_0_23"/>
          <p:cNvPicPr preferRelativeResize="0"/>
          <p:nvPr/>
        </p:nvPicPr>
        <p:blipFill rotWithShape="1">
          <a:blip r:embed="rId7">
            <a:alphaModFix/>
          </a:blip>
          <a:srcRect b="0" l="0" r="0" t="0"/>
          <a:stretch/>
        </p:blipFill>
        <p:spPr>
          <a:xfrm>
            <a:off x="6134867" y="7505700"/>
            <a:ext cx="1625803" cy="1625600"/>
          </a:xfrm>
          <a:prstGeom prst="rect">
            <a:avLst/>
          </a:prstGeom>
          <a:noFill/>
          <a:ln>
            <a:noFill/>
          </a:ln>
        </p:spPr>
      </p:pic>
      <p:sp>
        <p:nvSpPr>
          <p:cNvPr id="66" name="Google Shape;66;g2aff7bce3f3_0_23"/>
          <p:cNvSpPr/>
          <p:nvPr/>
        </p:nvSpPr>
        <p:spPr>
          <a:xfrm>
            <a:off x="6134867" y="75057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aff7bce3f3_0_23"/>
          <p:cNvSpPr/>
          <p:nvPr/>
        </p:nvSpPr>
        <p:spPr>
          <a:xfrm>
            <a:off x="6541318" y="7759700"/>
            <a:ext cx="8130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nton"/>
              <a:buNone/>
            </a:pPr>
            <a:r>
              <a:rPr b="0" i="0" lang="en-US" sz="4800" u="none" cap="none" strike="noStrike">
                <a:solidFill>
                  <a:srgbClr val="000000"/>
                </a:solidFill>
                <a:latin typeface="Anton"/>
                <a:ea typeface="Anton"/>
                <a:cs typeface="Anton"/>
                <a:sym typeface="Anton"/>
              </a:rPr>
              <a:t>03</a:t>
            </a:r>
            <a:endParaRPr b="0" i="0" sz="4800" u="none" cap="none" strike="noStrike">
              <a:solidFill>
                <a:schemeClr val="dk1"/>
              </a:solidFill>
              <a:latin typeface="Calibri"/>
              <a:ea typeface="Calibri"/>
              <a:cs typeface="Calibri"/>
              <a:sym typeface="Calibri"/>
            </a:endParaRPr>
          </a:p>
        </p:txBody>
      </p:sp>
      <p:sp>
        <p:nvSpPr>
          <p:cNvPr id="68" name="Google Shape;68;g2aff7bce3f3_0_23"/>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 name="Google Shape;69;g2aff7bce3f3_0_23"/>
          <p:cNvPicPr preferRelativeResize="0"/>
          <p:nvPr/>
        </p:nvPicPr>
        <p:blipFill rotWithShape="1">
          <a:blip r:embed="rId7">
            <a:alphaModFix/>
          </a:blip>
          <a:srcRect b="0" l="0" r="0" t="0"/>
          <a:stretch/>
        </p:blipFill>
        <p:spPr>
          <a:xfrm>
            <a:off x="16626378" y="7505700"/>
            <a:ext cx="1625803" cy="1625600"/>
          </a:xfrm>
          <a:prstGeom prst="rect">
            <a:avLst/>
          </a:prstGeom>
          <a:noFill/>
          <a:ln>
            <a:noFill/>
          </a:ln>
        </p:spPr>
      </p:pic>
      <p:sp>
        <p:nvSpPr>
          <p:cNvPr id="70" name="Google Shape;70;g2aff7bce3f3_0_23"/>
          <p:cNvSpPr/>
          <p:nvPr/>
        </p:nvSpPr>
        <p:spPr>
          <a:xfrm>
            <a:off x="16626378" y="75057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aff7bce3f3_0_23"/>
          <p:cNvSpPr/>
          <p:nvPr/>
        </p:nvSpPr>
        <p:spPr>
          <a:xfrm>
            <a:off x="17032829" y="7759700"/>
            <a:ext cx="8130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nton"/>
              <a:buNone/>
            </a:pPr>
            <a:r>
              <a:rPr b="0" i="0" lang="en-US" sz="4800" u="none" cap="none" strike="noStrike">
                <a:solidFill>
                  <a:srgbClr val="000000"/>
                </a:solidFill>
                <a:latin typeface="Anton"/>
                <a:ea typeface="Anton"/>
                <a:cs typeface="Anton"/>
                <a:sym typeface="Anton"/>
              </a:rPr>
              <a:t>04</a:t>
            </a:r>
            <a:endParaRPr b="0" i="0" sz="4800" u="none" cap="none" strike="noStrike">
              <a:solidFill>
                <a:schemeClr val="dk1"/>
              </a:solidFill>
              <a:latin typeface="Calibri"/>
              <a:ea typeface="Calibri"/>
              <a:cs typeface="Calibri"/>
              <a:sym typeface="Calibri"/>
            </a:endParaRPr>
          </a:p>
        </p:txBody>
      </p:sp>
      <p:sp>
        <p:nvSpPr>
          <p:cNvPr id="72" name="Google Shape;72;g2aff7bce3f3_0_23"/>
          <p:cNvSpPr/>
          <p:nvPr/>
        </p:nvSpPr>
        <p:spPr>
          <a:xfrm>
            <a:off x="18455407" y="7543800"/>
            <a:ext cx="5931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aff7bce3f3_0_23"/>
          <p:cNvSpPr/>
          <p:nvPr/>
        </p:nvSpPr>
        <p:spPr>
          <a:xfrm>
            <a:off x="18455407" y="7543800"/>
            <a:ext cx="61350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Magic</a:t>
            </a:r>
            <a:endParaRPr b="0" i="0" sz="4800" u="none" cap="none" strike="noStrike">
              <a:solidFill>
                <a:schemeClr val="dk1"/>
              </a:solidFill>
              <a:latin typeface="Calibri"/>
              <a:ea typeface="Calibri"/>
              <a:cs typeface="Calibri"/>
              <a:sym typeface="Calibri"/>
            </a:endParaRPr>
          </a:p>
        </p:txBody>
      </p:sp>
      <p:sp>
        <p:nvSpPr>
          <p:cNvPr id="74" name="Google Shape;74;g2aff7bce3f3_0_23"/>
          <p:cNvSpPr/>
          <p:nvPr/>
        </p:nvSpPr>
        <p:spPr>
          <a:xfrm>
            <a:off x="18455407" y="85598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5" name="Google Shape;75;g2aff7bce3f3_0_23"/>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aff7bce3f3_0_23"/>
          <p:cNvSpPr/>
          <p:nvPr/>
        </p:nvSpPr>
        <p:spPr>
          <a:xfrm>
            <a:off x="0" y="10528300"/>
            <a:ext cx="5931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aff7bce3f3_0_23"/>
          <p:cNvSpPr/>
          <p:nvPr/>
        </p:nvSpPr>
        <p:spPr>
          <a:xfrm>
            <a:off x="-203225" y="10528300"/>
            <a:ext cx="6135000" cy="1117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Adventure</a:t>
            </a:r>
            <a:endParaRPr b="0" i="0" sz="4800" u="none" cap="none" strike="noStrike">
              <a:solidFill>
                <a:schemeClr val="dk1"/>
              </a:solidFill>
              <a:latin typeface="Calibri"/>
              <a:ea typeface="Calibri"/>
              <a:cs typeface="Calibri"/>
              <a:sym typeface="Calibri"/>
            </a:endParaRPr>
          </a:p>
        </p:txBody>
      </p:sp>
      <p:sp>
        <p:nvSpPr>
          <p:cNvPr id="78" name="Google Shape;78;g2aff7bce3f3_0_23"/>
          <p:cNvSpPr/>
          <p:nvPr/>
        </p:nvSpPr>
        <p:spPr>
          <a:xfrm>
            <a:off x="-135484" y="115443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9" name="Google Shape;79;g2aff7bce3f3_0_23"/>
          <p:cNvPicPr preferRelativeResize="0"/>
          <p:nvPr/>
        </p:nvPicPr>
        <p:blipFill rotWithShape="1">
          <a:blip r:embed="rId7">
            <a:alphaModFix/>
          </a:blip>
          <a:srcRect b="0" l="0" r="0" t="0"/>
          <a:stretch/>
        </p:blipFill>
        <p:spPr>
          <a:xfrm>
            <a:off x="6134867" y="10490200"/>
            <a:ext cx="1625803" cy="1625600"/>
          </a:xfrm>
          <a:prstGeom prst="rect">
            <a:avLst/>
          </a:prstGeom>
          <a:noFill/>
          <a:ln>
            <a:noFill/>
          </a:ln>
        </p:spPr>
      </p:pic>
      <p:sp>
        <p:nvSpPr>
          <p:cNvPr id="80" name="Google Shape;80;g2aff7bce3f3_0_23"/>
          <p:cNvSpPr/>
          <p:nvPr/>
        </p:nvSpPr>
        <p:spPr>
          <a:xfrm>
            <a:off x="6134867" y="104902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aff7bce3f3_0_23"/>
          <p:cNvSpPr/>
          <p:nvPr/>
        </p:nvSpPr>
        <p:spPr>
          <a:xfrm>
            <a:off x="6541318" y="10744200"/>
            <a:ext cx="8130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nton"/>
              <a:buNone/>
            </a:pPr>
            <a:r>
              <a:rPr b="0" i="0" lang="en-US" sz="4800" u="none" cap="none" strike="noStrike">
                <a:solidFill>
                  <a:srgbClr val="000000"/>
                </a:solidFill>
                <a:latin typeface="Anton"/>
                <a:ea typeface="Anton"/>
                <a:cs typeface="Anton"/>
                <a:sym typeface="Anton"/>
              </a:rPr>
              <a:t>05</a:t>
            </a:r>
            <a:endParaRPr b="0" i="0" sz="4800" u="none" cap="none" strike="noStrike">
              <a:solidFill>
                <a:schemeClr val="dk1"/>
              </a:solidFill>
              <a:latin typeface="Calibri"/>
              <a:ea typeface="Calibri"/>
              <a:cs typeface="Calibri"/>
              <a:sym typeface="Calibri"/>
            </a:endParaRPr>
          </a:p>
        </p:txBody>
      </p:sp>
      <p:sp>
        <p:nvSpPr>
          <p:cNvPr id="82" name="Google Shape;82;g2aff7bce3f3_0_23"/>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3" name="Google Shape;83;g2aff7bce3f3_0_23"/>
          <p:cNvPicPr preferRelativeResize="0"/>
          <p:nvPr/>
        </p:nvPicPr>
        <p:blipFill rotWithShape="1">
          <a:blip r:embed="rId7">
            <a:alphaModFix/>
          </a:blip>
          <a:srcRect b="0" l="0" r="0" t="0"/>
          <a:stretch/>
        </p:blipFill>
        <p:spPr>
          <a:xfrm>
            <a:off x="16626378" y="10490200"/>
            <a:ext cx="1625803" cy="1625600"/>
          </a:xfrm>
          <a:prstGeom prst="rect">
            <a:avLst/>
          </a:prstGeom>
          <a:noFill/>
          <a:ln>
            <a:noFill/>
          </a:ln>
        </p:spPr>
      </p:pic>
      <p:sp>
        <p:nvSpPr>
          <p:cNvPr id="84" name="Google Shape;84;g2aff7bce3f3_0_23"/>
          <p:cNvSpPr/>
          <p:nvPr/>
        </p:nvSpPr>
        <p:spPr>
          <a:xfrm>
            <a:off x="16626378" y="104902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aff7bce3f3_0_23"/>
          <p:cNvSpPr/>
          <p:nvPr/>
        </p:nvSpPr>
        <p:spPr>
          <a:xfrm>
            <a:off x="17032829" y="10744200"/>
            <a:ext cx="8130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nton"/>
              <a:buNone/>
            </a:pPr>
            <a:r>
              <a:rPr b="0" i="0" lang="en-US" sz="4800" u="none" cap="none" strike="noStrike">
                <a:solidFill>
                  <a:srgbClr val="000000"/>
                </a:solidFill>
                <a:latin typeface="Anton"/>
                <a:ea typeface="Anton"/>
                <a:cs typeface="Anton"/>
                <a:sym typeface="Anton"/>
              </a:rPr>
              <a:t>06</a:t>
            </a:r>
            <a:endParaRPr b="0" i="0" sz="4800" u="none" cap="none" strike="noStrike">
              <a:solidFill>
                <a:schemeClr val="dk1"/>
              </a:solidFill>
              <a:latin typeface="Calibri"/>
              <a:ea typeface="Calibri"/>
              <a:cs typeface="Calibri"/>
              <a:sym typeface="Calibri"/>
            </a:endParaRPr>
          </a:p>
        </p:txBody>
      </p:sp>
      <p:sp>
        <p:nvSpPr>
          <p:cNvPr id="86" name="Google Shape;86;g2aff7bce3f3_0_23"/>
          <p:cNvSpPr/>
          <p:nvPr/>
        </p:nvSpPr>
        <p:spPr>
          <a:xfrm>
            <a:off x="18455407" y="10528300"/>
            <a:ext cx="5931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2aff7bce3f3_0_23"/>
          <p:cNvSpPr/>
          <p:nvPr/>
        </p:nvSpPr>
        <p:spPr>
          <a:xfrm>
            <a:off x="18455407" y="10528300"/>
            <a:ext cx="61350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Conclusion</a:t>
            </a:r>
            <a:endParaRPr b="0" i="0" sz="4800" u="none" cap="none" strike="noStrike">
              <a:solidFill>
                <a:schemeClr val="dk1"/>
              </a:solidFill>
              <a:latin typeface="Calibri"/>
              <a:ea typeface="Calibri"/>
              <a:cs typeface="Calibri"/>
              <a:sym typeface="Calibri"/>
            </a:endParaRPr>
          </a:p>
        </p:txBody>
      </p:sp>
      <p:sp>
        <p:nvSpPr>
          <p:cNvPr id="88" name="Google Shape;88;g2aff7bce3f3_0_23"/>
          <p:cNvSpPr/>
          <p:nvPr/>
        </p:nvSpPr>
        <p:spPr>
          <a:xfrm>
            <a:off x="18455407" y="115443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89" name="Google Shape;89;g2aff7bce3f3_0_23"/>
          <p:cNvPicPr preferRelativeResize="0"/>
          <p:nvPr/>
        </p:nvPicPr>
        <p:blipFill rotWithShape="1">
          <a:blip r:embed="rId8">
            <a:alphaModFix/>
          </a:blip>
          <a:srcRect b="0" l="0" r="0" t="0"/>
          <a:stretch/>
        </p:blipFill>
        <p:spPr>
          <a:xfrm>
            <a:off x="8840305" y="4813300"/>
            <a:ext cx="6706438" cy="6743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4" name="Shape 94"/>
        <p:cNvGrpSpPr/>
        <p:nvPr/>
      </p:nvGrpSpPr>
      <p:grpSpPr>
        <a:xfrm>
          <a:off x="0" y="0"/>
          <a:ext cx="0" cy="0"/>
          <a:chOff x="0" y="0"/>
          <a:chExt cx="0" cy="0"/>
        </a:xfrm>
      </p:grpSpPr>
      <p:pic>
        <p:nvPicPr>
          <p:cNvPr descr=" " id="95" name="Google Shape;95;g2aff7bce3f3_0_76"/>
          <p:cNvPicPr preferRelativeResize="0"/>
          <p:nvPr/>
        </p:nvPicPr>
        <p:blipFill rotWithShape="1">
          <a:blip r:embed="rId3">
            <a:alphaModFix/>
          </a:blip>
          <a:srcRect b="0" l="0" r="0" t="0"/>
          <a:stretch/>
        </p:blipFill>
        <p:spPr>
          <a:xfrm>
            <a:off x="0" y="-4933122"/>
            <a:ext cx="24397785" cy="23587454"/>
          </a:xfrm>
          <a:prstGeom prst="rect">
            <a:avLst/>
          </a:prstGeom>
          <a:noFill/>
          <a:ln>
            <a:noFill/>
          </a:ln>
        </p:spPr>
      </p:pic>
      <p:pic>
        <p:nvPicPr>
          <p:cNvPr descr=" " id="96" name="Google Shape;96;g2aff7bce3f3_0_76"/>
          <p:cNvPicPr preferRelativeResize="0"/>
          <p:nvPr/>
        </p:nvPicPr>
        <p:blipFill rotWithShape="1">
          <a:blip r:embed="rId4">
            <a:alphaModFix/>
          </a:blip>
          <a:srcRect b="0" l="0" r="0" t="0"/>
          <a:stretch/>
        </p:blipFill>
        <p:spPr>
          <a:xfrm>
            <a:off x="-6261883" y="1714500"/>
            <a:ext cx="10986873" cy="10287000"/>
          </a:xfrm>
          <a:prstGeom prst="rect">
            <a:avLst/>
          </a:prstGeom>
          <a:noFill/>
          <a:ln>
            <a:noFill/>
          </a:ln>
        </p:spPr>
      </p:pic>
      <p:pic>
        <p:nvPicPr>
          <p:cNvPr descr=" " id="97" name="Google Shape;97;g2aff7bce3f3_0_76"/>
          <p:cNvPicPr preferRelativeResize="0"/>
          <p:nvPr/>
        </p:nvPicPr>
        <p:blipFill rotWithShape="1">
          <a:blip r:embed="rId5">
            <a:alphaModFix/>
          </a:blip>
          <a:srcRect b="0" l="0" r="0" t="0"/>
          <a:stretch/>
        </p:blipFill>
        <p:spPr>
          <a:xfrm>
            <a:off x="17845730" y="7594600"/>
            <a:ext cx="6541318" cy="6121400"/>
          </a:xfrm>
          <a:prstGeom prst="rect">
            <a:avLst/>
          </a:prstGeom>
          <a:noFill/>
          <a:ln>
            <a:noFill/>
          </a:ln>
        </p:spPr>
      </p:pic>
      <p:sp>
        <p:nvSpPr>
          <p:cNvPr id="98" name="Google Shape;98;g2aff7bce3f3_0_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9" name="Google Shape;99;g2aff7bce3f3_0_7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00" name="Google Shape;100;g2aff7bce3f3_0_76"/>
          <p:cNvSpPr/>
          <p:nvPr/>
        </p:nvSpPr>
        <p:spPr>
          <a:xfrm>
            <a:off x="2959470" y="2743200"/>
            <a:ext cx="127863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Anton"/>
              <a:buNone/>
            </a:pPr>
            <a:r>
              <a:rPr b="0" i="0" lang="en-US" sz="8000" u="none" cap="none" strike="noStrike">
                <a:solidFill>
                  <a:srgbClr val="272727"/>
                </a:solidFill>
                <a:latin typeface="Anton"/>
                <a:ea typeface="Anton"/>
                <a:cs typeface="Anton"/>
                <a:sym typeface="Anton"/>
              </a:rPr>
              <a:t>The Realm of the Extraordinary</a:t>
            </a:r>
            <a:endParaRPr b="0" i="0" sz="8000" u="none" cap="none" strike="noStrike">
              <a:solidFill>
                <a:schemeClr val="dk1"/>
              </a:solidFill>
              <a:latin typeface="Calibri"/>
              <a:ea typeface="Calibri"/>
              <a:cs typeface="Calibri"/>
              <a:sym typeface="Calibri"/>
            </a:endParaRPr>
          </a:p>
        </p:txBody>
      </p:sp>
      <p:sp>
        <p:nvSpPr>
          <p:cNvPr id="101" name="Google Shape;101;g2aff7bce3f3_0_76"/>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2" name="Google Shape;102;g2aff7bce3f3_0_76"/>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7" name="Shape 107"/>
        <p:cNvGrpSpPr/>
        <p:nvPr/>
      </p:nvGrpSpPr>
      <p:grpSpPr>
        <a:xfrm>
          <a:off x="0" y="0"/>
          <a:ext cx="0" cy="0"/>
          <a:chOff x="0" y="0"/>
          <a:chExt cx="0" cy="0"/>
        </a:xfrm>
      </p:grpSpPr>
      <p:pic>
        <p:nvPicPr>
          <p:cNvPr descr=" " id="108" name="Google Shape;108;g2aff7bce3f3_0_88"/>
          <p:cNvPicPr preferRelativeResize="0"/>
          <p:nvPr/>
        </p:nvPicPr>
        <p:blipFill rotWithShape="1">
          <a:blip r:embed="rId3">
            <a:alphaModFix/>
          </a:blip>
          <a:srcRect b="0" l="0" r="0" t="0"/>
          <a:stretch/>
        </p:blipFill>
        <p:spPr>
          <a:xfrm>
            <a:off x="-2" y="-4933125"/>
            <a:ext cx="24397785" cy="23587459"/>
          </a:xfrm>
          <a:prstGeom prst="rect">
            <a:avLst/>
          </a:prstGeom>
          <a:noFill/>
          <a:ln>
            <a:noFill/>
          </a:ln>
        </p:spPr>
      </p:pic>
      <p:pic>
        <p:nvPicPr>
          <p:cNvPr descr=" " id="109" name="Google Shape;109;g2aff7bce3f3_0_88"/>
          <p:cNvPicPr preferRelativeResize="0"/>
          <p:nvPr/>
        </p:nvPicPr>
        <p:blipFill rotWithShape="1">
          <a:blip r:embed="rId4">
            <a:alphaModFix/>
          </a:blip>
          <a:srcRect b="0" l="0" r="0" t="0"/>
          <a:stretch/>
        </p:blipFill>
        <p:spPr>
          <a:xfrm>
            <a:off x="-2426003" y="10147300"/>
            <a:ext cx="8065508" cy="8166100"/>
          </a:xfrm>
          <a:prstGeom prst="rect">
            <a:avLst/>
          </a:prstGeom>
          <a:noFill/>
          <a:ln>
            <a:noFill/>
          </a:ln>
        </p:spPr>
      </p:pic>
      <p:pic>
        <p:nvPicPr>
          <p:cNvPr descr=" " id="110" name="Google Shape;110;g2aff7bce3f3_0_88"/>
          <p:cNvPicPr preferRelativeResize="0"/>
          <p:nvPr/>
        </p:nvPicPr>
        <p:blipFill rotWithShape="1">
          <a:blip r:embed="rId5">
            <a:alphaModFix/>
          </a:blip>
          <a:srcRect b="0" l="0" r="0" t="0"/>
          <a:stretch/>
        </p:blipFill>
        <p:spPr>
          <a:xfrm>
            <a:off x="19966896" y="0"/>
            <a:ext cx="4420152" cy="4470400"/>
          </a:xfrm>
          <a:prstGeom prst="rect">
            <a:avLst/>
          </a:prstGeom>
          <a:noFill/>
          <a:ln>
            <a:noFill/>
          </a:ln>
        </p:spPr>
      </p:pic>
      <p:sp>
        <p:nvSpPr>
          <p:cNvPr id="111" name="Google Shape;111;g2aff7bce3f3_0_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g2aff7bce3f3_0_8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13" name="Google Shape;113;g2aff7bce3f3_0_88"/>
          <p:cNvPicPr preferRelativeResize="0"/>
          <p:nvPr/>
        </p:nvPicPr>
        <p:blipFill rotWithShape="1">
          <a:blip r:embed="rId7">
            <a:alphaModFix/>
          </a:blip>
          <a:srcRect b="0" l="0" r="0" t="0"/>
          <a:stretch/>
        </p:blipFill>
        <p:spPr>
          <a:xfrm>
            <a:off x="0" y="0"/>
            <a:ext cx="24387048" cy="8305800"/>
          </a:xfrm>
          <a:prstGeom prst="rect">
            <a:avLst/>
          </a:prstGeom>
          <a:noFill/>
          <a:ln>
            <a:noFill/>
          </a:ln>
        </p:spPr>
      </p:pic>
      <p:sp>
        <p:nvSpPr>
          <p:cNvPr id="114" name="Google Shape;114;g2aff7bce3f3_0_88"/>
          <p:cNvSpPr/>
          <p:nvPr/>
        </p:nvSpPr>
        <p:spPr>
          <a:xfrm>
            <a:off x="1816327" y="9499600"/>
            <a:ext cx="99072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aff7bce3f3_0_88"/>
          <p:cNvPicPr preferRelativeResize="0"/>
          <p:nvPr/>
        </p:nvPicPr>
        <p:blipFill rotWithShape="1">
          <a:blip r:embed="rId8">
            <a:alphaModFix/>
          </a:blip>
          <a:srcRect b="0" l="0" r="0" t="0"/>
          <a:stretch/>
        </p:blipFill>
        <p:spPr>
          <a:xfrm>
            <a:off x="1816327" y="10045700"/>
            <a:ext cx="1250300" cy="1625600"/>
          </a:xfrm>
          <a:prstGeom prst="rect">
            <a:avLst/>
          </a:prstGeom>
          <a:noFill/>
          <a:ln>
            <a:noFill/>
          </a:ln>
        </p:spPr>
      </p:pic>
      <p:sp>
        <p:nvSpPr>
          <p:cNvPr id="116" name="Google Shape;116;g2aff7bce3f3_0_88"/>
          <p:cNvSpPr/>
          <p:nvPr/>
        </p:nvSpPr>
        <p:spPr>
          <a:xfrm>
            <a:off x="3473078" y="9499600"/>
            <a:ext cx="82506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aff7bce3f3_0_88"/>
          <p:cNvSpPr/>
          <p:nvPr/>
        </p:nvSpPr>
        <p:spPr>
          <a:xfrm>
            <a:off x="3473078" y="9499600"/>
            <a:ext cx="84537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Unicorn Sightings</a:t>
            </a:r>
            <a:endParaRPr b="0" i="0" sz="4800" u="none" cap="none" strike="noStrike">
              <a:solidFill>
                <a:schemeClr val="dk1"/>
              </a:solidFill>
              <a:latin typeface="Calibri"/>
              <a:ea typeface="Calibri"/>
              <a:cs typeface="Calibri"/>
              <a:sym typeface="Calibri"/>
            </a:endParaRPr>
          </a:p>
        </p:txBody>
      </p:sp>
      <p:sp>
        <p:nvSpPr>
          <p:cNvPr id="118" name="Google Shape;118;g2aff7bce3f3_0_88"/>
          <p:cNvSpPr/>
          <p:nvPr/>
        </p:nvSpPr>
        <p:spPr>
          <a:xfrm>
            <a:off x="3473078" y="10617200"/>
            <a:ext cx="83859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9" name="Google Shape;119;g2aff7bce3f3_0_88"/>
          <p:cNvSpPr/>
          <p:nvPr/>
        </p:nvSpPr>
        <p:spPr>
          <a:xfrm>
            <a:off x="12676184" y="9499600"/>
            <a:ext cx="99072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g2aff7bce3f3_0_88"/>
          <p:cNvPicPr preferRelativeResize="0"/>
          <p:nvPr/>
        </p:nvPicPr>
        <p:blipFill rotWithShape="1">
          <a:blip r:embed="rId9">
            <a:alphaModFix/>
          </a:blip>
          <a:srcRect b="0" l="0" r="0" t="0"/>
          <a:stretch/>
        </p:blipFill>
        <p:spPr>
          <a:xfrm>
            <a:off x="12676184" y="10045700"/>
            <a:ext cx="1610850" cy="1625600"/>
          </a:xfrm>
          <a:prstGeom prst="rect">
            <a:avLst/>
          </a:prstGeom>
          <a:noFill/>
          <a:ln>
            <a:noFill/>
          </a:ln>
        </p:spPr>
      </p:pic>
      <p:sp>
        <p:nvSpPr>
          <p:cNvPr id="121" name="Google Shape;121;g2aff7bce3f3_0_88"/>
          <p:cNvSpPr/>
          <p:nvPr/>
        </p:nvSpPr>
        <p:spPr>
          <a:xfrm>
            <a:off x="14693485" y="9499600"/>
            <a:ext cx="78900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aff7bce3f3_0_88"/>
          <p:cNvSpPr/>
          <p:nvPr/>
        </p:nvSpPr>
        <p:spPr>
          <a:xfrm>
            <a:off x="14693485" y="9499600"/>
            <a:ext cx="80931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Dragon Taming</a:t>
            </a:r>
            <a:endParaRPr b="0" i="0" sz="4800" u="none" cap="none" strike="noStrike">
              <a:solidFill>
                <a:schemeClr val="dk1"/>
              </a:solidFill>
              <a:latin typeface="Calibri"/>
              <a:ea typeface="Calibri"/>
              <a:cs typeface="Calibri"/>
              <a:sym typeface="Calibri"/>
            </a:endParaRPr>
          </a:p>
        </p:txBody>
      </p:sp>
      <p:sp>
        <p:nvSpPr>
          <p:cNvPr id="123" name="Google Shape;123;g2aff7bce3f3_0_88"/>
          <p:cNvSpPr/>
          <p:nvPr/>
        </p:nvSpPr>
        <p:spPr>
          <a:xfrm>
            <a:off x="14693485" y="10617200"/>
            <a:ext cx="80253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8" name="Shape 128"/>
        <p:cNvGrpSpPr/>
        <p:nvPr/>
      </p:nvGrpSpPr>
      <p:grpSpPr>
        <a:xfrm>
          <a:off x="0" y="0"/>
          <a:ext cx="0" cy="0"/>
          <a:chOff x="0" y="0"/>
          <a:chExt cx="0" cy="0"/>
        </a:xfrm>
      </p:grpSpPr>
      <p:pic>
        <p:nvPicPr>
          <p:cNvPr descr=" " id="129" name="Google Shape;129;g2aff7bce3f3_0_108"/>
          <p:cNvPicPr preferRelativeResize="0"/>
          <p:nvPr/>
        </p:nvPicPr>
        <p:blipFill rotWithShape="1">
          <a:blip r:embed="rId3">
            <a:alphaModFix/>
          </a:blip>
          <a:srcRect b="0" l="0" r="0" t="0"/>
          <a:stretch/>
        </p:blipFill>
        <p:spPr>
          <a:xfrm>
            <a:off x="0" y="-4933125"/>
            <a:ext cx="24397785" cy="23587459"/>
          </a:xfrm>
          <a:prstGeom prst="rect">
            <a:avLst/>
          </a:prstGeom>
          <a:noFill/>
          <a:ln>
            <a:noFill/>
          </a:ln>
        </p:spPr>
      </p:pic>
      <p:pic>
        <p:nvPicPr>
          <p:cNvPr descr=" " id="130" name="Google Shape;130;g2aff7bce3f3_0_108"/>
          <p:cNvPicPr preferRelativeResize="0"/>
          <p:nvPr/>
        </p:nvPicPr>
        <p:blipFill rotWithShape="1">
          <a:blip r:embed="rId4">
            <a:alphaModFix/>
          </a:blip>
          <a:srcRect b="0" l="0" r="0" t="0"/>
          <a:stretch/>
        </p:blipFill>
        <p:spPr>
          <a:xfrm>
            <a:off x="-1956044" y="-3594100"/>
            <a:ext cx="10466108" cy="10972800"/>
          </a:xfrm>
          <a:prstGeom prst="rect">
            <a:avLst/>
          </a:prstGeom>
          <a:noFill/>
          <a:ln>
            <a:noFill/>
          </a:ln>
        </p:spPr>
      </p:pic>
      <p:pic>
        <p:nvPicPr>
          <p:cNvPr descr=" " id="131" name="Google Shape;131;g2aff7bce3f3_0_108"/>
          <p:cNvPicPr preferRelativeResize="0"/>
          <p:nvPr/>
        </p:nvPicPr>
        <p:blipFill rotWithShape="1">
          <a:blip r:embed="rId5">
            <a:alphaModFix/>
          </a:blip>
          <a:srcRect b="0" l="0" r="0" t="0"/>
          <a:stretch/>
        </p:blipFill>
        <p:spPr>
          <a:xfrm>
            <a:off x="17820327" y="8153400"/>
            <a:ext cx="8519912" cy="8627714"/>
          </a:xfrm>
          <a:prstGeom prst="rect">
            <a:avLst/>
          </a:prstGeom>
          <a:noFill/>
          <a:ln>
            <a:noFill/>
          </a:ln>
        </p:spPr>
      </p:pic>
      <p:sp>
        <p:nvSpPr>
          <p:cNvPr id="132" name="Google Shape;132;g2aff7bce3f3_0_1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aff7bce3f3_0_10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34" name="Google Shape;134;g2aff7bce3f3_0_108"/>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aff7bce3f3_0_108"/>
          <p:cNvSpPr/>
          <p:nvPr/>
        </p:nvSpPr>
        <p:spPr>
          <a:xfrm>
            <a:off x="914514" y="3492500"/>
            <a:ext cx="42930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aff7bce3f3_0_108"/>
          <p:cNvSpPr/>
          <p:nvPr/>
        </p:nvSpPr>
        <p:spPr>
          <a:xfrm>
            <a:off x="914514" y="3492500"/>
            <a:ext cx="4496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Unicorn Sightings</a:t>
            </a:r>
            <a:endParaRPr b="0" i="0" sz="4800" u="none" cap="none" strike="noStrike">
              <a:solidFill>
                <a:schemeClr val="dk1"/>
              </a:solidFill>
              <a:latin typeface="Calibri"/>
              <a:ea typeface="Calibri"/>
              <a:cs typeface="Calibri"/>
              <a:sym typeface="Calibri"/>
            </a:endParaRPr>
          </a:p>
        </p:txBody>
      </p:sp>
      <p:sp>
        <p:nvSpPr>
          <p:cNvPr id="137" name="Google Shape;137;g2aff7bce3f3_0_108"/>
          <p:cNvSpPr/>
          <p:nvPr/>
        </p:nvSpPr>
        <p:spPr>
          <a:xfrm>
            <a:off x="914514" y="50165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aff7bce3f3_0_108"/>
          <p:cNvSpPr/>
          <p:nvPr/>
        </p:nvSpPr>
        <p:spPr>
          <a:xfrm>
            <a:off x="914514" y="50165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9" name="Google Shape;139;g2aff7bce3f3_0_108"/>
          <p:cNvPicPr preferRelativeResize="0"/>
          <p:nvPr/>
        </p:nvPicPr>
        <p:blipFill rotWithShape="1">
          <a:blip r:embed="rId7">
            <a:alphaModFix/>
          </a:blip>
          <a:srcRect b="0" l="0" r="0" t="0"/>
          <a:stretch/>
        </p:blipFill>
        <p:spPr>
          <a:xfrm>
            <a:off x="914514" y="7226300"/>
            <a:ext cx="7023978" cy="5029200"/>
          </a:xfrm>
          <a:prstGeom prst="rect">
            <a:avLst/>
          </a:prstGeom>
          <a:noFill/>
          <a:ln>
            <a:noFill/>
          </a:ln>
        </p:spPr>
      </p:pic>
      <p:sp>
        <p:nvSpPr>
          <p:cNvPr id="140" name="Google Shape;140;g2aff7bce3f3_0_108"/>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aff7bce3f3_0_108"/>
          <p:cNvSpPr/>
          <p:nvPr/>
        </p:nvSpPr>
        <p:spPr>
          <a:xfrm>
            <a:off x="15826178" y="3492500"/>
            <a:ext cx="42930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aff7bce3f3_0_108"/>
          <p:cNvSpPr/>
          <p:nvPr/>
        </p:nvSpPr>
        <p:spPr>
          <a:xfrm>
            <a:off x="15826178" y="3492500"/>
            <a:ext cx="4496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Unicorn Sightings</a:t>
            </a:r>
            <a:endParaRPr b="0" i="0" sz="4800" u="none" cap="none" strike="noStrike">
              <a:solidFill>
                <a:schemeClr val="dk1"/>
              </a:solidFill>
              <a:latin typeface="Calibri"/>
              <a:ea typeface="Calibri"/>
              <a:cs typeface="Calibri"/>
              <a:sym typeface="Calibri"/>
            </a:endParaRPr>
          </a:p>
        </p:txBody>
      </p:sp>
      <p:sp>
        <p:nvSpPr>
          <p:cNvPr id="143" name="Google Shape;143;g2aff7bce3f3_0_108"/>
          <p:cNvSpPr/>
          <p:nvPr/>
        </p:nvSpPr>
        <p:spPr>
          <a:xfrm>
            <a:off x="15826178" y="50165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aff7bce3f3_0_108"/>
          <p:cNvSpPr/>
          <p:nvPr/>
        </p:nvSpPr>
        <p:spPr>
          <a:xfrm>
            <a:off x="15826178" y="50165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5" name="Google Shape;145;g2aff7bce3f3_0_108"/>
          <p:cNvPicPr preferRelativeResize="0"/>
          <p:nvPr/>
        </p:nvPicPr>
        <p:blipFill rotWithShape="1">
          <a:blip r:embed="rId8">
            <a:alphaModFix/>
          </a:blip>
          <a:srcRect b="0" l="0" r="0" t="0"/>
          <a:stretch/>
        </p:blipFill>
        <p:spPr>
          <a:xfrm>
            <a:off x="15826178" y="7226300"/>
            <a:ext cx="7023978" cy="5029200"/>
          </a:xfrm>
          <a:prstGeom prst="rect">
            <a:avLst/>
          </a:prstGeom>
          <a:noFill/>
          <a:ln>
            <a:noFill/>
          </a:ln>
        </p:spPr>
      </p:pic>
      <p:sp>
        <p:nvSpPr>
          <p:cNvPr id="146" name="Google Shape;146;g2aff7bce3f3_0_108"/>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aff7bce3f3_0_108"/>
          <p:cNvSpPr/>
          <p:nvPr/>
        </p:nvSpPr>
        <p:spPr>
          <a:xfrm>
            <a:off x="8370346" y="1498600"/>
            <a:ext cx="36201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aff7bce3f3_0_108"/>
          <p:cNvSpPr/>
          <p:nvPr/>
        </p:nvSpPr>
        <p:spPr>
          <a:xfrm>
            <a:off x="8370346" y="1498600"/>
            <a:ext cx="3823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Dragon Taming</a:t>
            </a:r>
            <a:endParaRPr b="0" i="0" sz="4800" u="none" cap="none" strike="noStrike">
              <a:solidFill>
                <a:schemeClr val="dk1"/>
              </a:solidFill>
              <a:latin typeface="Calibri"/>
              <a:ea typeface="Calibri"/>
              <a:cs typeface="Calibri"/>
              <a:sym typeface="Calibri"/>
            </a:endParaRPr>
          </a:p>
        </p:txBody>
      </p:sp>
      <p:sp>
        <p:nvSpPr>
          <p:cNvPr id="149" name="Google Shape;149;g2aff7bce3f3_0_108"/>
          <p:cNvSpPr/>
          <p:nvPr/>
        </p:nvSpPr>
        <p:spPr>
          <a:xfrm>
            <a:off x="8370346" y="30226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aff7bce3f3_0_108"/>
          <p:cNvSpPr/>
          <p:nvPr/>
        </p:nvSpPr>
        <p:spPr>
          <a:xfrm>
            <a:off x="8370346" y="30226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1" name="Google Shape;151;g2aff7bce3f3_0_108"/>
          <p:cNvPicPr preferRelativeResize="0"/>
          <p:nvPr/>
        </p:nvPicPr>
        <p:blipFill rotWithShape="1">
          <a:blip r:embed="rId9">
            <a:alphaModFix/>
          </a:blip>
          <a:srcRect b="0" l="0" r="0" t="0"/>
          <a:stretch/>
        </p:blipFill>
        <p:spPr>
          <a:xfrm>
            <a:off x="8370346" y="5232400"/>
            <a:ext cx="7023978" cy="5029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6" name="Shape 156"/>
        <p:cNvGrpSpPr/>
        <p:nvPr/>
      </p:nvGrpSpPr>
      <p:grpSpPr>
        <a:xfrm>
          <a:off x="0" y="0"/>
          <a:ext cx="0" cy="0"/>
          <a:chOff x="0" y="0"/>
          <a:chExt cx="0" cy="0"/>
        </a:xfrm>
      </p:grpSpPr>
      <p:pic>
        <p:nvPicPr>
          <p:cNvPr descr=" " id="157" name="Google Shape;157;g2aff7bce3f3_0_135"/>
          <p:cNvPicPr preferRelativeResize="0"/>
          <p:nvPr/>
        </p:nvPicPr>
        <p:blipFill rotWithShape="1">
          <a:blip r:embed="rId3">
            <a:alphaModFix/>
          </a:blip>
          <a:srcRect b="0" l="0" r="0" t="0"/>
          <a:stretch/>
        </p:blipFill>
        <p:spPr>
          <a:xfrm>
            <a:off x="0" y="-4933125"/>
            <a:ext cx="24397785" cy="23587468"/>
          </a:xfrm>
          <a:prstGeom prst="rect">
            <a:avLst/>
          </a:prstGeom>
          <a:noFill/>
          <a:ln>
            <a:noFill/>
          </a:ln>
        </p:spPr>
      </p:pic>
      <p:pic>
        <p:nvPicPr>
          <p:cNvPr descr=" " id="158" name="Google Shape;158;g2aff7bce3f3_0_135"/>
          <p:cNvPicPr preferRelativeResize="0"/>
          <p:nvPr/>
        </p:nvPicPr>
        <p:blipFill rotWithShape="1">
          <a:blip r:embed="rId4">
            <a:alphaModFix/>
          </a:blip>
          <a:srcRect b="0" l="0" r="0" t="0"/>
          <a:stretch/>
        </p:blipFill>
        <p:spPr>
          <a:xfrm>
            <a:off x="0" y="0"/>
            <a:ext cx="7189099" cy="6858000"/>
          </a:xfrm>
          <a:prstGeom prst="rect">
            <a:avLst/>
          </a:prstGeom>
          <a:noFill/>
          <a:ln>
            <a:noFill/>
          </a:ln>
        </p:spPr>
      </p:pic>
      <p:pic>
        <p:nvPicPr>
          <p:cNvPr descr=" " id="159" name="Google Shape;159;g2aff7bce3f3_0_135"/>
          <p:cNvPicPr preferRelativeResize="0"/>
          <p:nvPr/>
        </p:nvPicPr>
        <p:blipFill rotWithShape="1">
          <a:blip r:embed="rId5">
            <a:alphaModFix/>
          </a:blip>
          <a:srcRect b="0" l="0" r="0" t="0"/>
          <a:stretch/>
        </p:blipFill>
        <p:spPr>
          <a:xfrm>
            <a:off x="16346943" y="3429000"/>
            <a:ext cx="10580422" cy="10096500"/>
          </a:xfrm>
          <a:prstGeom prst="rect">
            <a:avLst/>
          </a:prstGeom>
          <a:noFill/>
          <a:ln>
            <a:noFill/>
          </a:ln>
        </p:spPr>
      </p:pic>
      <p:sp>
        <p:nvSpPr>
          <p:cNvPr id="160" name="Google Shape;160;g2aff7bce3f3_0_1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1" name="Google Shape;161;g2aff7bce3f3_0_13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62" name="Google Shape;162;g2aff7bce3f3_0_135"/>
          <p:cNvPicPr preferRelativeResize="0"/>
          <p:nvPr/>
        </p:nvPicPr>
        <p:blipFill rotWithShape="1">
          <a:blip r:embed="rId7">
            <a:alphaModFix/>
          </a:blip>
          <a:srcRect b="0" l="0" r="0" t="0"/>
          <a:stretch/>
        </p:blipFill>
        <p:spPr>
          <a:xfrm>
            <a:off x="-508063" y="1384300"/>
            <a:ext cx="5966698" cy="4437887"/>
          </a:xfrm>
          <a:prstGeom prst="rect">
            <a:avLst/>
          </a:prstGeom>
          <a:noFill/>
          <a:ln>
            <a:noFill/>
          </a:ln>
        </p:spPr>
      </p:pic>
      <p:sp>
        <p:nvSpPr>
          <p:cNvPr id="163" name="Google Shape;163;g2aff7bce3f3_0_135"/>
          <p:cNvSpPr/>
          <p:nvPr/>
        </p:nvSpPr>
        <p:spPr>
          <a:xfrm>
            <a:off x="5842730" y="4229100"/>
            <a:ext cx="13603500" cy="556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aff7bce3f3_0_135"/>
          <p:cNvSpPr/>
          <p:nvPr/>
        </p:nvSpPr>
        <p:spPr>
          <a:xfrm>
            <a:off x="5842730" y="4229100"/>
            <a:ext cx="13806600" cy="477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5" name="Google Shape;165;g2aff7bce3f3_0_135"/>
          <p:cNvSpPr/>
          <p:nvPr/>
        </p:nvSpPr>
        <p:spPr>
          <a:xfrm>
            <a:off x="16054807" y="9105900"/>
            <a:ext cx="35436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nton"/>
              <a:buNone/>
            </a:pPr>
            <a:r>
              <a:rPr b="0" i="0" lang="en-US" sz="3600" u="none" cap="none" strike="noStrike">
                <a:solidFill>
                  <a:srgbClr val="0E0E0E"/>
                </a:solidFill>
                <a:latin typeface="Anton"/>
                <a:ea typeface="Anton"/>
                <a:cs typeface="Anton"/>
                <a:sym typeface="Anton"/>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0" name="Shape 170"/>
        <p:cNvGrpSpPr/>
        <p:nvPr/>
      </p:nvGrpSpPr>
      <p:grpSpPr>
        <a:xfrm>
          <a:off x="0" y="0"/>
          <a:ext cx="0" cy="0"/>
          <a:chOff x="0" y="0"/>
          <a:chExt cx="0" cy="0"/>
        </a:xfrm>
      </p:grpSpPr>
      <p:pic>
        <p:nvPicPr>
          <p:cNvPr descr=" " id="171" name="Google Shape;171;g2aff7bce3f3_0_148"/>
          <p:cNvPicPr preferRelativeResize="0"/>
          <p:nvPr/>
        </p:nvPicPr>
        <p:blipFill rotWithShape="1">
          <a:blip r:embed="rId3">
            <a:alphaModFix/>
          </a:blip>
          <a:srcRect b="0" l="0" r="0" t="0"/>
          <a:stretch/>
        </p:blipFill>
        <p:spPr>
          <a:xfrm>
            <a:off x="0" y="-4933119"/>
            <a:ext cx="24397785" cy="23587459"/>
          </a:xfrm>
          <a:prstGeom prst="rect">
            <a:avLst/>
          </a:prstGeom>
          <a:noFill/>
          <a:ln>
            <a:noFill/>
          </a:ln>
        </p:spPr>
      </p:pic>
      <p:pic>
        <p:nvPicPr>
          <p:cNvPr descr=" " id="172" name="Google Shape;172;g2aff7bce3f3_0_148"/>
          <p:cNvPicPr preferRelativeResize="0"/>
          <p:nvPr/>
        </p:nvPicPr>
        <p:blipFill rotWithShape="1">
          <a:blip r:embed="rId4">
            <a:alphaModFix/>
          </a:blip>
          <a:srcRect b="0" l="0" r="0" t="0"/>
          <a:stretch/>
        </p:blipFill>
        <p:spPr>
          <a:xfrm>
            <a:off x="-6261883" y="1714500"/>
            <a:ext cx="10986873" cy="10287000"/>
          </a:xfrm>
          <a:prstGeom prst="rect">
            <a:avLst/>
          </a:prstGeom>
          <a:noFill/>
          <a:ln>
            <a:noFill/>
          </a:ln>
        </p:spPr>
      </p:pic>
      <p:pic>
        <p:nvPicPr>
          <p:cNvPr descr=" " id="173" name="Google Shape;173;g2aff7bce3f3_0_148"/>
          <p:cNvPicPr preferRelativeResize="0"/>
          <p:nvPr/>
        </p:nvPicPr>
        <p:blipFill rotWithShape="1">
          <a:blip r:embed="rId5">
            <a:alphaModFix/>
          </a:blip>
          <a:srcRect b="0" l="0" r="0" t="0"/>
          <a:stretch/>
        </p:blipFill>
        <p:spPr>
          <a:xfrm>
            <a:off x="17845730" y="7594600"/>
            <a:ext cx="6541318" cy="6121400"/>
          </a:xfrm>
          <a:prstGeom prst="rect">
            <a:avLst/>
          </a:prstGeom>
          <a:noFill/>
          <a:ln>
            <a:noFill/>
          </a:ln>
        </p:spPr>
      </p:pic>
      <p:sp>
        <p:nvSpPr>
          <p:cNvPr id="174" name="Google Shape;174;g2aff7bce3f3_0_1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g2aff7bce3f3_0_14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76" name="Google Shape;176;g2aff7bce3f3_0_148"/>
          <p:cNvSpPr/>
          <p:nvPr/>
        </p:nvSpPr>
        <p:spPr>
          <a:xfrm>
            <a:off x="16004000" y="3111500"/>
            <a:ext cx="71637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aff7bce3f3_0_148"/>
          <p:cNvSpPr/>
          <p:nvPr/>
        </p:nvSpPr>
        <p:spPr>
          <a:xfrm>
            <a:off x="16004000" y="3111500"/>
            <a:ext cx="73668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Dragon Taming Technique</a:t>
            </a:r>
            <a:endParaRPr b="0" i="0" sz="4800" u="none" cap="none" strike="noStrike">
              <a:solidFill>
                <a:schemeClr val="dk1"/>
              </a:solidFill>
              <a:latin typeface="Calibri"/>
              <a:ea typeface="Calibri"/>
              <a:cs typeface="Calibri"/>
              <a:sym typeface="Calibri"/>
            </a:endParaRPr>
          </a:p>
        </p:txBody>
      </p:sp>
      <p:sp>
        <p:nvSpPr>
          <p:cNvPr id="178" name="Google Shape;178;g2aff7bce3f3_0_148"/>
          <p:cNvSpPr/>
          <p:nvPr/>
        </p:nvSpPr>
        <p:spPr>
          <a:xfrm>
            <a:off x="16004000" y="43307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9" name="Google Shape;179;g2aff7bce3f3_0_148"/>
          <p:cNvSpPr/>
          <p:nvPr/>
        </p:nvSpPr>
        <p:spPr>
          <a:xfrm>
            <a:off x="16004000" y="6540500"/>
            <a:ext cx="71637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aff7bce3f3_0_148"/>
          <p:cNvSpPr/>
          <p:nvPr/>
        </p:nvSpPr>
        <p:spPr>
          <a:xfrm>
            <a:off x="16004000" y="6540500"/>
            <a:ext cx="73668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The Art of Unicorn Sighting</a:t>
            </a:r>
            <a:endParaRPr b="0" i="0" sz="4800" u="none" cap="none" strike="noStrike">
              <a:solidFill>
                <a:schemeClr val="dk1"/>
              </a:solidFill>
              <a:latin typeface="Calibri"/>
              <a:ea typeface="Calibri"/>
              <a:cs typeface="Calibri"/>
              <a:sym typeface="Calibri"/>
            </a:endParaRPr>
          </a:p>
        </p:txBody>
      </p:sp>
      <p:sp>
        <p:nvSpPr>
          <p:cNvPr id="181" name="Google Shape;181;g2aff7bce3f3_0_148"/>
          <p:cNvSpPr/>
          <p:nvPr/>
        </p:nvSpPr>
        <p:spPr>
          <a:xfrm>
            <a:off x="16004000" y="77597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82" name="Google Shape;182;g2aff7bce3f3_0_148"/>
          <p:cNvPicPr preferRelativeResize="0"/>
          <p:nvPr/>
        </p:nvPicPr>
        <p:blipFill rotWithShape="1">
          <a:blip r:embed="rId7">
            <a:alphaModFix/>
          </a:blip>
          <a:srcRect b="0" l="0" r="0" t="0"/>
          <a:stretch/>
        </p:blipFill>
        <p:spPr>
          <a:xfrm>
            <a:off x="4724991" y="2286000"/>
            <a:ext cx="9386473" cy="9144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7" name="Shape 187"/>
        <p:cNvGrpSpPr/>
        <p:nvPr/>
      </p:nvGrpSpPr>
      <p:grpSpPr>
        <a:xfrm>
          <a:off x="0" y="0"/>
          <a:ext cx="0" cy="0"/>
          <a:chOff x="0" y="0"/>
          <a:chExt cx="0" cy="0"/>
        </a:xfrm>
      </p:grpSpPr>
      <p:pic>
        <p:nvPicPr>
          <p:cNvPr descr=" " id="188" name="Google Shape;188;g2aff7bce3f3_0_164"/>
          <p:cNvPicPr preferRelativeResize="0"/>
          <p:nvPr/>
        </p:nvPicPr>
        <p:blipFill rotWithShape="1">
          <a:blip r:embed="rId3">
            <a:alphaModFix/>
          </a:blip>
          <a:srcRect b="0" l="0" r="0" t="0"/>
          <a:stretch/>
        </p:blipFill>
        <p:spPr>
          <a:xfrm>
            <a:off x="-2" y="-4933119"/>
            <a:ext cx="24397785" cy="23587459"/>
          </a:xfrm>
          <a:prstGeom prst="rect">
            <a:avLst/>
          </a:prstGeom>
          <a:noFill/>
          <a:ln>
            <a:noFill/>
          </a:ln>
        </p:spPr>
      </p:pic>
      <p:pic>
        <p:nvPicPr>
          <p:cNvPr descr=" " id="189" name="Google Shape;189;g2aff7bce3f3_0_164"/>
          <p:cNvPicPr preferRelativeResize="0"/>
          <p:nvPr/>
        </p:nvPicPr>
        <p:blipFill rotWithShape="1">
          <a:blip r:embed="rId4">
            <a:alphaModFix/>
          </a:blip>
          <a:srcRect b="0" l="0" r="0" t="0"/>
          <a:stretch/>
        </p:blipFill>
        <p:spPr>
          <a:xfrm>
            <a:off x="-2426003" y="10147300"/>
            <a:ext cx="8065508" cy="8166100"/>
          </a:xfrm>
          <a:prstGeom prst="rect">
            <a:avLst/>
          </a:prstGeom>
          <a:noFill/>
          <a:ln>
            <a:noFill/>
          </a:ln>
        </p:spPr>
      </p:pic>
      <p:pic>
        <p:nvPicPr>
          <p:cNvPr descr=" " id="190" name="Google Shape;190;g2aff7bce3f3_0_164"/>
          <p:cNvPicPr preferRelativeResize="0"/>
          <p:nvPr/>
        </p:nvPicPr>
        <p:blipFill rotWithShape="1">
          <a:blip r:embed="rId5">
            <a:alphaModFix/>
          </a:blip>
          <a:srcRect b="0" l="0" r="0" t="0"/>
          <a:stretch/>
        </p:blipFill>
        <p:spPr>
          <a:xfrm>
            <a:off x="19966896" y="0"/>
            <a:ext cx="4420152" cy="4470400"/>
          </a:xfrm>
          <a:prstGeom prst="rect">
            <a:avLst/>
          </a:prstGeom>
          <a:noFill/>
          <a:ln>
            <a:noFill/>
          </a:ln>
        </p:spPr>
      </p:pic>
      <p:sp>
        <p:nvSpPr>
          <p:cNvPr id="191" name="Google Shape;191;g2aff7bce3f3_0_164"/>
          <p:cNvSpPr/>
          <p:nvPr/>
        </p:nvSpPr>
        <p:spPr>
          <a:xfrm>
            <a:off x="2091528" y="1574800"/>
            <a:ext cx="202167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Anton"/>
              <a:buNone/>
            </a:pPr>
            <a:r>
              <a:rPr b="0" i="0" lang="en-US" sz="8000" u="none" cap="none" strike="noStrike">
                <a:solidFill>
                  <a:srgbClr val="272727"/>
                </a:solidFill>
                <a:latin typeface="Anton"/>
                <a:ea typeface="Anton"/>
                <a:cs typeface="Anton"/>
                <a:sym typeface="Anton"/>
              </a:rPr>
              <a:t>The Magic of Dragons: A Research</a:t>
            </a:r>
            <a:endParaRPr b="0" i="0" sz="8000" u="none" cap="none" strike="noStrike">
              <a:solidFill>
                <a:schemeClr val="dk1"/>
              </a:solidFill>
              <a:latin typeface="Calibri"/>
              <a:ea typeface="Calibri"/>
              <a:cs typeface="Calibri"/>
              <a:sym typeface="Calibri"/>
            </a:endParaRPr>
          </a:p>
        </p:txBody>
      </p:sp>
      <p:sp>
        <p:nvSpPr>
          <p:cNvPr id="192" name="Google Shape;192;g2aff7bce3f3_0_164"/>
          <p:cNvSpPr/>
          <p:nvPr/>
        </p:nvSpPr>
        <p:spPr>
          <a:xfrm>
            <a:off x="14352794" y="4025900"/>
            <a:ext cx="6642900" cy="786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aff7bce3f3_0_164"/>
          <p:cNvSpPr/>
          <p:nvPr/>
        </p:nvSpPr>
        <p:spPr>
          <a:xfrm>
            <a:off x="15762670" y="4025900"/>
            <a:ext cx="38232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Dragon Taming</a:t>
            </a:r>
            <a:endParaRPr b="0" i="0" sz="4800" u="none" cap="none" strike="noStrike">
              <a:solidFill>
                <a:schemeClr val="dk1"/>
              </a:solidFill>
              <a:latin typeface="Calibri"/>
              <a:ea typeface="Calibri"/>
              <a:cs typeface="Calibri"/>
              <a:sym typeface="Calibri"/>
            </a:endParaRPr>
          </a:p>
        </p:txBody>
      </p:sp>
      <p:sp>
        <p:nvSpPr>
          <p:cNvPr id="194" name="Google Shape;194;g2aff7bce3f3_0_164"/>
          <p:cNvSpPr/>
          <p:nvPr/>
        </p:nvSpPr>
        <p:spPr>
          <a:xfrm>
            <a:off x="14352794" y="52451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2aff7bce3f3_0_164"/>
          <p:cNvPicPr preferRelativeResize="0"/>
          <p:nvPr/>
        </p:nvPicPr>
        <p:blipFill rotWithShape="1">
          <a:blip r:embed="rId6">
            <a:alphaModFix/>
          </a:blip>
          <a:srcRect b="0" l="0" r="0" t="0"/>
          <a:stretch/>
        </p:blipFill>
        <p:spPr>
          <a:xfrm>
            <a:off x="14352794" y="5245100"/>
            <a:ext cx="6642930" cy="6642100"/>
          </a:xfrm>
          <a:prstGeom prst="rect">
            <a:avLst/>
          </a:prstGeom>
          <a:noFill/>
          <a:ln>
            <a:noFill/>
          </a:ln>
        </p:spPr>
      </p:pic>
      <p:pic>
        <p:nvPicPr>
          <p:cNvPr descr=" " id="196" name="Google Shape;196;g2aff7bce3f3_0_164"/>
          <p:cNvPicPr preferRelativeResize="0"/>
          <p:nvPr/>
        </p:nvPicPr>
        <p:blipFill rotWithShape="1">
          <a:blip r:embed="rId7">
            <a:alphaModFix/>
          </a:blip>
          <a:srcRect b="0" l="0" r="0" t="0"/>
          <a:stretch/>
        </p:blipFill>
        <p:spPr>
          <a:xfrm>
            <a:off x="14352791" y="5245100"/>
            <a:ext cx="6642933" cy="6642100"/>
          </a:xfrm>
          <a:prstGeom prst="rect">
            <a:avLst/>
          </a:prstGeom>
          <a:noFill/>
          <a:ln>
            <a:noFill/>
          </a:ln>
        </p:spPr>
      </p:pic>
      <p:sp>
        <p:nvSpPr>
          <p:cNvPr id="197" name="Google Shape;197;g2aff7bce3f3_0_164"/>
          <p:cNvSpPr/>
          <p:nvPr/>
        </p:nvSpPr>
        <p:spPr>
          <a:xfrm>
            <a:off x="15762670" y="6642100"/>
            <a:ext cx="3835800" cy="3835500"/>
          </a:xfrm>
          <a:prstGeom prst="roundRect">
            <a:avLst>
              <a:gd fmla="val 3311285" name="adj"/>
            </a:avLst>
          </a:prstGeom>
          <a:solidFill>
            <a:srgbClr val="BEBE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8" name="Google Shape;198;g2aff7bce3f3_0_164"/>
          <p:cNvPicPr preferRelativeResize="0"/>
          <p:nvPr/>
        </p:nvPicPr>
        <p:blipFill rotWithShape="1">
          <a:blip r:embed="rId8">
            <a:alphaModFix/>
          </a:blip>
          <a:srcRect b="0" l="0" r="0" t="0"/>
          <a:stretch/>
        </p:blipFill>
        <p:spPr>
          <a:xfrm>
            <a:off x="16939325" y="7137400"/>
            <a:ext cx="1482569" cy="1625600"/>
          </a:xfrm>
          <a:prstGeom prst="rect">
            <a:avLst/>
          </a:prstGeom>
          <a:noFill/>
          <a:ln>
            <a:noFill/>
          </a:ln>
        </p:spPr>
      </p:pic>
      <p:sp>
        <p:nvSpPr>
          <p:cNvPr id="199" name="Google Shape;199;g2aff7bce3f3_0_164"/>
          <p:cNvSpPr/>
          <p:nvPr/>
        </p:nvSpPr>
        <p:spPr>
          <a:xfrm>
            <a:off x="15915089" y="9067800"/>
            <a:ext cx="35310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aff7bce3f3_0_164"/>
          <p:cNvSpPr/>
          <p:nvPr/>
        </p:nvSpPr>
        <p:spPr>
          <a:xfrm>
            <a:off x="15813476" y="9067800"/>
            <a:ext cx="37344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Unicorn </a:t>
            </a:r>
            <a:endParaRPr b="0" i="0" sz="4800" u="none" cap="none" strike="noStrike">
              <a:solidFill>
                <a:schemeClr val="dk1"/>
              </a:solidFill>
              <a:latin typeface="Calibri"/>
              <a:ea typeface="Calibri"/>
              <a:cs typeface="Calibri"/>
              <a:sym typeface="Calibri"/>
            </a:endParaRPr>
          </a:p>
        </p:txBody>
      </p:sp>
      <p:sp>
        <p:nvSpPr>
          <p:cNvPr id="201" name="Google Shape;201;g2aff7bce3f3_0_1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2aff7bce3f3_0_164"/>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203" name="Google Shape;203;g2aff7bce3f3_0_164"/>
          <p:cNvSpPr/>
          <p:nvPr/>
        </p:nvSpPr>
        <p:spPr>
          <a:xfrm>
            <a:off x="3149994" y="4318000"/>
            <a:ext cx="3620100" cy="325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aff7bce3f3_0_164"/>
          <p:cNvSpPr/>
          <p:nvPr/>
        </p:nvSpPr>
        <p:spPr>
          <a:xfrm>
            <a:off x="3149994" y="4318000"/>
            <a:ext cx="3620100" cy="325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aff7bce3f3_0_164"/>
          <p:cNvSpPr/>
          <p:nvPr/>
        </p:nvSpPr>
        <p:spPr>
          <a:xfrm>
            <a:off x="3149994" y="4318000"/>
            <a:ext cx="3823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Archery</a:t>
            </a:r>
            <a:endParaRPr b="0" i="0" sz="4800" u="none" cap="none" strike="noStrike">
              <a:solidFill>
                <a:schemeClr val="dk1"/>
              </a:solidFill>
              <a:latin typeface="Calibri"/>
              <a:ea typeface="Calibri"/>
              <a:cs typeface="Calibri"/>
              <a:sym typeface="Calibri"/>
            </a:endParaRPr>
          </a:p>
        </p:txBody>
      </p:sp>
      <p:sp>
        <p:nvSpPr>
          <p:cNvPr id="206" name="Google Shape;206;g2aff7bce3f3_0_164"/>
          <p:cNvSpPr/>
          <p:nvPr/>
        </p:nvSpPr>
        <p:spPr>
          <a:xfrm>
            <a:off x="3149994" y="54356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7" name="Google Shape;207;g2aff7bce3f3_0_164"/>
          <p:cNvSpPr/>
          <p:nvPr/>
        </p:nvSpPr>
        <p:spPr>
          <a:xfrm>
            <a:off x="8370346" y="8547100"/>
            <a:ext cx="3620100" cy="325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aff7bce3f3_0_164"/>
          <p:cNvSpPr/>
          <p:nvPr/>
        </p:nvSpPr>
        <p:spPr>
          <a:xfrm>
            <a:off x="8370346" y="8547100"/>
            <a:ext cx="3620100" cy="325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aff7bce3f3_0_164"/>
          <p:cNvSpPr/>
          <p:nvPr/>
        </p:nvSpPr>
        <p:spPr>
          <a:xfrm>
            <a:off x="8370346" y="8547100"/>
            <a:ext cx="3823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Unicorn</a:t>
            </a:r>
            <a:endParaRPr b="0" i="0" sz="4800" u="none" cap="none" strike="noStrike">
              <a:solidFill>
                <a:schemeClr val="dk1"/>
              </a:solidFill>
              <a:latin typeface="Calibri"/>
              <a:ea typeface="Calibri"/>
              <a:cs typeface="Calibri"/>
              <a:sym typeface="Calibri"/>
            </a:endParaRPr>
          </a:p>
        </p:txBody>
      </p:sp>
      <p:sp>
        <p:nvSpPr>
          <p:cNvPr id="210" name="Google Shape;210;g2aff7bce3f3_0_164"/>
          <p:cNvSpPr/>
          <p:nvPr/>
        </p:nvSpPr>
        <p:spPr>
          <a:xfrm>
            <a:off x="8370346" y="96647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1" name="Google Shape;211;g2aff7bce3f3_0_164"/>
          <p:cNvSpPr/>
          <p:nvPr/>
        </p:nvSpPr>
        <p:spPr>
          <a:xfrm>
            <a:off x="8370346" y="4318000"/>
            <a:ext cx="3620100" cy="325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aff7bce3f3_0_164"/>
          <p:cNvSpPr/>
          <p:nvPr/>
        </p:nvSpPr>
        <p:spPr>
          <a:xfrm>
            <a:off x="8370346" y="4318000"/>
            <a:ext cx="3620100" cy="325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aff7bce3f3_0_164"/>
          <p:cNvSpPr/>
          <p:nvPr/>
        </p:nvSpPr>
        <p:spPr>
          <a:xfrm>
            <a:off x="8370346" y="4318000"/>
            <a:ext cx="3823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Music</a:t>
            </a:r>
            <a:endParaRPr b="0" i="0" sz="4800" u="none" cap="none" strike="noStrike">
              <a:solidFill>
                <a:schemeClr val="dk1"/>
              </a:solidFill>
              <a:latin typeface="Calibri"/>
              <a:ea typeface="Calibri"/>
              <a:cs typeface="Calibri"/>
              <a:sym typeface="Calibri"/>
            </a:endParaRPr>
          </a:p>
        </p:txBody>
      </p:sp>
      <p:sp>
        <p:nvSpPr>
          <p:cNvPr id="214" name="Google Shape;214;g2aff7bce3f3_0_164"/>
          <p:cNvSpPr/>
          <p:nvPr/>
        </p:nvSpPr>
        <p:spPr>
          <a:xfrm>
            <a:off x="8370346" y="54356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15" name="Google Shape;215;g2aff7bce3f3_0_164"/>
          <p:cNvSpPr/>
          <p:nvPr/>
        </p:nvSpPr>
        <p:spPr>
          <a:xfrm>
            <a:off x="3149994" y="8547100"/>
            <a:ext cx="3620100" cy="325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aff7bce3f3_0_164"/>
          <p:cNvSpPr/>
          <p:nvPr/>
        </p:nvSpPr>
        <p:spPr>
          <a:xfrm>
            <a:off x="3149994" y="8547100"/>
            <a:ext cx="3620100" cy="325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aff7bce3f3_0_164"/>
          <p:cNvSpPr/>
          <p:nvPr/>
        </p:nvSpPr>
        <p:spPr>
          <a:xfrm>
            <a:off x="3149994" y="8547100"/>
            <a:ext cx="3823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nton"/>
              <a:buNone/>
            </a:pPr>
            <a:r>
              <a:rPr b="0" i="0" lang="en-US" sz="4800" u="none" cap="none" strike="noStrike">
                <a:solidFill>
                  <a:srgbClr val="0E0E0E"/>
                </a:solidFill>
                <a:latin typeface="Anton"/>
                <a:ea typeface="Anton"/>
                <a:cs typeface="Anton"/>
                <a:sym typeface="Anton"/>
              </a:rPr>
              <a:t>Life</a:t>
            </a:r>
            <a:endParaRPr b="0" i="0" sz="4800" u="none" cap="none" strike="noStrike">
              <a:solidFill>
                <a:schemeClr val="dk1"/>
              </a:solidFill>
              <a:latin typeface="Calibri"/>
              <a:ea typeface="Calibri"/>
              <a:cs typeface="Calibri"/>
              <a:sym typeface="Calibri"/>
            </a:endParaRPr>
          </a:p>
        </p:txBody>
      </p:sp>
      <p:sp>
        <p:nvSpPr>
          <p:cNvPr id="218" name="Google Shape;218;g2aff7bce3f3_0_164"/>
          <p:cNvSpPr/>
          <p:nvPr/>
        </p:nvSpPr>
        <p:spPr>
          <a:xfrm>
            <a:off x="3149994" y="96647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2024-01-16T02:40:20Z</dcterms:created>
  <dc:creator>PptxGenJS</dc:creator>
</cp:coreProperties>
</file>