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DB9DB30-C382-4EC8-80A3-C5A7ECE94C2F}">
  <a:tblStyle styleId="{ADB9DB30-C382-4EC8-80A3-C5A7ECE94C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walk barefoot across hot pavement without burning your feet?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{ADB9DB30-C382-4EC8-80A3-C5A7ECE94C2F}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big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large in size, something that is wide, tall or long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cool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make something colder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very warm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dark, cool place that is not directly in the sunlight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shadow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dark shape made when an object is in front of a light source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short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long from top to bottom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small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large in size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large ball of light in the sky during the day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sunlight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light from the Sun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tall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long from top to bottom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long from side to 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long from side to 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56076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walk barefoot across hot pavement without burning your feet?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