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10287000" cx="18288000"/>
  <p:notesSz cx="10287000" cy="18288000"/>
  <p:embeddedFontLst>
    <p:embeddedFont>
      <p:font typeface="Inter"/>
      <p:regular r:id="rId30"/>
      <p:bold r:id="rId31"/>
      <p:italic r:id="rId32"/>
      <p:boldItalic r:id="rId33"/>
    </p:embeddedFont>
    <p:embeddedFont>
      <p:font typeface="Poppins"/>
      <p:regular r:id="rId34"/>
      <p:bold r:id="rId35"/>
      <p:italic r:id="rId36"/>
      <p:boldItalic r:id="rId37"/>
    </p:embeddedFont>
    <p:embeddedFont>
      <p:font typeface="Lato"/>
      <p:regular r:id="rId38"/>
      <p:bold r:id="rId39"/>
      <p:italic r:id="rId40"/>
      <p:boldItalic r:id="rId41"/>
    </p:embeddedFont>
    <p:embeddedFont>
      <p:font typeface="Montserrat"/>
      <p:regular r:id="rId42"/>
      <p:bold r:id="rId43"/>
      <p:italic r:id="rId44"/>
      <p:boldItalic r:id="rId45"/>
    </p:embeddedFont>
    <p:embeddedFont>
      <p:font typeface="Poppins SemiBold"/>
      <p:regular r:id="rId46"/>
      <p:bold r:id="rId47"/>
      <p:italic r:id="rId48"/>
      <p:boldItalic r:id="rId49"/>
    </p:embeddedFont>
    <p:embeddedFont>
      <p:font typeface="Carter One"/>
      <p:regular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1" roundtripDataSignature="AMtx7mgu//XJhkr2aJFm5vxsWKfOtetC3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ato-italic.fntdata"/><Relationship Id="rId42" Type="http://schemas.openxmlformats.org/officeDocument/2006/relationships/font" Target="fonts/Montserrat-regular.fntdata"/><Relationship Id="rId41" Type="http://schemas.openxmlformats.org/officeDocument/2006/relationships/font" Target="fonts/Lato-boldItalic.fntdata"/><Relationship Id="rId44" Type="http://schemas.openxmlformats.org/officeDocument/2006/relationships/font" Target="fonts/Montserrat-italic.fntdata"/><Relationship Id="rId43" Type="http://schemas.openxmlformats.org/officeDocument/2006/relationships/font" Target="fonts/Montserrat-bold.fntdata"/><Relationship Id="rId46" Type="http://schemas.openxmlformats.org/officeDocument/2006/relationships/font" Target="fonts/PoppinsSemiBold-regular.fntdata"/><Relationship Id="rId45" Type="http://schemas.openxmlformats.org/officeDocument/2006/relationships/font" Target="fonts/Montserrat-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PoppinsSemiBold-italic.fntdata"/><Relationship Id="rId47" Type="http://schemas.openxmlformats.org/officeDocument/2006/relationships/font" Target="fonts/PoppinsSemiBold-bold.fntdata"/><Relationship Id="rId49" Type="http://schemas.openxmlformats.org/officeDocument/2006/relationships/font" Target="fonts/PoppinsSemiBold-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Inter-bold.fntdata"/><Relationship Id="rId30" Type="http://schemas.openxmlformats.org/officeDocument/2006/relationships/font" Target="fonts/Inter-regular.fntdata"/><Relationship Id="rId33" Type="http://schemas.openxmlformats.org/officeDocument/2006/relationships/font" Target="fonts/Inter-boldItalic.fntdata"/><Relationship Id="rId32" Type="http://schemas.openxmlformats.org/officeDocument/2006/relationships/font" Target="fonts/Inter-italic.fntdata"/><Relationship Id="rId35" Type="http://schemas.openxmlformats.org/officeDocument/2006/relationships/font" Target="fonts/Poppins-bold.fntdata"/><Relationship Id="rId34" Type="http://schemas.openxmlformats.org/officeDocument/2006/relationships/font" Target="fonts/Poppins-regular.fntdata"/><Relationship Id="rId37" Type="http://schemas.openxmlformats.org/officeDocument/2006/relationships/font" Target="fonts/Poppins-boldItalic.fntdata"/><Relationship Id="rId36" Type="http://schemas.openxmlformats.org/officeDocument/2006/relationships/font" Target="fonts/Poppins-italic.fntdata"/><Relationship Id="rId39" Type="http://schemas.openxmlformats.org/officeDocument/2006/relationships/font" Target="fonts/Lato-bold.fntdata"/><Relationship Id="rId38" Type="http://schemas.openxmlformats.org/officeDocument/2006/relationships/font" Target="fonts/Lato-regular.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customschemas.google.com/relationships/presentationmetadata" Target="metadata"/><Relationship Id="rId50" Type="http://schemas.openxmlformats.org/officeDocument/2006/relationships/font" Target="fonts/CarterOne-regular.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g40a00e307db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g40a00e307db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g40a00e307db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g40a00e307db_0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 name="Google Shape;27;g40a00e307db_0_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 name="Google Shape;28;g40a00e307db_0_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 name="Shape 43"/>
        <p:cNvGrpSpPr/>
        <p:nvPr/>
      </p:nvGrpSpPr>
      <p:grpSpPr>
        <a:xfrm>
          <a:off x="0" y="0"/>
          <a:ext cx="0" cy="0"/>
          <a:chOff x="0" y="0"/>
          <a:chExt cx="0" cy="0"/>
        </a:xfrm>
      </p:grpSpPr>
      <p:sp>
        <p:nvSpPr>
          <p:cNvPr id="44" name="Google Shape;44;g40a00e307db_0_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 name="Google Shape;45;g40a00e307db_0_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 name="Google Shape;46;g40a00e307db_0_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40a00e307db_0_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 name="Google Shape;85;g40a00e307db_0_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g40a00e307db_0_6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40a00e307db_0_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 name="Google Shape;101;g40a00e307db_0_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 name="Google Shape;102;g40a00e307db_0_8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40a00e307db_0_1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 name="Google Shape;123;g40a00e307db_0_10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g40a00e307db_0_10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40a00e307db_0_1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g40a00e307db_0_1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 name="Google Shape;150;g40a00e307db_0_1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40a00e307db_0_1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g40a00e307db_0_1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g40a00e307db_0_14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40a00e307db_0_1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9" name="Google Shape;189;g40a00e307db_0_1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g40a00e307db_0_16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40a00e307db_0_1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g40a00e307db_0_1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g40a00e307db_0_19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40a00e307db_0_2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g40a00e307db_0_2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g40a00e307db_0_2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40a00e307db_0_2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 name="Google Shape;292;g40a00e307db_0_2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 name="Google Shape;293;g40a00e307db_0_26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40a00e307db_0_2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8" name="Google Shape;318;g40a00e307db_0_29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9" name="Google Shape;319;g40a00e307db_0_29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40a00e307db_0_3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8" name="Google Shape;338;g40a00e307db_0_3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g40a00e307db_0_3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40a00e307db_0_3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7" name="Google Shape;357;g40a00e307db_0_3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 name="Google Shape;358;g40a00e307db_0_3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40a00e307db_0_3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3" name="Google Shape;423;g40a00e307db_0_39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4" name="Google Shape;424;g40a00e307db_0_39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40a00e307db_0_4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4" name="Google Shape;444;g40a00e307db_0_4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5" name="Google Shape;445;g40a00e307db_0_4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40a00e307db_0_4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2" name="Google Shape;462;g40a00e307db_0_4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3" name="Google Shape;463;g40a00e307db_0_43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40a00e307db_0_4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2" name="Google Shape;482;g40a00e307db_0_4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3" name="Google Shape;483;g40a00e307db_0_45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40a00e307db_0_4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2" name="Google Shape;492;g40a00e307db_0_4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3" name="Google Shape;493;g40a00e307db_0_46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40a00e307db_0_4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0" name="Google Shape;520;g40a00e307db_0_48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1" name="Google Shape;521;g40a00e307db_0_48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40a00e307db_0_5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2" name="Google Shape;542;g40a00e307db_0_5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3" name="Google Shape;543;g40a00e307db_0_50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40a00e307db_0_5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2" name="Google Shape;592;g40a00e307db_0_5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3" name="Google Shape;593;g40a00e307db_0_5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40a00e307db_0_5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4" name="Google Shape;624;g40a00e307db_0_5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5" name="Google Shape;625;g40a00e307db_0_5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g40a00e307db_0_6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6" name="Google Shape;716;g40a00e307db_0_67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7" name="Google Shape;717;g40a00e307db_0_67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image" Target="../media/image2.png"/><Relationship Id="rId6" Type="http://schemas.openxmlformats.org/officeDocument/2006/relationships/image" Target="../media/image1.png"/><Relationship Id="rId7"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11.png"/><Relationship Id="rId10" Type="http://schemas.openxmlformats.org/officeDocument/2006/relationships/image" Target="../media/image127.png"/><Relationship Id="rId9"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7.png"/><Relationship Id="rId7" Type="http://schemas.openxmlformats.org/officeDocument/2006/relationships/image" Target="../media/image20.png"/><Relationship Id="rId8"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1.png"/><Relationship Id="rId4" Type="http://schemas.openxmlformats.org/officeDocument/2006/relationships/image" Target="../media/image9.png"/><Relationship Id="rId5" Type="http://schemas.openxmlformats.org/officeDocument/2006/relationships/image" Target="../media/image8.png"/><Relationship Id="rId6" Type="http://schemas.openxmlformats.org/officeDocument/2006/relationships/image" Target="../media/image3.png"/><Relationship Id="rId7" Type="http://schemas.openxmlformats.org/officeDocument/2006/relationships/image" Target="../media/image4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7.png"/><Relationship Id="rId4" Type="http://schemas.openxmlformats.org/officeDocument/2006/relationships/image" Target="../media/image19.png"/><Relationship Id="rId5" Type="http://schemas.openxmlformats.org/officeDocument/2006/relationships/image" Target="../media/image24.png"/><Relationship Id="rId6" Type="http://schemas.openxmlformats.org/officeDocument/2006/relationships/image" Target="../media/image22.png"/><Relationship Id="rId7"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10.png"/><Relationship Id="rId9" Type="http://schemas.openxmlformats.org/officeDocument/2006/relationships/image" Target="../media/image30.png"/><Relationship Id="rId5" Type="http://schemas.openxmlformats.org/officeDocument/2006/relationships/image" Target="../media/image2.png"/><Relationship Id="rId6" Type="http://schemas.openxmlformats.org/officeDocument/2006/relationships/image" Target="../media/image1.png"/><Relationship Id="rId7" Type="http://schemas.openxmlformats.org/officeDocument/2006/relationships/image" Target="../media/image29.png"/><Relationship Id="rId8"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1.png"/><Relationship Id="rId4" Type="http://schemas.openxmlformats.org/officeDocument/2006/relationships/image" Target="../media/image9.png"/><Relationship Id="rId9" Type="http://schemas.openxmlformats.org/officeDocument/2006/relationships/image" Target="../media/image41.png"/><Relationship Id="rId5" Type="http://schemas.openxmlformats.org/officeDocument/2006/relationships/image" Target="../media/image8.png"/><Relationship Id="rId6" Type="http://schemas.openxmlformats.org/officeDocument/2006/relationships/image" Target="../media/image1.png"/><Relationship Id="rId7" Type="http://schemas.openxmlformats.org/officeDocument/2006/relationships/image" Target="../media/image40.png"/><Relationship Id="rId8" Type="http://schemas.openxmlformats.org/officeDocument/2006/relationships/image" Target="../media/image5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3.png"/><Relationship Id="rId4" Type="http://schemas.openxmlformats.org/officeDocument/2006/relationships/image" Target="../media/image37.png"/><Relationship Id="rId10" Type="http://schemas.openxmlformats.org/officeDocument/2006/relationships/image" Target="../media/image178.png"/><Relationship Id="rId9" Type="http://schemas.openxmlformats.org/officeDocument/2006/relationships/image" Target="../media/image31.png"/><Relationship Id="rId5" Type="http://schemas.openxmlformats.org/officeDocument/2006/relationships/image" Target="../media/image34.png"/><Relationship Id="rId6" Type="http://schemas.openxmlformats.org/officeDocument/2006/relationships/image" Target="../media/image36.png"/><Relationship Id="rId7" Type="http://schemas.openxmlformats.org/officeDocument/2006/relationships/image" Target="../media/image35.png"/><Relationship Id="rId8" Type="http://schemas.openxmlformats.org/officeDocument/2006/relationships/image" Target="../media/image4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7.png"/><Relationship Id="rId4" Type="http://schemas.openxmlformats.org/officeDocument/2006/relationships/image" Target="../media/image19.png"/><Relationship Id="rId10" Type="http://schemas.openxmlformats.org/officeDocument/2006/relationships/image" Target="../media/image52.png"/><Relationship Id="rId9" Type="http://schemas.openxmlformats.org/officeDocument/2006/relationships/image" Target="../media/image44.png"/><Relationship Id="rId5" Type="http://schemas.openxmlformats.org/officeDocument/2006/relationships/image" Target="../media/image24.png"/><Relationship Id="rId6" Type="http://schemas.openxmlformats.org/officeDocument/2006/relationships/image" Target="../media/image22.png"/><Relationship Id="rId7" Type="http://schemas.openxmlformats.org/officeDocument/2006/relationships/image" Target="../media/image1.png"/><Relationship Id="rId8" Type="http://schemas.openxmlformats.org/officeDocument/2006/relationships/image" Target="../media/image4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10.png"/><Relationship Id="rId9" Type="http://schemas.openxmlformats.org/officeDocument/2006/relationships/image" Target="../media/image49.png"/><Relationship Id="rId5" Type="http://schemas.openxmlformats.org/officeDocument/2006/relationships/image" Target="../media/image2.png"/><Relationship Id="rId6" Type="http://schemas.openxmlformats.org/officeDocument/2006/relationships/image" Target="../media/image1.png"/><Relationship Id="rId7" Type="http://schemas.openxmlformats.org/officeDocument/2006/relationships/image" Target="../media/image163.png"/><Relationship Id="rId8" Type="http://schemas.openxmlformats.org/officeDocument/2006/relationships/image" Target="../media/image5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1.png"/><Relationship Id="rId4" Type="http://schemas.openxmlformats.org/officeDocument/2006/relationships/image" Target="../media/image9.png"/><Relationship Id="rId9" Type="http://schemas.openxmlformats.org/officeDocument/2006/relationships/image" Target="../media/image61.png"/><Relationship Id="rId5" Type="http://schemas.openxmlformats.org/officeDocument/2006/relationships/image" Target="../media/image8.png"/><Relationship Id="rId6" Type="http://schemas.openxmlformats.org/officeDocument/2006/relationships/image" Target="../media/image1.png"/><Relationship Id="rId7" Type="http://schemas.openxmlformats.org/officeDocument/2006/relationships/image" Target="../media/image58.png"/><Relationship Id="rId8" Type="http://schemas.openxmlformats.org/officeDocument/2006/relationships/image" Target="../media/image1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7.png"/><Relationship Id="rId4" Type="http://schemas.openxmlformats.org/officeDocument/2006/relationships/image" Target="../media/image19.png"/><Relationship Id="rId5" Type="http://schemas.openxmlformats.org/officeDocument/2006/relationships/image" Target="../media/image24.png"/><Relationship Id="rId6" Type="http://schemas.openxmlformats.org/officeDocument/2006/relationships/image" Target="../media/image22.png"/><Relationship Id="rId7"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image" Target="../media/image2.png"/><Relationship Id="rId6" Type="http://schemas.openxmlformats.org/officeDocument/2006/relationships/image" Target="../media/image1.png"/><Relationship Id="rId7" Type="http://schemas.openxmlformats.org/officeDocument/2006/relationships/image" Target="../media/image84.png"/><Relationship Id="rId8" Type="http://schemas.openxmlformats.org/officeDocument/2006/relationships/image" Target="../media/image9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11.png"/><Relationship Id="rId9"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7.png"/><Relationship Id="rId7" Type="http://schemas.openxmlformats.org/officeDocument/2006/relationships/image" Target="../media/image20.png"/><Relationship Id="rId8"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1.png"/><Relationship Id="rId4" Type="http://schemas.openxmlformats.org/officeDocument/2006/relationships/image" Target="../media/image9.png"/><Relationship Id="rId5" Type="http://schemas.openxmlformats.org/officeDocument/2006/relationships/image" Target="../media/image8.png"/><Relationship Id="rId6" Type="http://schemas.openxmlformats.org/officeDocument/2006/relationships/image" Target="../media/image1.png"/></Relationships>
</file>

<file path=ppt/slides/_rels/slide15.xml.rels><?xml version="1.0" encoding="UTF-8" standalone="yes"?><Relationships xmlns="http://schemas.openxmlformats.org/package/2006/relationships"><Relationship Id="rId11" Type="http://schemas.openxmlformats.org/officeDocument/2006/relationships/image" Target="../media/image100.png"/><Relationship Id="rId10" Type="http://schemas.openxmlformats.org/officeDocument/2006/relationships/image" Target="../media/image96.png"/><Relationship Id="rId13" Type="http://schemas.openxmlformats.org/officeDocument/2006/relationships/image" Target="../media/image92.png"/><Relationship Id="rId12" Type="http://schemas.openxmlformats.org/officeDocument/2006/relationships/image" Target="../media/image132.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10.png"/><Relationship Id="rId9" Type="http://schemas.openxmlformats.org/officeDocument/2006/relationships/image" Target="../media/image95.png"/><Relationship Id="rId15" Type="http://schemas.openxmlformats.org/officeDocument/2006/relationships/image" Target="../media/image108.png"/><Relationship Id="rId14" Type="http://schemas.openxmlformats.org/officeDocument/2006/relationships/image" Target="../media/image94.png"/><Relationship Id="rId17" Type="http://schemas.openxmlformats.org/officeDocument/2006/relationships/image" Target="../media/image136.png"/><Relationship Id="rId16" Type="http://schemas.openxmlformats.org/officeDocument/2006/relationships/image" Target="../media/image110.png"/><Relationship Id="rId5" Type="http://schemas.openxmlformats.org/officeDocument/2006/relationships/image" Target="../media/image2.png"/><Relationship Id="rId6" Type="http://schemas.openxmlformats.org/officeDocument/2006/relationships/image" Target="../media/image1.png"/><Relationship Id="rId7" Type="http://schemas.openxmlformats.org/officeDocument/2006/relationships/image" Target="../media/image90.png"/><Relationship Id="rId8" Type="http://schemas.openxmlformats.org/officeDocument/2006/relationships/image" Target="../media/image93.png"/></Relationships>
</file>

<file path=ppt/slides/_rels/slide16.xml.rels><?xml version="1.0" encoding="UTF-8" standalone="yes"?><Relationships xmlns="http://schemas.openxmlformats.org/package/2006/relationships"><Relationship Id="rId11" Type="http://schemas.openxmlformats.org/officeDocument/2006/relationships/image" Target="../media/image123.png"/><Relationship Id="rId10" Type="http://schemas.openxmlformats.org/officeDocument/2006/relationships/image" Target="../media/image145.png"/><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11.png"/><Relationship Id="rId9"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7.png"/><Relationship Id="rId7" Type="http://schemas.openxmlformats.org/officeDocument/2006/relationships/image" Target="../media/image20.png"/><Relationship Id="rId8"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1.png"/><Relationship Id="rId4" Type="http://schemas.openxmlformats.org/officeDocument/2006/relationships/image" Target="../media/image9.png"/><Relationship Id="rId5" Type="http://schemas.openxmlformats.org/officeDocument/2006/relationships/image" Target="../media/image8.png"/><Relationship Id="rId6" Type="http://schemas.openxmlformats.org/officeDocument/2006/relationships/image" Target="../media/image1.png"/><Relationship Id="rId7" Type="http://schemas.openxmlformats.org/officeDocument/2006/relationships/image" Target="../media/image165.png"/><Relationship Id="rId8" Type="http://schemas.openxmlformats.org/officeDocument/2006/relationships/image" Target="../media/image13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67.png"/><Relationship Id="rId4" Type="http://schemas.openxmlformats.org/officeDocument/2006/relationships/image" Target="../media/image19.png"/><Relationship Id="rId9" Type="http://schemas.openxmlformats.org/officeDocument/2006/relationships/image" Target="../media/image138.png"/><Relationship Id="rId5" Type="http://schemas.openxmlformats.org/officeDocument/2006/relationships/image" Target="../media/image24.png"/><Relationship Id="rId6" Type="http://schemas.openxmlformats.org/officeDocument/2006/relationships/image" Target="../media/image22.png"/><Relationship Id="rId7" Type="http://schemas.openxmlformats.org/officeDocument/2006/relationships/image" Target="../media/image1.png"/><Relationship Id="rId8" Type="http://schemas.openxmlformats.org/officeDocument/2006/relationships/image" Target="../media/image16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58.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image" Target="../media/image2.png"/><Relationship Id="rId6" Type="http://schemas.openxmlformats.org/officeDocument/2006/relationships/image" Target="../media/image1.png"/><Relationship Id="rId7" Type="http://schemas.openxmlformats.org/officeDocument/2006/relationships/image" Target="../media/image14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1.png"/><Relationship Id="rId4" Type="http://schemas.openxmlformats.org/officeDocument/2006/relationships/image" Target="../media/image9.png"/><Relationship Id="rId5" Type="http://schemas.openxmlformats.org/officeDocument/2006/relationships/image" Target="../media/image8.png"/><Relationship Id="rId6" Type="http://schemas.openxmlformats.org/officeDocument/2006/relationships/image" Target="../media/image3.png"/><Relationship Id="rId7" Type="http://schemas.openxmlformats.org/officeDocument/2006/relationships/image" Target="../media/image14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67.png"/><Relationship Id="rId4" Type="http://schemas.openxmlformats.org/officeDocument/2006/relationships/image" Target="../media/image19.png"/><Relationship Id="rId5" Type="http://schemas.openxmlformats.org/officeDocument/2006/relationships/image" Target="../media/image24.png"/><Relationship Id="rId6" Type="http://schemas.openxmlformats.org/officeDocument/2006/relationships/image" Target="../media/image22.png"/><Relationship Id="rId7" Type="http://schemas.openxmlformats.org/officeDocument/2006/relationships/image" Target="../media/image1.png"/></Relationships>
</file>

<file path=ppt/slides/_rels/slide23.xml.rels><?xml version="1.0" encoding="UTF-8" standalone="yes"?><Relationships xmlns="http://schemas.openxmlformats.org/package/2006/relationships"><Relationship Id="rId10" Type="http://schemas.openxmlformats.org/officeDocument/2006/relationships/image" Target="../media/image185.png"/><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5.png"/><Relationship Id="rId4" Type="http://schemas.openxmlformats.org/officeDocument/2006/relationships/image" Target="../media/image10.png"/><Relationship Id="rId9" Type="http://schemas.openxmlformats.org/officeDocument/2006/relationships/image" Target="../media/image174.png"/><Relationship Id="rId5" Type="http://schemas.openxmlformats.org/officeDocument/2006/relationships/image" Target="../media/image2.png"/><Relationship Id="rId6" Type="http://schemas.openxmlformats.org/officeDocument/2006/relationships/image" Target="../media/image1.png"/><Relationship Id="rId7" Type="http://schemas.openxmlformats.org/officeDocument/2006/relationships/image" Target="../media/image171.png"/><Relationship Id="rId8" Type="http://schemas.openxmlformats.org/officeDocument/2006/relationships/image" Target="../media/image167.png"/></Relationships>
</file>

<file path=ppt/slides/_rels/slide24.xml.rels><?xml version="1.0" encoding="UTF-8" standalone="yes"?><Relationships xmlns="http://schemas.openxmlformats.org/package/2006/relationships"><Relationship Id="rId11" Type="http://schemas.openxmlformats.org/officeDocument/2006/relationships/image" Target="../media/image176.png"/><Relationship Id="rId10" Type="http://schemas.openxmlformats.org/officeDocument/2006/relationships/image" Target="../media/image187.png"/><Relationship Id="rId13" Type="http://schemas.openxmlformats.org/officeDocument/2006/relationships/image" Target="../media/image177.png"/><Relationship Id="rId12" Type="http://schemas.openxmlformats.org/officeDocument/2006/relationships/image" Target="../media/image169.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5.png"/><Relationship Id="rId4" Type="http://schemas.openxmlformats.org/officeDocument/2006/relationships/image" Target="../media/image10.png"/><Relationship Id="rId9" Type="http://schemas.openxmlformats.org/officeDocument/2006/relationships/image" Target="../media/image179.png"/><Relationship Id="rId15" Type="http://schemas.openxmlformats.org/officeDocument/2006/relationships/image" Target="../media/image182.png"/><Relationship Id="rId14" Type="http://schemas.openxmlformats.org/officeDocument/2006/relationships/image" Target="../media/image180.png"/><Relationship Id="rId17" Type="http://schemas.openxmlformats.org/officeDocument/2006/relationships/image" Target="../media/image184.png"/><Relationship Id="rId16" Type="http://schemas.openxmlformats.org/officeDocument/2006/relationships/image" Target="../media/image183.png"/><Relationship Id="rId5" Type="http://schemas.openxmlformats.org/officeDocument/2006/relationships/image" Target="../media/image2.png"/><Relationship Id="rId6" Type="http://schemas.openxmlformats.org/officeDocument/2006/relationships/image" Target="../media/image1.png"/><Relationship Id="rId18" Type="http://schemas.openxmlformats.org/officeDocument/2006/relationships/hyperlink" Target="https://eatemp.com/powerpoint-org-chart-template/" TargetMode="External"/><Relationship Id="rId7" Type="http://schemas.openxmlformats.org/officeDocument/2006/relationships/image" Target="../media/image175.png"/><Relationship Id="rId8" Type="http://schemas.openxmlformats.org/officeDocument/2006/relationships/image" Target="../media/image161.png"/></Relationships>
</file>

<file path=ppt/slides/_rels/slide25.xml.rels><?xml version="1.0" encoding="UTF-8" standalone="yes"?><Relationships xmlns="http://schemas.openxmlformats.org/package/2006/relationships"><Relationship Id="rId11" Type="http://schemas.openxmlformats.org/officeDocument/2006/relationships/image" Target="../media/image186.png"/><Relationship Id="rId10" Type="http://schemas.openxmlformats.org/officeDocument/2006/relationships/image" Target="../media/image31.png"/><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33.png"/><Relationship Id="rId4" Type="http://schemas.openxmlformats.org/officeDocument/2006/relationships/image" Target="../media/image37.png"/><Relationship Id="rId9" Type="http://schemas.openxmlformats.org/officeDocument/2006/relationships/hyperlink" Target="https://unsplash.com/" TargetMode="External"/><Relationship Id="rId5" Type="http://schemas.openxmlformats.org/officeDocument/2006/relationships/image" Target="../media/image34.png"/><Relationship Id="rId6" Type="http://schemas.openxmlformats.org/officeDocument/2006/relationships/image" Target="../media/image168.png"/><Relationship Id="rId7" Type="http://schemas.openxmlformats.org/officeDocument/2006/relationships/image" Target="../media/image172.png"/><Relationship Id="rId8"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BDAFA"/>
        </a:solidFill>
      </p:bgPr>
    </p:bg>
    <p:spTree>
      <p:nvGrpSpPr>
        <p:cNvPr id="15" name="Shape 15"/>
        <p:cNvGrpSpPr/>
        <p:nvPr/>
      </p:nvGrpSpPr>
      <p:grpSpPr>
        <a:xfrm>
          <a:off x="0" y="0"/>
          <a:ext cx="0" cy="0"/>
          <a:chOff x="0" y="0"/>
          <a:chExt cx="0" cy="0"/>
        </a:xfrm>
      </p:grpSpPr>
      <p:pic>
        <p:nvPicPr>
          <p:cNvPr descr="preencoded.png" id="16" name="Google Shape;16;g40a00e307db_0_0"/>
          <p:cNvPicPr preferRelativeResize="0"/>
          <p:nvPr/>
        </p:nvPicPr>
        <p:blipFill rotWithShape="1">
          <a:blip r:embed="rId3">
            <a:alphaModFix/>
          </a:blip>
          <a:srcRect b="0" l="0" r="0" t="0"/>
          <a:stretch/>
        </p:blipFill>
        <p:spPr>
          <a:xfrm>
            <a:off x="10906125" y="1762125"/>
            <a:ext cx="6286500" cy="6286500"/>
          </a:xfrm>
          <a:prstGeom prst="rect">
            <a:avLst/>
          </a:prstGeom>
          <a:noFill/>
          <a:ln>
            <a:noFill/>
          </a:ln>
        </p:spPr>
      </p:pic>
      <p:pic>
        <p:nvPicPr>
          <p:cNvPr descr="preencoded.png" id="17" name="Google Shape;17;g40a00e307db_0_0"/>
          <p:cNvPicPr preferRelativeResize="0"/>
          <p:nvPr/>
        </p:nvPicPr>
        <p:blipFill rotWithShape="1">
          <a:blip r:embed="rId4">
            <a:alphaModFix/>
          </a:blip>
          <a:srcRect b="0" l="0" r="0" t="0"/>
          <a:stretch/>
        </p:blipFill>
        <p:spPr>
          <a:xfrm>
            <a:off x="-504825" y="-257175"/>
            <a:ext cx="4876800" cy="3562350"/>
          </a:xfrm>
          <a:prstGeom prst="rect">
            <a:avLst/>
          </a:prstGeom>
          <a:noFill/>
          <a:ln>
            <a:noFill/>
          </a:ln>
        </p:spPr>
      </p:pic>
      <p:pic>
        <p:nvPicPr>
          <p:cNvPr descr="preencoded.png" id="18" name="Google Shape;18;g40a00e307db_0_0"/>
          <p:cNvPicPr preferRelativeResize="0"/>
          <p:nvPr/>
        </p:nvPicPr>
        <p:blipFill rotWithShape="1">
          <a:blip r:embed="rId5">
            <a:alphaModFix/>
          </a:blip>
          <a:srcRect b="0" l="0" r="0" t="0"/>
          <a:stretch/>
        </p:blipFill>
        <p:spPr>
          <a:xfrm>
            <a:off x="14249400" y="6391275"/>
            <a:ext cx="4382180" cy="3895344"/>
          </a:xfrm>
          <a:prstGeom prst="rect">
            <a:avLst/>
          </a:prstGeom>
          <a:noFill/>
          <a:ln>
            <a:noFill/>
          </a:ln>
        </p:spPr>
      </p:pic>
      <p:sp>
        <p:nvSpPr>
          <p:cNvPr id="19" name="Google Shape;19;g40a00e307db_0_0"/>
          <p:cNvSpPr/>
          <p:nvPr/>
        </p:nvSpPr>
        <p:spPr>
          <a:xfrm>
            <a:off x="8153400" y="3305175"/>
            <a:ext cx="10264200" cy="34746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272727"/>
              </a:buClr>
              <a:buSzPts val="9600"/>
              <a:buFont typeface="Carter One"/>
              <a:buNone/>
            </a:pPr>
            <a:r>
              <a:rPr b="0" i="0" lang="en-US" sz="9600" u="none" cap="none" strike="noStrike">
                <a:solidFill>
                  <a:srgbClr val="272727"/>
                </a:solidFill>
                <a:latin typeface="Carter One"/>
                <a:ea typeface="Carter One"/>
                <a:cs typeface="Carter One"/>
                <a:sym typeface="Carter One"/>
              </a:rPr>
              <a:t>Parkinson's </a:t>
            </a:r>
            <a:r>
              <a:rPr b="0" i="0" lang="en-US" sz="9600" u="none" cap="none" strike="noStrike">
                <a:solidFill>
                  <a:srgbClr val="8A8BEA"/>
                </a:solidFill>
                <a:latin typeface="Carter One"/>
                <a:ea typeface="Carter One"/>
                <a:cs typeface="Carter One"/>
                <a:sym typeface="Carter One"/>
              </a:rPr>
              <a:t>Disease</a:t>
            </a:r>
            <a:endParaRPr b="0" i="0" sz="9600" u="none" cap="none" strike="noStrike">
              <a:solidFill>
                <a:schemeClr val="dk1"/>
              </a:solidFill>
              <a:latin typeface="Calibri"/>
              <a:ea typeface="Calibri"/>
              <a:cs typeface="Calibri"/>
              <a:sym typeface="Calibri"/>
            </a:endParaRPr>
          </a:p>
        </p:txBody>
      </p:sp>
      <p:sp>
        <p:nvSpPr>
          <p:cNvPr id="20" name="Google Shape;20;g40a00e307db_0_0"/>
          <p:cNvSpPr/>
          <p:nvPr/>
        </p:nvSpPr>
        <p:spPr>
          <a:xfrm>
            <a:off x="8153400" y="6886575"/>
            <a:ext cx="9938400" cy="1127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FREE PRESENTATION TEMPLATE</a:t>
            </a:r>
            <a:endParaRPr b="0" i="0" sz="4800" u="none" cap="none" strike="noStrike">
              <a:solidFill>
                <a:schemeClr val="dk1"/>
              </a:solidFill>
              <a:latin typeface="Calibri"/>
              <a:ea typeface="Calibri"/>
              <a:cs typeface="Calibri"/>
              <a:sym typeface="Calibri"/>
            </a:endParaRPr>
          </a:p>
        </p:txBody>
      </p:sp>
      <p:grpSp>
        <p:nvGrpSpPr>
          <p:cNvPr id="21" name="Google Shape;21;g40a00e307db_0_0"/>
          <p:cNvGrpSpPr/>
          <p:nvPr/>
        </p:nvGrpSpPr>
        <p:grpSpPr>
          <a:xfrm>
            <a:off x="17640300" y="7994925"/>
            <a:ext cx="596549" cy="2063476"/>
            <a:chOff x="17640300" y="7994925"/>
            <a:chExt cx="596549" cy="2063476"/>
          </a:xfrm>
        </p:grpSpPr>
        <p:pic>
          <p:nvPicPr>
            <p:cNvPr descr="preencoded.png" id="22" name="Google Shape;22;g40a00e307db_0_0"/>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3" name="Google Shape;23;g40a00e307db_0_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2710"/>
                <a:buFont typeface="Inter"/>
                <a:buNone/>
              </a:pPr>
              <a:r>
                <a:rPr b="1" i="0" lang="en-US" sz="2710" u="none" cap="none" strike="noStrike">
                  <a:solidFill>
                    <a:srgbClr val="8A8BE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4" name="Google Shape;24;g40a00e307db_0_0"/>
          <p:cNvPicPr preferRelativeResize="0"/>
          <p:nvPr/>
        </p:nvPicPr>
        <p:blipFill rotWithShape="1">
          <a:blip r:embed="rId7">
            <a:alphaModFix/>
          </a:blip>
          <a:srcRect b="0" l="0" r="0" t="0"/>
          <a:stretch/>
        </p:blipFill>
        <p:spPr>
          <a:xfrm>
            <a:off x="71438" y="485775"/>
            <a:ext cx="8105775" cy="91725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BDAFA"/>
        </a:solidFill>
      </p:bgPr>
    </p:bg>
    <p:spTree>
      <p:nvGrpSpPr>
        <p:cNvPr id="29" name="Shape 29"/>
        <p:cNvGrpSpPr/>
        <p:nvPr/>
      </p:nvGrpSpPr>
      <p:grpSpPr>
        <a:xfrm>
          <a:off x="0" y="0"/>
          <a:ext cx="0" cy="0"/>
          <a:chOff x="0" y="0"/>
          <a:chExt cx="0" cy="0"/>
        </a:xfrm>
      </p:grpSpPr>
      <p:sp>
        <p:nvSpPr>
          <p:cNvPr id="30" name="Google Shape;30;g40a00e307db_0_13"/>
          <p:cNvSpPr/>
          <p:nvPr/>
        </p:nvSpPr>
        <p:spPr>
          <a:xfrm>
            <a:off x="0" y="0"/>
            <a:ext cx="18288000" cy="10287000"/>
          </a:xfrm>
          <a:prstGeom prst="rect">
            <a:avLst/>
          </a:prstGeom>
          <a:solidFill>
            <a:srgbClr val="8A8B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1" name="Google Shape;31;g40a00e307db_0_13"/>
          <p:cNvPicPr preferRelativeResize="0"/>
          <p:nvPr/>
        </p:nvPicPr>
        <p:blipFill rotWithShape="1">
          <a:blip r:embed="rId3">
            <a:alphaModFix/>
          </a:blip>
          <a:srcRect b="0" l="0" r="0" t="0"/>
          <a:stretch/>
        </p:blipFill>
        <p:spPr>
          <a:xfrm>
            <a:off x="2466975" y="1352550"/>
            <a:ext cx="13354050" cy="7591425"/>
          </a:xfrm>
          <a:prstGeom prst="rect">
            <a:avLst/>
          </a:prstGeom>
          <a:noFill/>
          <a:ln>
            <a:noFill/>
          </a:ln>
        </p:spPr>
      </p:pic>
      <p:pic>
        <p:nvPicPr>
          <p:cNvPr descr="preencoded.png" id="32" name="Google Shape;32;g40a00e307db_0_13"/>
          <p:cNvPicPr preferRelativeResize="0"/>
          <p:nvPr/>
        </p:nvPicPr>
        <p:blipFill rotWithShape="1">
          <a:blip r:embed="rId4">
            <a:alphaModFix/>
          </a:blip>
          <a:srcRect b="0" l="0" r="0" t="0"/>
          <a:stretch/>
        </p:blipFill>
        <p:spPr>
          <a:xfrm>
            <a:off x="2667000" y="942975"/>
            <a:ext cx="13354050" cy="7591425"/>
          </a:xfrm>
          <a:prstGeom prst="rect">
            <a:avLst/>
          </a:prstGeom>
          <a:noFill/>
          <a:ln>
            <a:noFill/>
          </a:ln>
        </p:spPr>
      </p:pic>
      <p:pic>
        <p:nvPicPr>
          <p:cNvPr descr="preencoded.png" id="33" name="Google Shape;33;g40a00e307db_0_13"/>
          <p:cNvPicPr preferRelativeResize="0"/>
          <p:nvPr/>
        </p:nvPicPr>
        <p:blipFill rotWithShape="1">
          <a:blip r:embed="rId5">
            <a:alphaModFix/>
          </a:blip>
          <a:srcRect b="0" l="0" r="0" t="0"/>
          <a:stretch/>
        </p:blipFill>
        <p:spPr>
          <a:xfrm>
            <a:off x="2209800" y="1666875"/>
            <a:ext cx="13354050" cy="7591425"/>
          </a:xfrm>
          <a:prstGeom prst="rect">
            <a:avLst/>
          </a:prstGeom>
          <a:noFill/>
          <a:ln>
            <a:noFill/>
          </a:ln>
        </p:spPr>
      </p:pic>
      <p:pic>
        <p:nvPicPr>
          <p:cNvPr descr="preencoded.png" id="34" name="Google Shape;34;g40a00e307db_0_13"/>
          <p:cNvPicPr preferRelativeResize="0"/>
          <p:nvPr/>
        </p:nvPicPr>
        <p:blipFill rotWithShape="1">
          <a:blip r:embed="rId6">
            <a:alphaModFix/>
          </a:blip>
          <a:srcRect b="0" l="0" r="0" t="0"/>
          <a:stretch/>
        </p:blipFill>
        <p:spPr>
          <a:xfrm>
            <a:off x="561975" y="942975"/>
            <a:ext cx="2571750" cy="2571750"/>
          </a:xfrm>
          <a:prstGeom prst="rect">
            <a:avLst/>
          </a:prstGeom>
          <a:noFill/>
          <a:ln>
            <a:noFill/>
          </a:ln>
        </p:spPr>
      </p:pic>
      <p:pic>
        <p:nvPicPr>
          <p:cNvPr descr="preencoded.png" id="35" name="Google Shape;35;g40a00e307db_0_13"/>
          <p:cNvPicPr preferRelativeResize="0"/>
          <p:nvPr/>
        </p:nvPicPr>
        <p:blipFill rotWithShape="1">
          <a:blip r:embed="rId7">
            <a:alphaModFix/>
          </a:blip>
          <a:srcRect b="0" l="0" r="0" t="0"/>
          <a:stretch/>
        </p:blipFill>
        <p:spPr>
          <a:xfrm>
            <a:off x="16021050" y="6457950"/>
            <a:ext cx="2971800" cy="3829050"/>
          </a:xfrm>
          <a:prstGeom prst="rect">
            <a:avLst/>
          </a:prstGeom>
          <a:noFill/>
          <a:ln>
            <a:noFill/>
          </a:ln>
        </p:spPr>
      </p:pic>
      <p:pic>
        <p:nvPicPr>
          <p:cNvPr descr="preencoded.png" id="36" name="Google Shape;36;g40a00e307db_0_13"/>
          <p:cNvPicPr preferRelativeResize="0"/>
          <p:nvPr/>
        </p:nvPicPr>
        <p:blipFill rotWithShape="1">
          <a:blip r:embed="rId8">
            <a:alphaModFix/>
          </a:blip>
          <a:srcRect b="0" l="0" r="0" t="0"/>
          <a:stretch/>
        </p:blipFill>
        <p:spPr>
          <a:xfrm>
            <a:off x="-2676525" y="1533525"/>
            <a:ext cx="12592050" cy="12592050"/>
          </a:xfrm>
          <a:prstGeom prst="rect">
            <a:avLst/>
          </a:prstGeom>
          <a:noFill/>
          <a:ln>
            <a:noFill/>
          </a:ln>
        </p:spPr>
      </p:pic>
      <p:grpSp>
        <p:nvGrpSpPr>
          <p:cNvPr id="37" name="Google Shape;37;g40a00e307db_0_13"/>
          <p:cNvGrpSpPr/>
          <p:nvPr/>
        </p:nvGrpSpPr>
        <p:grpSpPr>
          <a:xfrm>
            <a:off x="17640300" y="7994925"/>
            <a:ext cx="596549" cy="2063476"/>
            <a:chOff x="17640300" y="7994925"/>
            <a:chExt cx="596549" cy="2063476"/>
          </a:xfrm>
        </p:grpSpPr>
        <p:pic>
          <p:nvPicPr>
            <p:cNvPr descr="preencoded.png" id="38" name="Google Shape;38;g40a00e307db_0_13"/>
            <p:cNvPicPr preferRelativeResize="0"/>
            <p:nvPr/>
          </p:nvPicPr>
          <p:blipFill rotWithShape="1">
            <a:blip r:embed="rId9">
              <a:alphaModFix/>
            </a:blip>
            <a:srcRect b="0" l="0" r="0" t="0"/>
            <a:stretch/>
          </p:blipFill>
          <p:spPr>
            <a:xfrm>
              <a:off x="17640300" y="9525000"/>
              <a:ext cx="533400" cy="533400"/>
            </a:xfrm>
            <a:prstGeom prst="rect">
              <a:avLst/>
            </a:prstGeom>
            <a:noFill/>
            <a:ln>
              <a:noFill/>
            </a:ln>
          </p:spPr>
        </p:pic>
        <p:sp>
          <p:nvSpPr>
            <p:cNvPr id="39" name="Google Shape;39;g40a00e307db_0_1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2710"/>
                <a:buFont typeface="Inter"/>
                <a:buNone/>
              </a:pPr>
              <a:r>
                <a:rPr b="1" i="0" lang="en-US" sz="2710" u="none" cap="none" strike="noStrike">
                  <a:solidFill>
                    <a:srgbClr val="8A8BE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0" name="Google Shape;40;g40a00e307db_0_13"/>
          <p:cNvSpPr/>
          <p:nvPr/>
        </p:nvSpPr>
        <p:spPr>
          <a:xfrm>
            <a:off x="8235315" y="2867025"/>
            <a:ext cx="5760600" cy="2303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9600"/>
              <a:buFont typeface="Carter One"/>
              <a:buNone/>
            </a:pPr>
            <a:r>
              <a:rPr b="0" i="0" lang="en-US" sz="9600" u="none" cap="none" strike="noStrike">
                <a:solidFill>
                  <a:srgbClr val="272727"/>
                </a:solidFill>
                <a:latin typeface="Carter One"/>
                <a:ea typeface="Carter One"/>
                <a:cs typeface="Carter One"/>
                <a:sym typeface="Carter One"/>
              </a:rPr>
              <a:t>Welcome</a:t>
            </a:r>
            <a:endParaRPr b="0" i="0" sz="9600" u="none" cap="none" strike="noStrike">
              <a:solidFill>
                <a:schemeClr val="dk1"/>
              </a:solidFill>
              <a:latin typeface="Calibri"/>
              <a:ea typeface="Calibri"/>
              <a:cs typeface="Calibri"/>
              <a:sym typeface="Calibri"/>
            </a:endParaRPr>
          </a:p>
        </p:txBody>
      </p:sp>
      <p:sp>
        <p:nvSpPr>
          <p:cNvPr id="41" name="Google Shape;41;g40a00e307db_0_13"/>
          <p:cNvSpPr/>
          <p:nvPr/>
        </p:nvSpPr>
        <p:spPr>
          <a:xfrm>
            <a:off x="7322820" y="4848225"/>
            <a:ext cx="7595100" cy="2850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pic>
        <p:nvPicPr>
          <p:cNvPr descr="preencoded.png" id="42" name="Google Shape;42;g40a00e307db_0_13"/>
          <p:cNvPicPr preferRelativeResize="0"/>
          <p:nvPr/>
        </p:nvPicPr>
        <p:blipFill rotWithShape="1">
          <a:blip r:embed="rId10">
            <a:alphaModFix/>
          </a:blip>
          <a:srcRect b="0" l="0" r="0" t="0"/>
          <a:stretch/>
        </p:blipFill>
        <p:spPr>
          <a:xfrm>
            <a:off x="4362450" y="3810000"/>
            <a:ext cx="2171700" cy="45624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BDAFA"/>
        </a:solidFill>
      </p:bgPr>
    </p:bg>
    <p:spTree>
      <p:nvGrpSpPr>
        <p:cNvPr id="47" name="Shape 47"/>
        <p:cNvGrpSpPr/>
        <p:nvPr/>
      </p:nvGrpSpPr>
      <p:grpSpPr>
        <a:xfrm>
          <a:off x="0" y="0"/>
          <a:ext cx="0" cy="0"/>
          <a:chOff x="0" y="0"/>
          <a:chExt cx="0" cy="0"/>
        </a:xfrm>
      </p:grpSpPr>
      <p:pic>
        <p:nvPicPr>
          <p:cNvPr descr="preencoded.png" id="48" name="Google Shape;48;g40a00e307db_0_30"/>
          <p:cNvPicPr preferRelativeResize="0"/>
          <p:nvPr/>
        </p:nvPicPr>
        <p:blipFill rotWithShape="1">
          <a:blip r:embed="rId3">
            <a:alphaModFix/>
          </a:blip>
          <a:srcRect b="0" l="0" r="0" t="0"/>
          <a:stretch/>
        </p:blipFill>
        <p:spPr>
          <a:xfrm>
            <a:off x="-152400" y="1562100"/>
            <a:ext cx="11896725" cy="11896725"/>
          </a:xfrm>
          <a:prstGeom prst="rect">
            <a:avLst/>
          </a:prstGeom>
          <a:noFill/>
          <a:ln>
            <a:noFill/>
          </a:ln>
        </p:spPr>
      </p:pic>
      <p:pic>
        <p:nvPicPr>
          <p:cNvPr descr="preencoded.png" id="49" name="Google Shape;49;g40a00e307db_0_30"/>
          <p:cNvPicPr preferRelativeResize="0"/>
          <p:nvPr/>
        </p:nvPicPr>
        <p:blipFill rotWithShape="1">
          <a:blip r:embed="rId4">
            <a:alphaModFix/>
          </a:blip>
          <a:srcRect b="0" l="0" r="0" t="0"/>
          <a:stretch/>
        </p:blipFill>
        <p:spPr>
          <a:xfrm>
            <a:off x="14573250" y="-352425"/>
            <a:ext cx="4200525" cy="3819525"/>
          </a:xfrm>
          <a:prstGeom prst="rect">
            <a:avLst/>
          </a:prstGeom>
          <a:noFill/>
          <a:ln>
            <a:noFill/>
          </a:ln>
        </p:spPr>
      </p:pic>
      <p:pic>
        <p:nvPicPr>
          <p:cNvPr descr="preencoded.png" id="50" name="Google Shape;50;g40a00e307db_0_30"/>
          <p:cNvPicPr preferRelativeResize="0"/>
          <p:nvPr/>
        </p:nvPicPr>
        <p:blipFill rotWithShape="1">
          <a:blip r:embed="rId5">
            <a:alphaModFix/>
          </a:blip>
          <a:srcRect b="0" l="0" r="0" t="0"/>
          <a:stretch/>
        </p:blipFill>
        <p:spPr>
          <a:xfrm>
            <a:off x="0" y="4714875"/>
            <a:ext cx="2171700" cy="5572125"/>
          </a:xfrm>
          <a:prstGeom prst="rect">
            <a:avLst/>
          </a:prstGeom>
          <a:noFill/>
          <a:ln>
            <a:noFill/>
          </a:ln>
        </p:spPr>
      </p:pic>
      <p:grpSp>
        <p:nvGrpSpPr>
          <p:cNvPr id="51" name="Google Shape;51;g40a00e307db_0_30"/>
          <p:cNvGrpSpPr/>
          <p:nvPr/>
        </p:nvGrpSpPr>
        <p:grpSpPr>
          <a:xfrm>
            <a:off x="16116300" y="9620250"/>
            <a:ext cx="2063475" cy="596550"/>
            <a:chOff x="16116300" y="9620250"/>
            <a:chExt cx="2063475" cy="596550"/>
          </a:xfrm>
        </p:grpSpPr>
        <p:pic>
          <p:nvPicPr>
            <p:cNvPr descr="preencoded.png" id="52" name="Google Shape;52;g40a00e307db_0_30"/>
            <p:cNvPicPr preferRelativeResize="0"/>
            <p:nvPr/>
          </p:nvPicPr>
          <p:blipFill rotWithShape="1">
            <a:blip r:embed="rId6">
              <a:alphaModFix/>
            </a:blip>
            <a:srcRect b="0" l="0" r="0" t="0"/>
            <a:stretch/>
          </p:blipFill>
          <p:spPr>
            <a:xfrm>
              <a:off x="16116300" y="9620250"/>
              <a:ext cx="533400" cy="533400"/>
            </a:xfrm>
            <a:prstGeom prst="rect">
              <a:avLst/>
            </a:prstGeom>
            <a:noFill/>
            <a:ln>
              <a:noFill/>
            </a:ln>
          </p:spPr>
        </p:pic>
        <p:sp>
          <p:nvSpPr>
            <p:cNvPr id="53" name="Google Shape;53;g40a00e307db_0_30"/>
            <p:cNvSpPr/>
            <p:nvPr/>
          </p:nvSpPr>
          <p:spPr>
            <a:xfrm>
              <a:off x="16716375" y="9677400"/>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2710"/>
                <a:buFont typeface="Inter"/>
                <a:buNone/>
              </a:pPr>
              <a:r>
                <a:rPr b="1" i="0" lang="en-US" sz="2710" u="none" cap="none" strike="noStrike">
                  <a:solidFill>
                    <a:srgbClr val="8A8BE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4" name="Google Shape;54;g40a00e307db_0_30"/>
          <p:cNvSpPr/>
          <p:nvPr/>
        </p:nvSpPr>
        <p:spPr>
          <a:xfrm rot="-5400000">
            <a:off x="-2100301" y="3950024"/>
            <a:ext cx="10847100" cy="230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Carter One"/>
              <a:buNone/>
            </a:pPr>
            <a:r>
              <a:rPr b="0" i="0" lang="en-US" sz="9600" u="none" cap="none" strike="noStrike">
                <a:solidFill>
                  <a:srgbClr val="272727"/>
                </a:solidFill>
                <a:latin typeface="Carter One"/>
                <a:ea typeface="Carter One"/>
                <a:cs typeface="Carter One"/>
                <a:sym typeface="Carter One"/>
              </a:rPr>
              <a:t>Table of Contents</a:t>
            </a:r>
            <a:endParaRPr b="0" i="0" sz="9600" u="none" cap="none" strike="noStrike">
              <a:solidFill>
                <a:schemeClr val="dk1"/>
              </a:solidFill>
              <a:latin typeface="Calibri"/>
              <a:ea typeface="Calibri"/>
              <a:cs typeface="Calibri"/>
              <a:sym typeface="Calibri"/>
            </a:endParaRPr>
          </a:p>
        </p:txBody>
      </p:sp>
      <p:grpSp>
        <p:nvGrpSpPr>
          <p:cNvPr id="55" name="Google Shape;55;g40a00e307db_0_30"/>
          <p:cNvGrpSpPr/>
          <p:nvPr/>
        </p:nvGrpSpPr>
        <p:grpSpPr>
          <a:xfrm>
            <a:off x="7648575" y="1238250"/>
            <a:ext cx="1219200" cy="1219200"/>
            <a:chOff x="7648575" y="1238250"/>
            <a:chExt cx="1219200" cy="1219200"/>
          </a:xfrm>
        </p:grpSpPr>
        <p:sp>
          <p:nvSpPr>
            <p:cNvPr id="56" name="Google Shape;56;g40a00e307db_0_30"/>
            <p:cNvSpPr/>
            <p:nvPr/>
          </p:nvSpPr>
          <p:spPr>
            <a:xfrm>
              <a:off x="7648575" y="1238250"/>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g40a00e307db_0_30"/>
            <p:cNvSpPr/>
            <p:nvPr/>
          </p:nvSpPr>
          <p:spPr>
            <a:xfrm>
              <a:off x="7916228" y="1415415"/>
              <a:ext cx="684000" cy="864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Carter One"/>
                <a:buNone/>
              </a:pPr>
              <a:r>
                <a:rPr b="0" i="0" lang="en-US" sz="3600" u="none" cap="none" strike="noStrike">
                  <a:solidFill>
                    <a:srgbClr val="000000"/>
                  </a:solidFill>
                  <a:latin typeface="Carter One"/>
                  <a:ea typeface="Carter One"/>
                  <a:cs typeface="Carter One"/>
                  <a:sym typeface="Carter One"/>
                </a:rPr>
                <a:t>01</a:t>
              </a:r>
              <a:endParaRPr b="0" i="0" sz="3600" u="none" cap="none" strike="noStrike">
                <a:solidFill>
                  <a:schemeClr val="dk1"/>
                </a:solidFill>
                <a:latin typeface="Calibri"/>
                <a:ea typeface="Calibri"/>
                <a:cs typeface="Calibri"/>
                <a:sym typeface="Calibri"/>
              </a:endParaRPr>
            </a:p>
          </p:txBody>
        </p:sp>
      </p:grpSp>
      <p:grpSp>
        <p:nvGrpSpPr>
          <p:cNvPr id="58" name="Google Shape;58;g40a00e307db_0_30"/>
          <p:cNvGrpSpPr/>
          <p:nvPr/>
        </p:nvGrpSpPr>
        <p:grpSpPr>
          <a:xfrm>
            <a:off x="9020175" y="1228725"/>
            <a:ext cx="4539600" cy="1345050"/>
            <a:chOff x="9020175" y="1228725"/>
            <a:chExt cx="4539600" cy="1345050"/>
          </a:xfrm>
        </p:grpSpPr>
        <p:sp>
          <p:nvSpPr>
            <p:cNvPr id="59" name="Google Shape;59;g40a00e307db_0_30"/>
            <p:cNvSpPr/>
            <p:nvPr/>
          </p:nvSpPr>
          <p:spPr>
            <a:xfrm>
              <a:off x="9020175" y="1228725"/>
              <a:ext cx="45396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Introduction</a:t>
              </a:r>
              <a:endParaRPr b="0" i="0" sz="3600" u="none" cap="none" strike="noStrike">
                <a:solidFill>
                  <a:schemeClr val="dk1"/>
                </a:solidFill>
                <a:latin typeface="Calibri"/>
                <a:ea typeface="Calibri"/>
                <a:cs typeface="Calibri"/>
                <a:sym typeface="Calibri"/>
              </a:endParaRPr>
            </a:p>
          </p:txBody>
        </p:sp>
        <p:sp>
          <p:nvSpPr>
            <p:cNvPr id="60" name="Google Shape;60;g40a00e307db_0_30"/>
            <p:cNvSpPr/>
            <p:nvPr/>
          </p:nvSpPr>
          <p:spPr>
            <a:xfrm>
              <a:off x="9020175" y="200977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Extraordinary Realm</a:t>
              </a:r>
              <a:endParaRPr b="0" i="0" sz="2400" u="none" cap="none" strike="noStrike">
                <a:solidFill>
                  <a:schemeClr val="dk1"/>
                </a:solidFill>
                <a:latin typeface="Calibri"/>
                <a:ea typeface="Calibri"/>
                <a:cs typeface="Calibri"/>
                <a:sym typeface="Calibri"/>
              </a:endParaRPr>
            </a:p>
          </p:txBody>
        </p:sp>
      </p:grpSp>
      <p:grpSp>
        <p:nvGrpSpPr>
          <p:cNvPr id="61" name="Google Shape;61;g40a00e307db_0_30"/>
          <p:cNvGrpSpPr/>
          <p:nvPr/>
        </p:nvGrpSpPr>
        <p:grpSpPr>
          <a:xfrm>
            <a:off x="9020175" y="3276600"/>
            <a:ext cx="1219200" cy="1219200"/>
            <a:chOff x="9020175" y="3276600"/>
            <a:chExt cx="1219200" cy="1219200"/>
          </a:xfrm>
        </p:grpSpPr>
        <p:sp>
          <p:nvSpPr>
            <p:cNvPr id="62" name="Google Shape;62;g40a00e307db_0_30"/>
            <p:cNvSpPr/>
            <p:nvPr/>
          </p:nvSpPr>
          <p:spPr>
            <a:xfrm>
              <a:off x="9020175" y="3276600"/>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g40a00e307db_0_30"/>
            <p:cNvSpPr/>
            <p:nvPr/>
          </p:nvSpPr>
          <p:spPr>
            <a:xfrm>
              <a:off x="9240203" y="3453765"/>
              <a:ext cx="779100" cy="864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Carter One"/>
                <a:buNone/>
              </a:pPr>
              <a:r>
                <a:rPr b="0" i="0" lang="en-US" sz="3600" u="none" cap="none" strike="noStrike">
                  <a:solidFill>
                    <a:srgbClr val="000000"/>
                  </a:solidFill>
                  <a:latin typeface="Carter One"/>
                  <a:ea typeface="Carter One"/>
                  <a:cs typeface="Carter One"/>
                  <a:sym typeface="Carter One"/>
                </a:rPr>
                <a:t>02</a:t>
              </a:r>
              <a:endParaRPr b="0" i="0" sz="3600" u="none" cap="none" strike="noStrike">
                <a:solidFill>
                  <a:schemeClr val="dk1"/>
                </a:solidFill>
                <a:latin typeface="Calibri"/>
                <a:ea typeface="Calibri"/>
                <a:cs typeface="Calibri"/>
                <a:sym typeface="Calibri"/>
              </a:endParaRPr>
            </a:p>
          </p:txBody>
        </p:sp>
      </p:grpSp>
      <p:grpSp>
        <p:nvGrpSpPr>
          <p:cNvPr id="64" name="Google Shape;64;g40a00e307db_0_30"/>
          <p:cNvGrpSpPr/>
          <p:nvPr/>
        </p:nvGrpSpPr>
        <p:grpSpPr>
          <a:xfrm>
            <a:off x="10391775" y="3267075"/>
            <a:ext cx="4539600" cy="1345050"/>
            <a:chOff x="10391775" y="3267075"/>
            <a:chExt cx="4539600" cy="1345050"/>
          </a:xfrm>
        </p:grpSpPr>
        <p:sp>
          <p:nvSpPr>
            <p:cNvPr id="65" name="Google Shape;65;g40a00e307db_0_30"/>
            <p:cNvSpPr/>
            <p:nvPr/>
          </p:nvSpPr>
          <p:spPr>
            <a:xfrm>
              <a:off x="10391775" y="3267075"/>
              <a:ext cx="45396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Encounters</a:t>
              </a:r>
              <a:endParaRPr b="0" i="0" sz="3600" u="none" cap="none" strike="noStrike">
                <a:solidFill>
                  <a:schemeClr val="dk1"/>
                </a:solidFill>
                <a:latin typeface="Calibri"/>
                <a:ea typeface="Calibri"/>
                <a:cs typeface="Calibri"/>
                <a:sym typeface="Calibri"/>
              </a:endParaRPr>
            </a:p>
          </p:txBody>
        </p:sp>
        <p:sp>
          <p:nvSpPr>
            <p:cNvPr id="66" name="Google Shape;66;g40a00e307db_0_30"/>
            <p:cNvSpPr/>
            <p:nvPr/>
          </p:nvSpPr>
          <p:spPr>
            <a:xfrm>
              <a:off x="10391775" y="404812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Unicorn Sightings</a:t>
              </a:r>
              <a:endParaRPr b="0" i="0" sz="2400" u="none" cap="none" strike="noStrike">
                <a:solidFill>
                  <a:schemeClr val="dk1"/>
                </a:solidFill>
                <a:latin typeface="Calibri"/>
                <a:ea typeface="Calibri"/>
                <a:cs typeface="Calibri"/>
                <a:sym typeface="Calibri"/>
              </a:endParaRPr>
            </a:p>
          </p:txBody>
        </p:sp>
      </p:grpSp>
      <p:grpSp>
        <p:nvGrpSpPr>
          <p:cNvPr id="67" name="Google Shape;67;g40a00e307db_0_30"/>
          <p:cNvGrpSpPr/>
          <p:nvPr/>
        </p:nvGrpSpPr>
        <p:grpSpPr>
          <a:xfrm>
            <a:off x="10391775" y="5314950"/>
            <a:ext cx="1219200" cy="1219200"/>
            <a:chOff x="10391775" y="5314950"/>
            <a:chExt cx="1219200" cy="1219200"/>
          </a:xfrm>
        </p:grpSpPr>
        <p:sp>
          <p:nvSpPr>
            <p:cNvPr id="68" name="Google Shape;68;g40a00e307db_0_30"/>
            <p:cNvSpPr/>
            <p:nvPr/>
          </p:nvSpPr>
          <p:spPr>
            <a:xfrm>
              <a:off x="10391775" y="5314950"/>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g40a00e307db_0_30"/>
            <p:cNvSpPr/>
            <p:nvPr/>
          </p:nvSpPr>
          <p:spPr>
            <a:xfrm>
              <a:off x="10611803" y="5492115"/>
              <a:ext cx="779100" cy="864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Carter One"/>
                <a:buNone/>
              </a:pPr>
              <a:r>
                <a:rPr b="0" i="0" lang="en-US" sz="3600" u="none" cap="none" strike="noStrike">
                  <a:solidFill>
                    <a:srgbClr val="000000"/>
                  </a:solidFill>
                  <a:latin typeface="Carter One"/>
                  <a:ea typeface="Carter One"/>
                  <a:cs typeface="Carter One"/>
                  <a:sym typeface="Carter One"/>
                </a:rPr>
                <a:t>03</a:t>
              </a:r>
              <a:endParaRPr b="0" i="0" sz="3600" u="none" cap="none" strike="noStrike">
                <a:solidFill>
                  <a:schemeClr val="dk1"/>
                </a:solidFill>
                <a:latin typeface="Calibri"/>
                <a:ea typeface="Calibri"/>
                <a:cs typeface="Calibri"/>
                <a:sym typeface="Calibri"/>
              </a:endParaRPr>
            </a:p>
          </p:txBody>
        </p:sp>
      </p:grpSp>
      <p:grpSp>
        <p:nvGrpSpPr>
          <p:cNvPr id="70" name="Google Shape;70;g40a00e307db_0_30"/>
          <p:cNvGrpSpPr/>
          <p:nvPr/>
        </p:nvGrpSpPr>
        <p:grpSpPr>
          <a:xfrm>
            <a:off x="11763375" y="5305425"/>
            <a:ext cx="4539600" cy="1345050"/>
            <a:chOff x="11763375" y="5305425"/>
            <a:chExt cx="4539600" cy="1345050"/>
          </a:xfrm>
        </p:grpSpPr>
        <p:sp>
          <p:nvSpPr>
            <p:cNvPr id="71" name="Google Shape;71;g40a00e307db_0_30"/>
            <p:cNvSpPr/>
            <p:nvPr/>
          </p:nvSpPr>
          <p:spPr>
            <a:xfrm>
              <a:off x="11763375" y="5305425"/>
              <a:ext cx="45396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Wonders</a:t>
              </a:r>
              <a:endParaRPr b="0" i="0" sz="3600" u="none" cap="none" strike="noStrike">
                <a:solidFill>
                  <a:schemeClr val="dk1"/>
                </a:solidFill>
                <a:latin typeface="Calibri"/>
                <a:ea typeface="Calibri"/>
                <a:cs typeface="Calibri"/>
                <a:sym typeface="Calibri"/>
              </a:endParaRPr>
            </a:p>
          </p:txBody>
        </p:sp>
        <p:sp>
          <p:nvSpPr>
            <p:cNvPr id="72" name="Google Shape;72;g40a00e307db_0_30"/>
            <p:cNvSpPr/>
            <p:nvPr/>
          </p:nvSpPr>
          <p:spPr>
            <a:xfrm>
              <a:off x="11763375" y="608647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Wishes Granted</a:t>
              </a:r>
              <a:endParaRPr b="0" i="0" sz="2400" u="none" cap="none" strike="noStrike">
                <a:solidFill>
                  <a:schemeClr val="dk1"/>
                </a:solidFill>
                <a:latin typeface="Calibri"/>
                <a:ea typeface="Calibri"/>
                <a:cs typeface="Calibri"/>
                <a:sym typeface="Calibri"/>
              </a:endParaRPr>
            </a:p>
          </p:txBody>
        </p:sp>
      </p:grpSp>
      <p:grpSp>
        <p:nvGrpSpPr>
          <p:cNvPr id="73" name="Google Shape;73;g40a00e307db_0_30"/>
          <p:cNvGrpSpPr/>
          <p:nvPr/>
        </p:nvGrpSpPr>
        <p:grpSpPr>
          <a:xfrm>
            <a:off x="11763375" y="7353300"/>
            <a:ext cx="1219200" cy="1219200"/>
            <a:chOff x="11763375" y="7353300"/>
            <a:chExt cx="1219200" cy="1219200"/>
          </a:xfrm>
        </p:grpSpPr>
        <p:sp>
          <p:nvSpPr>
            <p:cNvPr id="74" name="Google Shape;74;g40a00e307db_0_30"/>
            <p:cNvSpPr/>
            <p:nvPr/>
          </p:nvSpPr>
          <p:spPr>
            <a:xfrm>
              <a:off x="11763375" y="7353300"/>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g40a00e307db_0_30"/>
            <p:cNvSpPr/>
            <p:nvPr/>
          </p:nvSpPr>
          <p:spPr>
            <a:xfrm>
              <a:off x="11959590" y="7530465"/>
              <a:ext cx="826800" cy="864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Carter One"/>
                <a:buNone/>
              </a:pPr>
              <a:r>
                <a:rPr b="0" i="0" lang="en-US" sz="3600" u="none" cap="none" strike="noStrike">
                  <a:solidFill>
                    <a:srgbClr val="000000"/>
                  </a:solidFill>
                  <a:latin typeface="Carter One"/>
                  <a:ea typeface="Carter One"/>
                  <a:cs typeface="Carter One"/>
                  <a:sym typeface="Carter One"/>
                </a:rPr>
                <a:t>04</a:t>
              </a:r>
              <a:endParaRPr b="0" i="0" sz="3600" u="none" cap="none" strike="noStrike">
                <a:solidFill>
                  <a:schemeClr val="dk1"/>
                </a:solidFill>
                <a:latin typeface="Calibri"/>
                <a:ea typeface="Calibri"/>
                <a:cs typeface="Calibri"/>
                <a:sym typeface="Calibri"/>
              </a:endParaRPr>
            </a:p>
          </p:txBody>
        </p:sp>
      </p:grpSp>
      <p:grpSp>
        <p:nvGrpSpPr>
          <p:cNvPr id="76" name="Google Shape;76;g40a00e307db_0_30"/>
          <p:cNvGrpSpPr/>
          <p:nvPr/>
        </p:nvGrpSpPr>
        <p:grpSpPr>
          <a:xfrm>
            <a:off x="13134975" y="7343775"/>
            <a:ext cx="4539600" cy="1345050"/>
            <a:chOff x="13134975" y="7343775"/>
            <a:chExt cx="4539600" cy="1345050"/>
          </a:xfrm>
        </p:grpSpPr>
        <p:sp>
          <p:nvSpPr>
            <p:cNvPr id="77" name="Google Shape;77;g40a00e307db_0_30"/>
            <p:cNvSpPr/>
            <p:nvPr/>
          </p:nvSpPr>
          <p:spPr>
            <a:xfrm>
              <a:off x="13134975" y="7343775"/>
              <a:ext cx="45396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Magic</a:t>
              </a:r>
              <a:endParaRPr b="0" i="0" sz="3600" u="none" cap="none" strike="noStrike">
                <a:solidFill>
                  <a:schemeClr val="dk1"/>
                </a:solidFill>
                <a:latin typeface="Calibri"/>
                <a:ea typeface="Calibri"/>
                <a:cs typeface="Calibri"/>
                <a:sym typeface="Calibri"/>
              </a:endParaRPr>
            </a:p>
          </p:txBody>
        </p:sp>
        <p:sp>
          <p:nvSpPr>
            <p:cNvPr id="78" name="Google Shape;78;g40a00e307db_0_30"/>
            <p:cNvSpPr/>
            <p:nvPr/>
          </p:nvSpPr>
          <p:spPr>
            <a:xfrm>
              <a:off x="13134975" y="812482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Spellcasting</a:t>
              </a:r>
              <a:endParaRPr b="0" i="0" sz="2400" u="none" cap="none" strike="noStrike">
                <a:solidFill>
                  <a:schemeClr val="dk1"/>
                </a:solidFill>
                <a:latin typeface="Calibri"/>
                <a:ea typeface="Calibri"/>
                <a:cs typeface="Calibri"/>
                <a:sym typeface="Calibri"/>
              </a:endParaRPr>
            </a:p>
          </p:txBody>
        </p:sp>
      </p:grpSp>
      <p:cxnSp>
        <p:nvCxnSpPr>
          <p:cNvPr id="79" name="Google Shape;79;g40a00e307db_0_30"/>
          <p:cNvCxnSpPr/>
          <p:nvPr/>
        </p:nvCxnSpPr>
        <p:spPr>
          <a:xfrm>
            <a:off x="7696171" y="2843213"/>
            <a:ext cx="6991500" cy="0"/>
          </a:xfrm>
          <a:prstGeom prst="straightConnector1">
            <a:avLst/>
          </a:prstGeom>
          <a:noFill/>
          <a:ln cap="flat" cmpd="sng" w="28575">
            <a:solidFill>
              <a:srgbClr val="000000"/>
            </a:solidFill>
            <a:prstDash val="solid"/>
            <a:round/>
            <a:headEnd len="sm" w="sm" type="none"/>
            <a:tailEnd len="sm" w="sm" type="none"/>
          </a:ln>
        </p:spPr>
      </p:cxnSp>
      <p:cxnSp>
        <p:nvCxnSpPr>
          <p:cNvPr id="80" name="Google Shape;80;g40a00e307db_0_30"/>
          <p:cNvCxnSpPr/>
          <p:nvPr/>
        </p:nvCxnSpPr>
        <p:spPr>
          <a:xfrm>
            <a:off x="9143971" y="4881563"/>
            <a:ext cx="6991500" cy="0"/>
          </a:xfrm>
          <a:prstGeom prst="straightConnector1">
            <a:avLst/>
          </a:prstGeom>
          <a:noFill/>
          <a:ln cap="flat" cmpd="sng" w="28575">
            <a:solidFill>
              <a:srgbClr val="000000"/>
            </a:solidFill>
            <a:prstDash val="solid"/>
            <a:round/>
            <a:headEnd len="sm" w="sm" type="none"/>
            <a:tailEnd len="sm" w="sm" type="none"/>
          </a:ln>
        </p:spPr>
      </p:cxnSp>
      <p:cxnSp>
        <p:nvCxnSpPr>
          <p:cNvPr id="81" name="Google Shape;81;g40a00e307db_0_30"/>
          <p:cNvCxnSpPr/>
          <p:nvPr/>
        </p:nvCxnSpPr>
        <p:spPr>
          <a:xfrm>
            <a:off x="10391746" y="6919913"/>
            <a:ext cx="6991500" cy="0"/>
          </a:xfrm>
          <a:prstGeom prst="straightConnector1">
            <a:avLst/>
          </a:prstGeom>
          <a:noFill/>
          <a:ln cap="flat" cmpd="sng" w="28575">
            <a:solidFill>
              <a:srgbClr val="000000"/>
            </a:solidFill>
            <a:prstDash val="solid"/>
            <a:round/>
            <a:headEnd len="sm" w="sm" type="none"/>
            <a:tailEnd len="sm" w="sm" type="none"/>
          </a:ln>
        </p:spPr>
      </p:cxnSp>
      <p:pic>
        <p:nvPicPr>
          <p:cNvPr descr="preencoded.png" id="82" name="Google Shape;82;g40a00e307db_0_30"/>
          <p:cNvPicPr preferRelativeResize="0"/>
          <p:nvPr/>
        </p:nvPicPr>
        <p:blipFill rotWithShape="1">
          <a:blip r:embed="rId7">
            <a:alphaModFix/>
          </a:blip>
          <a:srcRect b="0" l="0" r="0" t="0"/>
          <a:stretch/>
        </p:blipFill>
        <p:spPr>
          <a:xfrm rot="-1710169">
            <a:off x="4534357" y="2423432"/>
            <a:ext cx="5048250" cy="77152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BDAFA"/>
        </a:solidFill>
      </p:bgPr>
    </p:bg>
    <p:spTree>
      <p:nvGrpSpPr>
        <p:cNvPr id="87" name="Shape 87"/>
        <p:cNvGrpSpPr/>
        <p:nvPr/>
      </p:nvGrpSpPr>
      <p:grpSpPr>
        <a:xfrm>
          <a:off x="0" y="0"/>
          <a:ext cx="0" cy="0"/>
          <a:chOff x="0" y="0"/>
          <a:chExt cx="0" cy="0"/>
        </a:xfrm>
      </p:grpSpPr>
      <p:pic>
        <p:nvPicPr>
          <p:cNvPr descr="preencoded.png" id="88" name="Google Shape;88;g40a00e307db_0_69"/>
          <p:cNvPicPr preferRelativeResize="0"/>
          <p:nvPr/>
        </p:nvPicPr>
        <p:blipFill rotWithShape="1">
          <a:blip r:embed="rId3">
            <a:alphaModFix/>
          </a:blip>
          <a:srcRect b="0" l="0" r="0" t="0"/>
          <a:stretch/>
        </p:blipFill>
        <p:spPr>
          <a:xfrm>
            <a:off x="11172825" y="-1590675"/>
            <a:ext cx="9782175" cy="9782175"/>
          </a:xfrm>
          <a:prstGeom prst="rect">
            <a:avLst/>
          </a:prstGeom>
          <a:noFill/>
          <a:ln>
            <a:noFill/>
          </a:ln>
        </p:spPr>
      </p:pic>
      <p:pic>
        <p:nvPicPr>
          <p:cNvPr descr="preencoded.png" id="89" name="Google Shape;89;g40a00e307db_0_69"/>
          <p:cNvPicPr preferRelativeResize="0"/>
          <p:nvPr/>
        </p:nvPicPr>
        <p:blipFill rotWithShape="1">
          <a:blip r:embed="rId4">
            <a:alphaModFix/>
          </a:blip>
          <a:srcRect b="0" l="0" r="0" t="0"/>
          <a:stretch/>
        </p:blipFill>
        <p:spPr>
          <a:xfrm>
            <a:off x="-1666875" y="5638800"/>
            <a:ext cx="6086473" cy="5248276"/>
          </a:xfrm>
          <a:prstGeom prst="rect">
            <a:avLst/>
          </a:prstGeom>
          <a:noFill/>
          <a:ln>
            <a:noFill/>
          </a:ln>
        </p:spPr>
      </p:pic>
      <p:pic>
        <p:nvPicPr>
          <p:cNvPr descr="preencoded.png" id="90" name="Google Shape;90;g40a00e307db_0_69"/>
          <p:cNvPicPr preferRelativeResize="0"/>
          <p:nvPr/>
        </p:nvPicPr>
        <p:blipFill rotWithShape="1">
          <a:blip r:embed="rId5">
            <a:alphaModFix/>
          </a:blip>
          <a:srcRect b="0" l="0" r="0" t="0"/>
          <a:stretch/>
        </p:blipFill>
        <p:spPr>
          <a:xfrm>
            <a:off x="16059150" y="1485900"/>
            <a:ext cx="1133475" cy="857250"/>
          </a:xfrm>
          <a:prstGeom prst="rect">
            <a:avLst/>
          </a:prstGeom>
          <a:noFill/>
          <a:ln>
            <a:noFill/>
          </a:ln>
        </p:spPr>
      </p:pic>
      <p:pic>
        <p:nvPicPr>
          <p:cNvPr descr="preencoded.png" id="91" name="Google Shape;91;g40a00e307db_0_69"/>
          <p:cNvPicPr preferRelativeResize="0"/>
          <p:nvPr/>
        </p:nvPicPr>
        <p:blipFill rotWithShape="1">
          <a:blip r:embed="rId6">
            <a:alphaModFix/>
          </a:blip>
          <a:srcRect b="0" l="0" r="0" t="0"/>
          <a:stretch/>
        </p:blipFill>
        <p:spPr>
          <a:xfrm>
            <a:off x="17002125" y="523875"/>
            <a:ext cx="752475" cy="695325"/>
          </a:xfrm>
          <a:prstGeom prst="rect">
            <a:avLst/>
          </a:prstGeom>
          <a:noFill/>
          <a:ln>
            <a:noFill/>
          </a:ln>
        </p:spPr>
      </p:pic>
      <p:grpSp>
        <p:nvGrpSpPr>
          <p:cNvPr id="92" name="Google Shape;92;g40a00e307db_0_69"/>
          <p:cNvGrpSpPr/>
          <p:nvPr/>
        </p:nvGrpSpPr>
        <p:grpSpPr>
          <a:xfrm>
            <a:off x="17640300" y="7994925"/>
            <a:ext cx="596549" cy="2063476"/>
            <a:chOff x="17640300" y="7994925"/>
            <a:chExt cx="596549" cy="2063476"/>
          </a:xfrm>
        </p:grpSpPr>
        <p:pic>
          <p:nvPicPr>
            <p:cNvPr descr="preencoded.png" id="93" name="Google Shape;93;g40a00e307db_0_69"/>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94" name="Google Shape;94;g40a00e307db_0_6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2710"/>
                <a:buFont typeface="Inter"/>
                <a:buNone/>
              </a:pPr>
              <a:r>
                <a:rPr b="1" i="0" lang="en-US" sz="2710" u="none" cap="none" strike="noStrike">
                  <a:solidFill>
                    <a:srgbClr val="8A8BE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95" name="Google Shape;95;g40a00e307db_0_69"/>
          <p:cNvSpPr/>
          <p:nvPr/>
        </p:nvSpPr>
        <p:spPr>
          <a:xfrm>
            <a:off x="2219325" y="1952625"/>
            <a:ext cx="11963400" cy="143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Carter One"/>
              <a:buNone/>
            </a:pPr>
            <a:r>
              <a:rPr b="0" i="0" lang="en-US" sz="6000" u="none" cap="none" strike="noStrike">
                <a:solidFill>
                  <a:srgbClr val="272727"/>
                </a:solidFill>
                <a:latin typeface="Carter One"/>
                <a:ea typeface="Carter One"/>
                <a:cs typeface="Carter One"/>
                <a:sym typeface="Carter One"/>
              </a:rPr>
              <a:t>The Realm of the Extraordinary</a:t>
            </a:r>
            <a:endParaRPr b="0" i="0" sz="6000" u="none" cap="none" strike="noStrike">
              <a:solidFill>
                <a:schemeClr val="dk1"/>
              </a:solidFill>
              <a:latin typeface="Calibri"/>
              <a:ea typeface="Calibri"/>
              <a:cs typeface="Calibri"/>
              <a:sym typeface="Calibri"/>
            </a:endParaRPr>
          </a:p>
        </p:txBody>
      </p:sp>
      <p:grpSp>
        <p:nvGrpSpPr>
          <p:cNvPr id="96" name="Google Shape;96;g40a00e307db_0_69"/>
          <p:cNvGrpSpPr/>
          <p:nvPr/>
        </p:nvGrpSpPr>
        <p:grpSpPr>
          <a:xfrm>
            <a:off x="2219325" y="3562350"/>
            <a:ext cx="13910175" cy="5136000"/>
            <a:chOff x="2219325" y="3562350"/>
            <a:chExt cx="13910175" cy="5136000"/>
          </a:xfrm>
        </p:grpSpPr>
        <p:sp>
          <p:nvSpPr>
            <p:cNvPr id="97" name="Google Shape;97;g40a00e307db_0_69"/>
            <p:cNvSpPr/>
            <p:nvPr/>
          </p:nvSpPr>
          <p:spPr>
            <a:xfrm>
              <a:off x="2219325" y="3562350"/>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98" name="Google Shape;98;g40a00e307db_0_69"/>
            <p:cNvSpPr/>
            <p:nvPr/>
          </p:nvSpPr>
          <p:spPr>
            <a:xfrm>
              <a:off x="9525000" y="3562350"/>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BDAFA"/>
        </a:solidFill>
      </p:bgPr>
    </p:bg>
    <p:spTree>
      <p:nvGrpSpPr>
        <p:cNvPr id="103" name="Shape 103"/>
        <p:cNvGrpSpPr/>
        <p:nvPr/>
      </p:nvGrpSpPr>
      <p:grpSpPr>
        <a:xfrm>
          <a:off x="0" y="0"/>
          <a:ext cx="0" cy="0"/>
          <a:chOff x="0" y="0"/>
          <a:chExt cx="0" cy="0"/>
        </a:xfrm>
      </p:grpSpPr>
      <p:pic>
        <p:nvPicPr>
          <p:cNvPr descr="preencoded.png" id="104" name="Google Shape;104;g40a00e307db_0_84"/>
          <p:cNvPicPr preferRelativeResize="0"/>
          <p:nvPr/>
        </p:nvPicPr>
        <p:blipFill rotWithShape="1">
          <a:blip r:embed="rId3">
            <a:alphaModFix/>
          </a:blip>
          <a:srcRect b="0" l="0" r="0" t="0"/>
          <a:stretch/>
        </p:blipFill>
        <p:spPr>
          <a:xfrm>
            <a:off x="10906125" y="1762125"/>
            <a:ext cx="6286500" cy="6286500"/>
          </a:xfrm>
          <a:prstGeom prst="rect">
            <a:avLst/>
          </a:prstGeom>
          <a:noFill/>
          <a:ln>
            <a:noFill/>
          </a:ln>
        </p:spPr>
      </p:pic>
      <p:pic>
        <p:nvPicPr>
          <p:cNvPr descr="preencoded.png" id="105" name="Google Shape;105;g40a00e307db_0_84"/>
          <p:cNvPicPr preferRelativeResize="0"/>
          <p:nvPr/>
        </p:nvPicPr>
        <p:blipFill rotWithShape="1">
          <a:blip r:embed="rId4">
            <a:alphaModFix/>
          </a:blip>
          <a:srcRect b="0" l="0" r="0" t="0"/>
          <a:stretch/>
        </p:blipFill>
        <p:spPr>
          <a:xfrm>
            <a:off x="-504825" y="-257175"/>
            <a:ext cx="4876800" cy="3562350"/>
          </a:xfrm>
          <a:prstGeom prst="rect">
            <a:avLst/>
          </a:prstGeom>
          <a:noFill/>
          <a:ln>
            <a:noFill/>
          </a:ln>
        </p:spPr>
      </p:pic>
      <p:pic>
        <p:nvPicPr>
          <p:cNvPr descr="preencoded.png" id="106" name="Google Shape;106;g40a00e307db_0_84"/>
          <p:cNvPicPr preferRelativeResize="0"/>
          <p:nvPr/>
        </p:nvPicPr>
        <p:blipFill rotWithShape="1">
          <a:blip r:embed="rId5">
            <a:alphaModFix/>
          </a:blip>
          <a:srcRect b="0" l="0" r="0" t="0"/>
          <a:stretch/>
        </p:blipFill>
        <p:spPr>
          <a:xfrm>
            <a:off x="14249400" y="6391275"/>
            <a:ext cx="4382180" cy="3895344"/>
          </a:xfrm>
          <a:prstGeom prst="rect">
            <a:avLst/>
          </a:prstGeom>
          <a:noFill/>
          <a:ln>
            <a:noFill/>
          </a:ln>
        </p:spPr>
      </p:pic>
      <p:grpSp>
        <p:nvGrpSpPr>
          <p:cNvPr id="107" name="Google Shape;107;g40a00e307db_0_84"/>
          <p:cNvGrpSpPr/>
          <p:nvPr/>
        </p:nvGrpSpPr>
        <p:grpSpPr>
          <a:xfrm>
            <a:off x="17640300" y="7994925"/>
            <a:ext cx="596549" cy="2063476"/>
            <a:chOff x="17640300" y="7994925"/>
            <a:chExt cx="596549" cy="2063476"/>
          </a:xfrm>
        </p:grpSpPr>
        <p:pic>
          <p:nvPicPr>
            <p:cNvPr descr="preencoded.png" id="108" name="Google Shape;108;g40a00e307db_0_84"/>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09" name="Google Shape;109;g40a00e307db_0_8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2710"/>
                <a:buFont typeface="Inter"/>
                <a:buNone/>
              </a:pPr>
              <a:r>
                <a:rPr b="1" i="0" lang="en-US" sz="2710" u="none" cap="none" strike="noStrike">
                  <a:solidFill>
                    <a:srgbClr val="8A8BE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10" name="Google Shape;110;g40a00e307db_0_84"/>
          <p:cNvPicPr preferRelativeResize="0"/>
          <p:nvPr/>
        </p:nvPicPr>
        <p:blipFill rotWithShape="1">
          <a:blip r:embed="rId7">
            <a:alphaModFix/>
          </a:blip>
          <a:srcRect b="0" l="0" r="0" t="0"/>
          <a:stretch/>
        </p:blipFill>
        <p:spPr>
          <a:xfrm>
            <a:off x="9944100" y="952500"/>
            <a:ext cx="7362825" cy="9334500"/>
          </a:xfrm>
          <a:prstGeom prst="rect">
            <a:avLst/>
          </a:prstGeom>
          <a:noFill/>
          <a:ln>
            <a:noFill/>
          </a:ln>
        </p:spPr>
      </p:pic>
      <p:grpSp>
        <p:nvGrpSpPr>
          <p:cNvPr id="111" name="Google Shape;111;g40a00e307db_0_84"/>
          <p:cNvGrpSpPr/>
          <p:nvPr/>
        </p:nvGrpSpPr>
        <p:grpSpPr>
          <a:xfrm>
            <a:off x="1847850" y="1838325"/>
            <a:ext cx="6025575" cy="3545325"/>
            <a:chOff x="1847850" y="1838325"/>
            <a:chExt cx="6025575" cy="3545325"/>
          </a:xfrm>
        </p:grpSpPr>
        <p:pic>
          <p:nvPicPr>
            <p:cNvPr descr="preencoded.png" id="112" name="Google Shape;112;g40a00e307db_0_84"/>
            <p:cNvPicPr preferRelativeResize="0"/>
            <p:nvPr/>
          </p:nvPicPr>
          <p:blipFill rotWithShape="1">
            <a:blip r:embed="rId8">
              <a:alphaModFix/>
            </a:blip>
            <a:srcRect b="0" l="0" r="0" t="0"/>
            <a:stretch/>
          </p:blipFill>
          <p:spPr>
            <a:xfrm>
              <a:off x="1847850" y="1838325"/>
              <a:ext cx="857250" cy="552450"/>
            </a:xfrm>
            <a:prstGeom prst="rect">
              <a:avLst/>
            </a:prstGeom>
            <a:noFill/>
            <a:ln>
              <a:noFill/>
            </a:ln>
          </p:spPr>
        </p:pic>
        <p:grpSp>
          <p:nvGrpSpPr>
            <p:cNvPr id="113" name="Google Shape;113;g40a00e307db_0_84"/>
            <p:cNvGrpSpPr/>
            <p:nvPr/>
          </p:nvGrpSpPr>
          <p:grpSpPr>
            <a:xfrm>
              <a:off x="1876425" y="2590800"/>
              <a:ext cx="5997000" cy="2792850"/>
              <a:chOff x="1876425" y="2590800"/>
              <a:chExt cx="5997000" cy="2792850"/>
            </a:xfrm>
          </p:grpSpPr>
          <p:sp>
            <p:nvSpPr>
              <p:cNvPr id="114" name="Google Shape;114;g40a00e307db_0_84"/>
              <p:cNvSpPr/>
              <p:nvPr/>
            </p:nvSpPr>
            <p:spPr>
              <a:xfrm>
                <a:off x="1876425" y="2590800"/>
                <a:ext cx="59970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Unicorn Sightings</a:t>
                </a:r>
                <a:endParaRPr b="0" i="0" sz="3600" u="none" cap="none" strike="noStrike">
                  <a:solidFill>
                    <a:schemeClr val="dk1"/>
                  </a:solidFill>
                  <a:latin typeface="Calibri"/>
                  <a:ea typeface="Calibri"/>
                  <a:cs typeface="Calibri"/>
                  <a:sym typeface="Calibri"/>
                </a:endParaRPr>
              </a:p>
            </p:txBody>
          </p:sp>
          <p:sp>
            <p:nvSpPr>
              <p:cNvPr id="115" name="Google Shape;115;g40a00e307db_0_84"/>
              <p:cNvSpPr/>
              <p:nvPr/>
            </p:nvSpPr>
            <p:spPr>
              <a:xfrm>
                <a:off x="1876425" y="3448050"/>
                <a:ext cx="59664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16" name="Google Shape;116;g40a00e307db_0_84"/>
          <p:cNvGrpSpPr/>
          <p:nvPr/>
        </p:nvGrpSpPr>
        <p:grpSpPr>
          <a:xfrm>
            <a:off x="1847850" y="5972175"/>
            <a:ext cx="6025575" cy="3697725"/>
            <a:chOff x="1847850" y="5972175"/>
            <a:chExt cx="6025575" cy="3697725"/>
          </a:xfrm>
        </p:grpSpPr>
        <p:pic>
          <p:nvPicPr>
            <p:cNvPr descr="preencoded.png" id="117" name="Google Shape;117;g40a00e307db_0_84"/>
            <p:cNvPicPr preferRelativeResize="0"/>
            <p:nvPr/>
          </p:nvPicPr>
          <p:blipFill rotWithShape="1">
            <a:blip r:embed="rId9">
              <a:alphaModFix/>
            </a:blip>
            <a:srcRect b="0" l="0" r="0" t="0"/>
            <a:stretch/>
          </p:blipFill>
          <p:spPr>
            <a:xfrm>
              <a:off x="1847850" y="5972175"/>
              <a:ext cx="895350" cy="704850"/>
            </a:xfrm>
            <a:prstGeom prst="rect">
              <a:avLst/>
            </a:prstGeom>
            <a:noFill/>
            <a:ln>
              <a:noFill/>
            </a:ln>
          </p:spPr>
        </p:pic>
        <p:grpSp>
          <p:nvGrpSpPr>
            <p:cNvPr id="118" name="Google Shape;118;g40a00e307db_0_84"/>
            <p:cNvGrpSpPr/>
            <p:nvPr/>
          </p:nvGrpSpPr>
          <p:grpSpPr>
            <a:xfrm>
              <a:off x="1876425" y="6877050"/>
              <a:ext cx="5997000" cy="2792850"/>
              <a:chOff x="1876425" y="6877050"/>
              <a:chExt cx="5997000" cy="2792850"/>
            </a:xfrm>
          </p:grpSpPr>
          <p:sp>
            <p:nvSpPr>
              <p:cNvPr id="119" name="Google Shape;119;g40a00e307db_0_84"/>
              <p:cNvSpPr/>
              <p:nvPr/>
            </p:nvSpPr>
            <p:spPr>
              <a:xfrm>
                <a:off x="1876425" y="6877050"/>
                <a:ext cx="59970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Dragon Taming</a:t>
                </a:r>
                <a:endParaRPr b="0" i="0" sz="3600" u="none" cap="none" strike="noStrike">
                  <a:solidFill>
                    <a:schemeClr val="dk1"/>
                  </a:solidFill>
                  <a:latin typeface="Calibri"/>
                  <a:ea typeface="Calibri"/>
                  <a:cs typeface="Calibri"/>
                  <a:sym typeface="Calibri"/>
                </a:endParaRPr>
              </a:p>
            </p:txBody>
          </p:sp>
          <p:sp>
            <p:nvSpPr>
              <p:cNvPr id="120" name="Google Shape;120;g40a00e307db_0_84"/>
              <p:cNvSpPr/>
              <p:nvPr/>
            </p:nvSpPr>
            <p:spPr>
              <a:xfrm>
                <a:off x="1876425" y="7734300"/>
                <a:ext cx="59664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BDAFA"/>
        </a:solidFill>
      </p:bgPr>
    </p:bg>
    <p:spTree>
      <p:nvGrpSpPr>
        <p:cNvPr id="125" name="Shape 125"/>
        <p:cNvGrpSpPr/>
        <p:nvPr/>
      </p:nvGrpSpPr>
      <p:grpSpPr>
        <a:xfrm>
          <a:off x="0" y="0"/>
          <a:ext cx="0" cy="0"/>
          <a:chOff x="0" y="0"/>
          <a:chExt cx="0" cy="0"/>
        </a:xfrm>
      </p:grpSpPr>
      <p:pic>
        <p:nvPicPr>
          <p:cNvPr descr="preencoded.png" id="126" name="Google Shape;126;g40a00e307db_0_105"/>
          <p:cNvPicPr preferRelativeResize="0"/>
          <p:nvPr/>
        </p:nvPicPr>
        <p:blipFill rotWithShape="1">
          <a:blip r:embed="rId3">
            <a:alphaModFix/>
          </a:blip>
          <a:srcRect b="0" l="0" r="0" t="0"/>
          <a:stretch/>
        </p:blipFill>
        <p:spPr>
          <a:xfrm>
            <a:off x="-152400" y="1562100"/>
            <a:ext cx="11896725" cy="11896725"/>
          </a:xfrm>
          <a:prstGeom prst="rect">
            <a:avLst/>
          </a:prstGeom>
          <a:noFill/>
          <a:ln>
            <a:noFill/>
          </a:ln>
        </p:spPr>
      </p:pic>
      <p:pic>
        <p:nvPicPr>
          <p:cNvPr descr="preencoded.png" id="127" name="Google Shape;127;g40a00e307db_0_105"/>
          <p:cNvPicPr preferRelativeResize="0"/>
          <p:nvPr/>
        </p:nvPicPr>
        <p:blipFill rotWithShape="1">
          <a:blip r:embed="rId4">
            <a:alphaModFix/>
          </a:blip>
          <a:srcRect b="0" l="0" r="0" t="0"/>
          <a:stretch/>
        </p:blipFill>
        <p:spPr>
          <a:xfrm>
            <a:off x="14573250" y="-352425"/>
            <a:ext cx="4200525" cy="3819525"/>
          </a:xfrm>
          <a:prstGeom prst="rect">
            <a:avLst/>
          </a:prstGeom>
          <a:noFill/>
          <a:ln>
            <a:noFill/>
          </a:ln>
        </p:spPr>
      </p:pic>
      <p:pic>
        <p:nvPicPr>
          <p:cNvPr descr="preencoded.png" id="128" name="Google Shape;128;g40a00e307db_0_105"/>
          <p:cNvPicPr preferRelativeResize="0"/>
          <p:nvPr/>
        </p:nvPicPr>
        <p:blipFill rotWithShape="1">
          <a:blip r:embed="rId5">
            <a:alphaModFix/>
          </a:blip>
          <a:srcRect b="0" l="0" r="0" t="0"/>
          <a:stretch/>
        </p:blipFill>
        <p:spPr>
          <a:xfrm>
            <a:off x="0" y="4714875"/>
            <a:ext cx="2171700" cy="5572125"/>
          </a:xfrm>
          <a:prstGeom prst="rect">
            <a:avLst/>
          </a:prstGeom>
          <a:noFill/>
          <a:ln>
            <a:noFill/>
          </a:ln>
        </p:spPr>
      </p:pic>
      <p:grpSp>
        <p:nvGrpSpPr>
          <p:cNvPr id="129" name="Google Shape;129;g40a00e307db_0_105"/>
          <p:cNvGrpSpPr/>
          <p:nvPr/>
        </p:nvGrpSpPr>
        <p:grpSpPr>
          <a:xfrm>
            <a:off x="17640300" y="7994925"/>
            <a:ext cx="596549" cy="2063476"/>
            <a:chOff x="17640300" y="7994925"/>
            <a:chExt cx="596549" cy="2063476"/>
          </a:xfrm>
        </p:grpSpPr>
        <p:pic>
          <p:nvPicPr>
            <p:cNvPr descr="preencoded.png" id="130" name="Google Shape;130;g40a00e307db_0_105"/>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31" name="Google Shape;131;g40a00e307db_0_10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2710"/>
                <a:buFont typeface="Inter"/>
                <a:buNone/>
              </a:pPr>
              <a:r>
                <a:rPr b="1" i="0" lang="en-US" sz="2710" u="none" cap="none" strike="noStrike">
                  <a:solidFill>
                    <a:srgbClr val="8A8BE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32" name="Google Shape;132;g40a00e307db_0_105"/>
          <p:cNvGrpSpPr/>
          <p:nvPr/>
        </p:nvGrpSpPr>
        <p:grpSpPr>
          <a:xfrm>
            <a:off x="569595" y="885825"/>
            <a:ext cx="5347200" cy="8570625"/>
            <a:chOff x="569595" y="885825"/>
            <a:chExt cx="5347200" cy="8570625"/>
          </a:xfrm>
        </p:grpSpPr>
        <p:pic>
          <p:nvPicPr>
            <p:cNvPr descr="preencoded.png" id="133" name="Google Shape;133;g40a00e307db_0_105"/>
            <p:cNvPicPr preferRelativeResize="0"/>
            <p:nvPr/>
          </p:nvPicPr>
          <p:blipFill rotWithShape="1">
            <a:blip r:embed="rId7">
              <a:alphaModFix/>
            </a:blip>
            <a:srcRect b="0" l="0" r="0" t="0"/>
            <a:stretch/>
          </p:blipFill>
          <p:spPr>
            <a:xfrm>
              <a:off x="600075" y="885825"/>
              <a:ext cx="5286375" cy="3800475"/>
            </a:xfrm>
            <a:prstGeom prst="rect">
              <a:avLst/>
            </a:prstGeom>
            <a:noFill/>
            <a:ln>
              <a:noFill/>
            </a:ln>
          </p:spPr>
        </p:pic>
        <p:sp>
          <p:nvSpPr>
            <p:cNvPr id="134" name="Google Shape;134;g40a00e307db_0_105"/>
            <p:cNvSpPr/>
            <p:nvPr/>
          </p:nvSpPr>
          <p:spPr>
            <a:xfrm>
              <a:off x="1271588" y="5143500"/>
              <a:ext cx="41034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Unicorn Sightings</a:t>
              </a:r>
              <a:endParaRPr b="0" i="0" sz="3600" u="none" cap="none" strike="noStrike">
                <a:solidFill>
                  <a:schemeClr val="dk1"/>
                </a:solidFill>
                <a:latin typeface="Calibri"/>
                <a:ea typeface="Calibri"/>
                <a:cs typeface="Calibri"/>
                <a:sym typeface="Calibri"/>
              </a:endParaRPr>
            </a:p>
          </p:txBody>
        </p:sp>
        <p:sp>
          <p:nvSpPr>
            <p:cNvPr id="135" name="Google Shape;135;g40a00e307db_0_105"/>
            <p:cNvSpPr/>
            <p:nvPr/>
          </p:nvSpPr>
          <p:spPr>
            <a:xfrm>
              <a:off x="569595" y="6305550"/>
              <a:ext cx="5347200" cy="1935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sp>
          <p:nvSpPr>
            <p:cNvPr id="136" name="Google Shape;136;g40a00e307db_0_105"/>
            <p:cNvSpPr/>
            <p:nvPr/>
          </p:nvSpPr>
          <p:spPr>
            <a:xfrm>
              <a:off x="2724150" y="8591550"/>
              <a:ext cx="11982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3600"/>
                <a:buFont typeface="Carter One"/>
                <a:buNone/>
              </a:pPr>
              <a:r>
                <a:rPr b="0" i="0" lang="en-US" sz="3600" u="none" cap="none" strike="noStrike">
                  <a:solidFill>
                    <a:srgbClr val="8A8BEA"/>
                  </a:solidFill>
                  <a:latin typeface="Carter One"/>
                  <a:ea typeface="Carter One"/>
                  <a:cs typeface="Carter One"/>
                  <a:sym typeface="Carter One"/>
                </a:rPr>
                <a:t>45%</a:t>
              </a:r>
              <a:endParaRPr b="0" i="0" sz="3600" u="none" cap="none" strike="noStrike">
                <a:solidFill>
                  <a:schemeClr val="dk1"/>
                </a:solidFill>
                <a:latin typeface="Calibri"/>
                <a:ea typeface="Calibri"/>
                <a:cs typeface="Calibri"/>
                <a:sym typeface="Calibri"/>
              </a:endParaRPr>
            </a:p>
          </p:txBody>
        </p:sp>
      </p:grpSp>
      <p:grpSp>
        <p:nvGrpSpPr>
          <p:cNvPr id="137" name="Google Shape;137;g40a00e307db_0_105"/>
          <p:cNvGrpSpPr/>
          <p:nvPr/>
        </p:nvGrpSpPr>
        <p:grpSpPr>
          <a:xfrm>
            <a:off x="11980545" y="885825"/>
            <a:ext cx="5347200" cy="8570625"/>
            <a:chOff x="11980545" y="885825"/>
            <a:chExt cx="5347200" cy="8570625"/>
          </a:xfrm>
        </p:grpSpPr>
        <p:pic>
          <p:nvPicPr>
            <p:cNvPr descr="preencoded.png" id="138" name="Google Shape;138;g40a00e307db_0_105"/>
            <p:cNvPicPr preferRelativeResize="0"/>
            <p:nvPr/>
          </p:nvPicPr>
          <p:blipFill rotWithShape="1">
            <a:blip r:embed="rId8">
              <a:alphaModFix/>
            </a:blip>
            <a:srcRect b="0" l="0" r="0" t="0"/>
            <a:stretch/>
          </p:blipFill>
          <p:spPr>
            <a:xfrm>
              <a:off x="12011025" y="885825"/>
              <a:ext cx="5286375" cy="3800475"/>
            </a:xfrm>
            <a:prstGeom prst="rect">
              <a:avLst/>
            </a:prstGeom>
            <a:noFill/>
            <a:ln>
              <a:noFill/>
            </a:ln>
          </p:spPr>
        </p:pic>
        <p:sp>
          <p:nvSpPr>
            <p:cNvPr id="139" name="Google Shape;139;g40a00e307db_0_105"/>
            <p:cNvSpPr/>
            <p:nvPr/>
          </p:nvSpPr>
          <p:spPr>
            <a:xfrm>
              <a:off x="12682538" y="5143500"/>
              <a:ext cx="41034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Unicorn Sightings</a:t>
              </a:r>
              <a:endParaRPr b="0" i="0" sz="3600" u="none" cap="none" strike="noStrike">
                <a:solidFill>
                  <a:schemeClr val="dk1"/>
                </a:solidFill>
                <a:latin typeface="Calibri"/>
                <a:ea typeface="Calibri"/>
                <a:cs typeface="Calibri"/>
                <a:sym typeface="Calibri"/>
              </a:endParaRPr>
            </a:p>
          </p:txBody>
        </p:sp>
        <p:sp>
          <p:nvSpPr>
            <p:cNvPr id="140" name="Google Shape;140;g40a00e307db_0_105"/>
            <p:cNvSpPr/>
            <p:nvPr/>
          </p:nvSpPr>
          <p:spPr>
            <a:xfrm>
              <a:off x="11980545" y="6305550"/>
              <a:ext cx="5347200" cy="1935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sp>
          <p:nvSpPr>
            <p:cNvPr id="141" name="Google Shape;141;g40a00e307db_0_105"/>
            <p:cNvSpPr/>
            <p:nvPr/>
          </p:nvSpPr>
          <p:spPr>
            <a:xfrm>
              <a:off x="14135100" y="8591550"/>
              <a:ext cx="11982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3600"/>
                <a:buFont typeface="Carter One"/>
                <a:buNone/>
              </a:pPr>
              <a:r>
                <a:rPr b="0" i="0" lang="en-US" sz="3600" u="none" cap="none" strike="noStrike">
                  <a:solidFill>
                    <a:srgbClr val="8A8BEA"/>
                  </a:solidFill>
                  <a:latin typeface="Carter One"/>
                  <a:ea typeface="Carter One"/>
                  <a:cs typeface="Carter One"/>
                  <a:sym typeface="Carter One"/>
                </a:rPr>
                <a:t>45%</a:t>
              </a:r>
              <a:endParaRPr b="0" i="0" sz="3600" u="none" cap="none" strike="noStrike">
                <a:solidFill>
                  <a:schemeClr val="dk1"/>
                </a:solidFill>
                <a:latin typeface="Calibri"/>
                <a:ea typeface="Calibri"/>
                <a:cs typeface="Calibri"/>
                <a:sym typeface="Calibri"/>
              </a:endParaRPr>
            </a:p>
          </p:txBody>
        </p:sp>
      </p:grpSp>
      <p:grpSp>
        <p:nvGrpSpPr>
          <p:cNvPr id="142" name="Google Shape;142;g40a00e307db_0_105"/>
          <p:cNvGrpSpPr/>
          <p:nvPr/>
        </p:nvGrpSpPr>
        <p:grpSpPr>
          <a:xfrm>
            <a:off x="6275070" y="885825"/>
            <a:ext cx="5347200" cy="8570625"/>
            <a:chOff x="6275070" y="885825"/>
            <a:chExt cx="5347200" cy="8570625"/>
          </a:xfrm>
        </p:grpSpPr>
        <p:sp>
          <p:nvSpPr>
            <p:cNvPr id="143" name="Google Shape;143;g40a00e307db_0_105"/>
            <p:cNvSpPr/>
            <p:nvPr/>
          </p:nvSpPr>
          <p:spPr>
            <a:xfrm>
              <a:off x="7219950" y="885825"/>
              <a:ext cx="36177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Dragon Taming</a:t>
              </a:r>
              <a:endParaRPr b="0" i="0" sz="3600" u="none" cap="none" strike="noStrike">
                <a:solidFill>
                  <a:schemeClr val="dk1"/>
                </a:solidFill>
                <a:latin typeface="Calibri"/>
                <a:ea typeface="Calibri"/>
                <a:cs typeface="Calibri"/>
                <a:sym typeface="Calibri"/>
              </a:endParaRPr>
            </a:p>
          </p:txBody>
        </p:sp>
        <p:sp>
          <p:nvSpPr>
            <p:cNvPr id="144" name="Google Shape;144;g40a00e307db_0_105"/>
            <p:cNvSpPr/>
            <p:nvPr/>
          </p:nvSpPr>
          <p:spPr>
            <a:xfrm>
              <a:off x="6275070" y="2047875"/>
              <a:ext cx="5347200" cy="1935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take on these creatures.</a:t>
              </a:r>
              <a:endParaRPr b="0" i="0" sz="2400" u="none" cap="none" strike="noStrike">
                <a:solidFill>
                  <a:schemeClr val="dk1"/>
                </a:solidFill>
                <a:latin typeface="Calibri"/>
                <a:ea typeface="Calibri"/>
                <a:cs typeface="Calibri"/>
                <a:sym typeface="Calibri"/>
              </a:endParaRPr>
            </a:p>
          </p:txBody>
        </p:sp>
        <p:pic>
          <p:nvPicPr>
            <p:cNvPr descr="preencoded.png" id="145" name="Google Shape;145;g40a00e307db_0_105"/>
            <p:cNvPicPr preferRelativeResize="0"/>
            <p:nvPr/>
          </p:nvPicPr>
          <p:blipFill rotWithShape="1">
            <a:blip r:embed="rId9">
              <a:alphaModFix/>
            </a:blip>
            <a:srcRect b="0" l="0" r="0" t="0"/>
            <a:stretch/>
          </p:blipFill>
          <p:spPr>
            <a:xfrm>
              <a:off x="6305550" y="4333875"/>
              <a:ext cx="5286375" cy="3800475"/>
            </a:xfrm>
            <a:prstGeom prst="rect">
              <a:avLst/>
            </a:prstGeom>
            <a:noFill/>
            <a:ln>
              <a:noFill/>
            </a:ln>
          </p:spPr>
        </p:pic>
        <p:sp>
          <p:nvSpPr>
            <p:cNvPr id="146" name="Google Shape;146;g40a00e307db_0_105"/>
            <p:cNvSpPr/>
            <p:nvPr/>
          </p:nvSpPr>
          <p:spPr>
            <a:xfrm>
              <a:off x="8448675" y="8591550"/>
              <a:ext cx="11601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3600"/>
                <a:buFont typeface="Carter One"/>
                <a:buNone/>
              </a:pPr>
              <a:r>
                <a:rPr b="0" i="0" lang="en-US" sz="3600" u="none" cap="none" strike="noStrike">
                  <a:solidFill>
                    <a:srgbClr val="8A8BEA"/>
                  </a:solidFill>
                  <a:latin typeface="Carter One"/>
                  <a:ea typeface="Carter One"/>
                  <a:cs typeface="Carter One"/>
                  <a:sym typeface="Carter One"/>
                </a:rPr>
                <a:t>67%</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BDAFA"/>
        </a:solidFill>
      </p:bgPr>
    </p:bg>
    <p:spTree>
      <p:nvGrpSpPr>
        <p:cNvPr id="151" name="Shape 151"/>
        <p:cNvGrpSpPr/>
        <p:nvPr/>
      </p:nvGrpSpPr>
      <p:grpSpPr>
        <a:xfrm>
          <a:off x="0" y="0"/>
          <a:ext cx="0" cy="0"/>
          <a:chOff x="0" y="0"/>
          <a:chExt cx="0" cy="0"/>
        </a:xfrm>
      </p:grpSpPr>
      <p:sp>
        <p:nvSpPr>
          <p:cNvPr id="152" name="Google Shape;152;g40a00e307db_0_130"/>
          <p:cNvSpPr/>
          <p:nvPr/>
        </p:nvSpPr>
        <p:spPr>
          <a:xfrm flipH="1" rot="10800000">
            <a:off x="0" y="0"/>
            <a:ext cx="18288000" cy="10287000"/>
          </a:xfrm>
          <a:prstGeom prst="rect">
            <a:avLst/>
          </a:prstGeom>
          <a:solidFill>
            <a:srgbClr val="8A8B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53" name="Google Shape;153;g40a00e307db_0_130"/>
          <p:cNvPicPr preferRelativeResize="0"/>
          <p:nvPr/>
        </p:nvPicPr>
        <p:blipFill rotWithShape="1">
          <a:blip r:embed="rId3">
            <a:alphaModFix/>
          </a:blip>
          <a:srcRect b="0" l="0" r="0" t="0"/>
          <a:stretch/>
        </p:blipFill>
        <p:spPr>
          <a:xfrm>
            <a:off x="2466975" y="1343025"/>
            <a:ext cx="13354050" cy="7591425"/>
          </a:xfrm>
          <a:prstGeom prst="rect">
            <a:avLst/>
          </a:prstGeom>
          <a:noFill/>
          <a:ln>
            <a:noFill/>
          </a:ln>
        </p:spPr>
      </p:pic>
      <p:pic>
        <p:nvPicPr>
          <p:cNvPr descr="preencoded.png" id="154" name="Google Shape;154;g40a00e307db_0_130"/>
          <p:cNvPicPr preferRelativeResize="0"/>
          <p:nvPr/>
        </p:nvPicPr>
        <p:blipFill rotWithShape="1">
          <a:blip r:embed="rId4">
            <a:alphaModFix/>
          </a:blip>
          <a:srcRect b="0" l="0" r="0" t="0"/>
          <a:stretch/>
        </p:blipFill>
        <p:spPr>
          <a:xfrm>
            <a:off x="2667000" y="1752600"/>
            <a:ext cx="13354050" cy="7591425"/>
          </a:xfrm>
          <a:prstGeom prst="rect">
            <a:avLst/>
          </a:prstGeom>
          <a:noFill/>
          <a:ln>
            <a:noFill/>
          </a:ln>
        </p:spPr>
      </p:pic>
      <p:pic>
        <p:nvPicPr>
          <p:cNvPr descr="preencoded.png" id="155" name="Google Shape;155;g40a00e307db_0_130"/>
          <p:cNvPicPr preferRelativeResize="0"/>
          <p:nvPr/>
        </p:nvPicPr>
        <p:blipFill rotWithShape="1">
          <a:blip r:embed="rId5">
            <a:alphaModFix/>
          </a:blip>
          <a:srcRect b="0" l="0" r="0" t="0"/>
          <a:stretch/>
        </p:blipFill>
        <p:spPr>
          <a:xfrm>
            <a:off x="2209800" y="1028700"/>
            <a:ext cx="13354050" cy="7591425"/>
          </a:xfrm>
          <a:prstGeom prst="rect">
            <a:avLst/>
          </a:prstGeom>
          <a:noFill/>
          <a:ln>
            <a:noFill/>
          </a:ln>
        </p:spPr>
      </p:pic>
      <p:pic>
        <p:nvPicPr>
          <p:cNvPr descr="preencoded.png" id="156" name="Google Shape;156;g40a00e307db_0_130"/>
          <p:cNvPicPr preferRelativeResize="0"/>
          <p:nvPr/>
        </p:nvPicPr>
        <p:blipFill rotWithShape="1">
          <a:blip r:embed="rId6">
            <a:alphaModFix/>
          </a:blip>
          <a:srcRect b="0" l="0" r="0" t="0"/>
          <a:stretch/>
        </p:blipFill>
        <p:spPr>
          <a:xfrm>
            <a:off x="-278348" y="6932135"/>
            <a:ext cx="2823567" cy="2824162"/>
          </a:xfrm>
          <a:prstGeom prst="rect">
            <a:avLst/>
          </a:prstGeom>
          <a:noFill/>
          <a:ln>
            <a:noFill/>
          </a:ln>
        </p:spPr>
      </p:pic>
      <p:pic>
        <p:nvPicPr>
          <p:cNvPr descr="preencoded.png" id="157" name="Google Shape;157;g40a00e307db_0_130"/>
          <p:cNvPicPr preferRelativeResize="0"/>
          <p:nvPr/>
        </p:nvPicPr>
        <p:blipFill rotWithShape="1">
          <a:blip r:embed="rId7">
            <a:alphaModFix/>
          </a:blip>
          <a:srcRect b="0" l="0" r="0" t="0"/>
          <a:stretch/>
        </p:blipFill>
        <p:spPr>
          <a:xfrm>
            <a:off x="16694428" y="-504825"/>
            <a:ext cx="3262789" cy="4204865"/>
          </a:xfrm>
          <a:prstGeom prst="rect">
            <a:avLst/>
          </a:prstGeom>
          <a:noFill/>
          <a:ln>
            <a:noFill/>
          </a:ln>
        </p:spPr>
      </p:pic>
      <p:pic>
        <p:nvPicPr>
          <p:cNvPr descr="preencoded.png" id="158" name="Google Shape;158;g40a00e307db_0_130"/>
          <p:cNvPicPr preferRelativeResize="0"/>
          <p:nvPr/>
        </p:nvPicPr>
        <p:blipFill rotWithShape="1">
          <a:blip r:embed="rId8">
            <a:alphaModFix/>
          </a:blip>
          <a:srcRect b="0" l="0" r="0" t="0"/>
          <a:stretch/>
        </p:blipFill>
        <p:spPr>
          <a:xfrm rot="10800000">
            <a:off x="-3571875" y="-3333750"/>
            <a:ext cx="12592050" cy="12592050"/>
          </a:xfrm>
          <a:prstGeom prst="rect">
            <a:avLst/>
          </a:prstGeom>
          <a:noFill/>
          <a:ln>
            <a:noFill/>
          </a:ln>
        </p:spPr>
      </p:pic>
      <p:grpSp>
        <p:nvGrpSpPr>
          <p:cNvPr id="159" name="Google Shape;159;g40a00e307db_0_130"/>
          <p:cNvGrpSpPr/>
          <p:nvPr/>
        </p:nvGrpSpPr>
        <p:grpSpPr>
          <a:xfrm>
            <a:off x="17640300" y="7994925"/>
            <a:ext cx="596549" cy="2063476"/>
            <a:chOff x="17640300" y="7994925"/>
            <a:chExt cx="596549" cy="2063476"/>
          </a:xfrm>
        </p:grpSpPr>
        <p:pic>
          <p:nvPicPr>
            <p:cNvPr descr="preencoded.png" id="160" name="Google Shape;160;g40a00e307db_0_130"/>
            <p:cNvPicPr preferRelativeResize="0"/>
            <p:nvPr/>
          </p:nvPicPr>
          <p:blipFill rotWithShape="1">
            <a:blip r:embed="rId9">
              <a:alphaModFix/>
            </a:blip>
            <a:srcRect b="0" l="0" r="0" t="0"/>
            <a:stretch/>
          </p:blipFill>
          <p:spPr>
            <a:xfrm>
              <a:off x="17640300" y="9525000"/>
              <a:ext cx="533400" cy="533400"/>
            </a:xfrm>
            <a:prstGeom prst="rect">
              <a:avLst/>
            </a:prstGeom>
            <a:noFill/>
            <a:ln>
              <a:noFill/>
            </a:ln>
          </p:spPr>
        </p:pic>
        <p:sp>
          <p:nvSpPr>
            <p:cNvPr id="161" name="Google Shape;161;g40a00e307db_0_13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10"/>
                <a:buFont typeface="Inter"/>
                <a:buNone/>
              </a:pPr>
              <a:r>
                <a:rPr b="1" i="0" lang="en-US" sz="2710" u="none" cap="none" strike="noStrike">
                  <a:solidFill>
                    <a:srgbClr val="FFFFF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62" name="Google Shape;162;g40a00e307db_0_130"/>
          <p:cNvPicPr preferRelativeResize="0"/>
          <p:nvPr/>
        </p:nvPicPr>
        <p:blipFill rotWithShape="1">
          <a:blip r:embed="rId10">
            <a:alphaModFix/>
          </a:blip>
          <a:srcRect b="0" l="0" r="0" t="0"/>
          <a:stretch/>
        </p:blipFill>
        <p:spPr>
          <a:xfrm>
            <a:off x="1343025" y="1352550"/>
            <a:ext cx="4474463" cy="3328416"/>
          </a:xfrm>
          <a:prstGeom prst="rect">
            <a:avLst/>
          </a:prstGeom>
          <a:noFill/>
          <a:ln>
            <a:noFill/>
          </a:ln>
        </p:spPr>
      </p:pic>
      <p:grpSp>
        <p:nvGrpSpPr>
          <p:cNvPr id="163" name="Google Shape;163;g40a00e307db_0_130"/>
          <p:cNvGrpSpPr/>
          <p:nvPr/>
        </p:nvGrpSpPr>
        <p:grpSpPr>
          <a:xfrm>
            <a:off x="5257800" y="2790825"/>
            <a:ext cx="9063900" cy="4396650"/>
            <a:chOff x="5257800" y="2790825"/>
            <a:chExt cx="9063900" cy="4396650"/>
          </a:xfrm>
        </p:grpSpPr>
        <p:sp>
          <p:nvSpPr>
            <p:cNvPr id="164" name="Google Shape;164;g40a00e307db_0_130"/>
            <p:cNvSpPr/>
            <p:nvPr/>
          </p:nvSpPr>
          <p:spPr>
            <a:xfrm>
              <a:off x="5257800" y="2790825"/>
              <a:ext cx="9035400" cy="3684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Fantasy is the gateway to the impossible, the land where the ordinary becomes extraordinary, and the impossible becomes possible. It is the realm of the imagination.</a:t>
              </a:r>
              <a:endParaRPr b="0" i="0" sz="3600" u="none" cap="none" strike="noStrike">
                <a:solidFill>
                  <a:schemeClr val="dk1"/>
                </a:solidFill>
                <a:latin typeface="Calibri"/>
                <a:ea typeface="Calibri"/>
                <a:cs typeface="Calibri"/>
                <a:sym typeface="Calibri"/>
              </a:endParaRPr>
            </a:p>
          </p:txBody>
        </p:sp>
        <p:sp>
          <p:nvSpPr>
            <p:cNvPr id="165" name="Google Shape;165;g40a00e307db_0_130"/>
            <p:cNvSpPr/>
            <p:nvPr/>
          </p:nvSpPr>
          <p:spPr>
            <a:xfrm>
              <a:off x="11087100" y="6543675"/>
              <a:ext cx="3234600" cy="64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The Dream Weaver</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BDAFA"/>
        </a:solidFill>
      </p:bgPr>
    </p:bg>
    <p:spTree>
      <p:nvGrpSpPr>
        <p:cNvPr id="170" name="Shape 170"/>
        <p:cNvGrpSpPr/>
        <p:nvPr/>
      </p:nvGrpSpPr>
      <p:grpSpPr>
        <a:xfrm>
          <a:off x="0" y="0"/>
          <a:ext cx="0" cy="0"/>
          <a:chOff x="0" y="0"/>
          <a:chExt cx="0" cy="0"/>
        </a:xfrm>
      </p:grpSpPr>
      <p:pic>
        <p:nvPicPr>
          <p:cNvPr descr="preencoded.png" id="171" name="Google Shape;171;g40a00e307db_0_148"/>
          <p:cNvPicPr preferRelativeResize="0"/>
          <p:nvPr/>
        </p:nvPicPr>
        <p:blipFill rotWithShape="1">
          <a:blip r:embed="rId3">
            <a:alphaModFix/>
          </a:blip>
          <a:srcRect b="0" l="0" r="0" t="0"/>
          <a:stretch/>
        </p:blipFill>
        <p:spPr>
          <a:xfrm>
            <a:off x="11172825" y="-1590675"/>
            <a:ext cx="9782175" cy="9782175"/>
          </a:xfrm>
          <a:prstGeom prst="rect">
            <a:avLst/>
          </a:prstGeom>
          <a:noFill/>
          <a:ln>
            <a:noFill/>
          </a:ln>
        </p:spPr>
      </p:pic>
      <p:pic>
        <p:nvPicPr>
          <p:cNvPr descr="preencoded.png" id="172" name="Google Shape;172;g40a00e307db_0_148"/>
          <p:cNvPicPr preferRelativeResize="0"/>
          <p:nvPr/>
        </p:nvPicPr>
        <p:blipFill rotWithShape="1">
          <a:blip r:embed="rId4">
            <a:alphaModFix/>
          </a:blip>
          <a:srcRect b="0" l="0" r="0" t="0"/>
          <a:stretch/>
        </p:blipFill>
        <p:spPr>
          <a:xfrm>
            <a:off x="-1666875" y="5638800"/>
            <a:ext cx="6086473" cy="5248276"/>
          </a:xfrm>
          <a:prstGeom prst="rect">
            <a:avLst/>
          </a:prstGeom>
          <a:noFill/>
          <a:ln>
            <a:noFill/>
          </a:ln>
        </p:spPr>
      </p:pic>
      <p:pic>
        <p:nvPicPr>
          <p:cNvPr descr="preencoded.png" id="173" name="Google Shape;173;g40a00e307db_0_148"/>
          <p:cNvPicPr preferRelativeResize="0"/>
          <p:nvPr/>
        </p:nvPicPr>
        <p:blipFill rotWithShape="1">
          <a:blip r:embed="rId5">
            <a:alphaModFix/>
          </a:blip>
          <a:srcRect b="0" l="0" r="0" t="0"/>
          <a:stretch/>
        </p:blipFill>
        <p:spPr>
          <a:xfrm>
            <a:off x="16059150" y="1485900"/>
            <a:ext cx="1133475" cy="857250"/>
          </a:xfrm>
          <a:prstGeom prst="rect">
            <a:avLst/>
          </a:prstGeom>
          <a:noFill/>
          <a:ln>
            <a:noFill/>
          </a:ln>
        </p:spPr>
      </p:pic>
      <p:pic>
        <p:nvPicPr>
          <p:cNvPr descr="preencoded.png" id="174" name="Google Shape;174;g40a00e307db_0_148"/>
          <p:cNvPicPr preferRelativeResize="0"/>
          <p:nvPr/>
        </p:nvPicPr>
        <p:blipFill rotWithShape="1">
          <a:blip r:embed="rId6">
            <a:alphaModFix/>
          </a:blip>
          <a:srcRect b="0" l="0" r="0" t="0"/>
          <a:stretch/>
        </p:blipFill>
        <p:spPr>
          <a:xfrm>
            <a:off x="17002125" y="523875"/>
            <a:ext cx="752475" cy="695325"/>
          </a:xfrm>
          <a:prstGeom prst="rect">
            <a:avLst/>
          </a:prstGeom>
          <a:noFill/>
          <a:ln>
            <a:noFill/>
          </a:ln>
        </p:spPr>
      </p:pic>
      <p:grpSp>
        <p:nvGrpSpPr>
          <p:cNvPr id="175" name="Google Shape;175;g40a00e307db_0_148"/>
          <p:cNvGrpSpPr/>
          <p:nvPr/>
        </p:nvGrpSpPr>
        <p:grpSpPr>
          <a:xfrm>
            <a:off x="17640300" y="7994925"/>
            <a:ext cx="596549" cy="2063476"/>
            <a:chOff x="17640300" y="7994925"/>
            <a:chExt cx="596549" cy="2063476"/>
          </a:xfrm>
        </p:grpSpPr>
        <p:pic>
          <p:nvPicPr>
            <p:cNvPr descr="preencoded.png" id="176" name="Google Shape;176;g40a00e307db_0_148"/>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77" name="Google Shape;177;g40a00e307db_0_14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2710"/>
                <a:buFont typeface="Inter"/>
                <a:buNone/>
              </a:pPr>
              <a:r>
                <a:rPr b="1" i="0" lang="en-US" sz="2710" u="none" cap="none" strike="noStrike">
                  <a:solidFill>
                    <a:srgbClr val="8A8BE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78" name="Google Shape;178;g40a00e307db_0_148"/>
          <p:cNvPicPr preferRelativeResize="0"/>
          <p:nvPr/>
        </p:nvPicPr>
        <p:blipFill rotWithShape="1">
          <a:blip r:embed="rId8">
            <a:alphaModFix/>
          </a:blip>
          <a:srcRect b="0" l="0" r="0" t="0"/>
          <a:stretch/>
        </p:blipFill>
        <p:spPr>
          <a:xfrm>
            <a:off x="6619875" y="1952625"/>
            <a:ext cx="5191125" cy="7296150"/>
          </a:xfrm>
          <a:prstGeom prst="rect">
            <a:avLst/>
          </a:prstGeom>
          <a:noFill/>
          <a:ln>
            <a:noFill/>
          </a:ln>
        </p:spPr>
      </p:pic>
      <p:grpSp>
        <p:nvGrpSpPr>
          <p:cNvPr id="179" name="Google Shape;179;g40a00e307db_0_148"/>
          <p:cNvGrpSpPr/>
          <p:nvPr/>
        </p:nvGrpSpPr>
        <p:grpSpPr>
          <a:xfrm>
            <a:off x="1676400" y="6362700"/>
            <a:ext cx="4320600" cy="3116700"/>
            <a:chOff x="1676400" y="6362700"/>
            <a:chExt cx="4320600" cy="3116700"/>
          </a:xfrm>
        </p:grpSpPr>
        <p:sp>
          <p:nvSpPr>
            <p:cNvPr id="180" name="Google Shape;180;g40a00e307db_0_148"/>
            <p:cNvSpPr/>
            <p:nvPr/>
          </p:nvSpPr>
          <p:spPr>
            <a:xfrm>
              <a:off x="1676400" y="6362700"/>
              <a:ext cx="4320600" cy="156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Dragon Taming Technique</a:t>
              </a:r>
              <a:endParaRPr b="0" i="0" sz="3600" u="none" cap="none" strike="noStrike">
                <a:solidFill>
                  <a:schemeClr val="dk1"/>
                </a:solidFill>
                <a:latin typeface="Calibri"/>
                <a:ea typeface="Calibri"/>
                <a:cs typeface="Calibri"/>
                <a:sym typeface="Calibri"/>
              </a:endParaRPr>
            </a:p>
          </p:txBody>
        </p:sp>
        <p:sp>
          <p:nvSpPr>
            <p:cNvPr id="181" name="Google Shape;181;g40a00e307db_0_148"/>
            <p:cNvSpPr/>
            <p:nvPr/>
          </p:nvSpPr>
          <p:spPr>
            <a:xfrm>
              <a:off x="1676400" y="8001000"/>
              <a:ext cx="42900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grpSp>
        <p:nvGrpSpPr>
          <p:cNvPr id="182" name="Google Shape;182;g40a00e307db_0_148"/>
          <p:cNvGrpSpPr/>
          <p:nvPr/>
        </p:nvGrpSpPr>
        <p:grpSpPr>
          <a:xfrm>
            <a:off x="12534900" y="866775"/>
            <a:ext cx="4320600" cy="3116700"/>
            <a:chOff x="12534900" y="866775"/>
            <a:chExt cx="4320600" cy="3116700"/>
          </a:xfrm>
        </p:grpSpPr>
        <p:sp>
          <p:nvSpPr>
            <p:cNvPr id="183" name="Google Shape;183;g40a00e307db_0_148"/>
            <p:cNvSpPr/>
            <p:nvPr/>
          </p:nvSpPr>
          <p:spPr>
            <a:xfrm>
              <a:off x="12534900" y="866775"/>
              <a:ext cx="4320600" cy="156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The Art of Unicorn Sighting</a:t>
              </a:r>
              <a:endParaRPr b="0" i="0" sz="3600" u="none" cap="none" strike="noStrike">
                <a:solidFill>
                  <a:schemeClr val="dk1"/>
                </a:solidFill>
                <a:latin typeface="Calibri"/>
                <a:ea typeface="Calibri"/>
                <a:cs typeface="Calibri"/>
                <a:sym typeface="Calibri"/>
              </a:endParaRPr>
            </a:p>
          </p:txBody>
        </p:sp>
        <p:sp>
          <p:nvSpPr>
            <p:cNvPr id="184" name="Google Shape;184;g40a00e307db_0_148"/>
            <p:cNvSpPr/>
            <p:nvPr/>
          </p:nvSpPr>
          <p:spPr>
            <a:xfrm>
              <a:off x="12534900" y="2505075"/>
              <a:ext cx="42900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Tips and tricks for spotting the elusive unicorns in their natural habitat.</a:t>
              </a:r>
              <a:endParaRPr b="0" i="0" sz="2400" u="none" cap="none" strike="noStrike">
                <a:solidFill>
                  <a:schemeClr val="dk1"/>
                </a:solidFill>
                <a:latin typeface="Calibri"/>
                <a:ea typeface="Calibri"/>
                <a:cs typeface="Calibri"/>
                <a:sym typeface="Calibri"/>
              </a:endParaRPr>
            </a:p>
          </p:txBody>
        </p:sp>
      </p:grpSp>
      <p:pic>
        <p:nvPicPr>
          <p:cNvPr descr="preencoded.png" id="185" name="Google Shape;185;g40a00e307db_0_148"/>
          <p:cNvPicPr preferRelativeResize="0"/>
          <p:nvPr/>
        </p:nvPicPr>
        <p:blipFill rotWithShape="1">
          <a:blip r:embed="rId9">
            <a:alphaModFix/>
          </a:blip>
          <a:srcRect b="0" l="0" r="0" t="0"/>
          <a:stretch/>
        </p:blipFill>
        <p:spPr>
          <a:xfrm>
            <a:off x="1676400" y="866775"/>
            <a:ext cx="4229100" cy="4229100"/>
          </a:xfrm>
          <a:prstGeom prst="rect">
            <a:avLst/>
          </a:prstGeom>
          <a:noFill/>
          <a:ln>
            <a:noFill/>
          </a:ln>
        </p:spPr>
      </p:pic>
      <p:pic>
        <p:nvPicPr>
          <p:cNvPr descr="preencoded.png" id="186" name="Google Shape;186;g40a00e307db_0_148"/>
          <p:cNvPicPr preferRelativeResize="0"/>
          <p:nvPr/>
        </p:nvPicPr>
        <p:blipFill rotWithShape="1">
          <a:blip r:embed="rId10">
            <a:alphaModFix/>
          </a:blip>
          <a:srcRect b="0" l="0" r="0" t="0"/>
          <a:stretch/>
        </p:blipFill>
        <p:spPr>
          <a:xfrm>
            <a:off x="12534900" y="5143500"/>
            <a:ext cx="4229100" cy="42291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BDAFA"/>
        </a:solidFill>
      </p:bgPr>
    </p:bg>
    <p:spTree>
      <p:nvGrpSpPr>
        <p:cNvPr id="191" name="Shape 191"/>
        <p:cNvGrpSpPr/>
        <p:nvPr/>
      </p:nvGrpSpPr>
      <p:grpSpPr>
        <a:xfrm>
          <a:off x="0" y="0"/>
          <a:ext cx="0" cy="0"/>
          <a:chOff x="0" y="0"/>
          <a:chExt cx="0" cy="0"/>
        </a:xfrm>
      </p:grpSpPr>
      <p:pic>
        <p:nvPicPr>
          <p:cNvPr descr="preencoded.png" id="192" name="Google Shape;192;g40a00e307db_0_168"/>
          <p:cNvPicPr preferRelativeResize="0"/>
          <p:nvPr/>
        </p:nvPicPr>
        <p:blipFill rotWithShape="1">
          <a:blip r:embed="rId3">
            <a:alphaModFix/>
          </a:blip>
          <a:srcRect b="0" l="0" r="0" t="0"/>
          <a:stretch/>
        </p:blipFill>
        <p:spPr>
          <a:xfrm>
            <a:off x="10906125" y="1762125"/>
            <a:ext cx="6286500" cy="6286500"/>
          </a:xfrm>
          <a:prstGeom prst="rect">
            <a:avLst/>
          </a:prstGeom>
          <a:noFill/>
          <a:ln>
            <a:noFill/>
          </a:ln>
        </p:spPr>
      </p:pic>
      <p:pic>
        <p:nvPicPr>
          <p:cNvPr descr="preencoded.png" id="193" name="Google Shape;193;g40a00e307db_0_168"/>
          <p:cNvPicPr preferRelativeResize="0"/>
          <p:nvPr/>
        </p:nvPicPr>
        <p:blipFill rotWithShape="1">
          <a:blip r:embed="rId4">
            <a:alphaModFix/>
          </a:blip>
          <a:srcRect b="0" l="0" r="0" t="0"/>
          <a:stretch/>
        </p:blipFill>
        <p:spPr>
          <a:xfrm>
            <a:off x="-504825" y="-257175"/>
            <a:ext cx="4876800" cy="3562350"/>
          </a:xfrm>
          <a:prstGeom prst="rect">
            <a:avLst/>
          </a:prstGeom>
          <a:noFill/>
          <a:ln>
            <a:noFill/>
          </a:ln>
        </p:spPr>
      </p:pic>
      <p:pic>
        <p:nvPicPr>
          <p:cNvPr descr="preencoded.png" id="194" name="Google Shape;194;g40a00e307db_0_168"/>
          <p:cNvPicPr preferRelativeResize="0"/>
          <p:nvPr/>
        </p:nvPicPr>
        <p:blipFill rotWithShape="1">
          <a:blip r:embed="rId5">
            <a:alphaModFix/>
          </a:blip>
          <a:srcRect b="0" l="0" r="0" t="0"/>
          <a:stretch/>
        </p:blipFill>
        <p:spPr>
          <a:xfrm>
            <a:off x="14249400" y="6391275"/>
            <a:ext cx="4382180" cy="3895344"/>
          </a:xfrm>
          <a:prstGeom prst="rect">
            <a:avLst/>
          </a:prstGeom>
          <a:noFill/>
          <a:ln>
            <a:noFill/>
          </a:ln>
        </p:spPr>
      </p:pic>
      <p:sp>
        <p:nvSpPr>
          <p:cNvPr id="195" name="Google Shape;195;g40a00e307db_0_168"/>
          <p:cNvSpPr/>
          <p:nvPr/>
        </p:nvSpPr>
        <p:spPr>
          <a:xfrm>
            <a:off x="1266825" y="1066800"/>
            <a:ext cx="15059100" cy="1438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Carter One"/>
              <a:buNone/>
            </a:pPr>
            <a:r>
              <a:rPr b="0" i="0" lang="en-US" sz="6000" u="none" cap="none" strike="noStrike">
                <a:solidFill>
                  <a:srgbClr val="272727"/>
                </a:solidFill>
                <a:latin typeface="Carter One"/>
                <a:ea typeface="Carter One"/>
                <a:cs typeface="Carter One"/>
                <a:sym typeface="Carter One"/>
              </a:rPr>
              <a:t>The Magic of Dragons: A Research</a:t>
            </a:r>
            <a:endParaRPr b="0" i="0" sz="6000" u="none" cap="none" strike="noStrike">
              <a:solidFill>
                <a:schemeClr val="dk1"/>
              </a:solidFill>
              <a:latin typeface="Calibri"/>
              <a:ea typeface="Calibri"/>
              <a:cs typeface="Calibri"/>
              <a:sym typeface="Calibri"/>
            </a:endParaRPr>
          </a:p>
        </p:txBody>
      </p:sp>
      <p:grpSp>
        <p:nvGrpSpPr>
          <p:cNvPr id="196" name="Google Shape;196;g40a00e307db_0_168"/>
          <p:cNvGrpSpPr/>
          <p:nvPr/>
        </p:nvGrpSpPr>
        <p:grpSpPr>
          <a:xfrm>
            <a:off x="17640300" y="7994925"/>
            <a:ext cx="596549" cy="2063476"/>
            <a:chOff x="17640300" y="7994925"/>
            <a:chExt cx="596549" cy="2063476"/>
          </a:xfrm>
        </p:grpSpPr>
        <p:pic>
          <p:nvPicPr>
            <p:cNvPr descr="preencoded.png" id="197" name="Google Shape;197;g40a00e307db_0_168"/>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98" name="Google Shape;198;g40a00e307db_0_16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2710"/>
                <a:buFont typeface="Inter"/>
                <a:buNone/>
              </a:pPr>
              <a:r>
                <a:rPr b="1" i="0" lang="en-US" sz="2710" u="none" cap="none" strike="noStrike">
                  <a:solidFill>
                    <a:srgbClr val="8A8BE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99" name="Google Shape;199;g40a00e307db_0_168"/>
          <p:cNvGrpSpPr/>
          <p:nvPr/>
        </p:nvGrpSpPr>
        <p:grpSpPr>
          <a:xfrm>
            <a:off x="1590675" y="2771775"/>
            <a:ext cx="4572000" cy="4572000"/>
            <a:chOff x="1590675" y="2771775"/>
            <a:chExt cx="4572000" cy="4572000"/>
          </a:xfrm>
        </p:grpSpPr>
        <p:sp>
          <p:nvSpPr>
            <p:cNvPr id="200" name="Google Shape;200;g40a00e307db_0_168"/>
            <p:cNvSpPr/>
            <p:nvPr/>
          </p:nvSpPr>
          <p:spPr>
            <a:xfrm>
              <a:off x="1590675" y="2771775"/>
              <a:ext cx="4572000" cy="4572000"/>
            </a:xfrm>
            <a:prstGeom prst="ellipse">
              <a:avLst/>
            </a:prstGeom>
            <a:noFill/>
            <a:ln cap="flat" cmpd="sng" w="28575">
              <a:solidFill>
                <a:srgbClr val="8A8B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01" name="Google Shape;201;g40a00e307db_0_168"/>
            <p:cNvPicPr preferRelativeResize="0"/>
            <p:nvPr/>
          </p:nvPicPr>
          <p:blipFill rotWithShape="1">
            <a:blip r:embed="rId7">
              <a:alphaModFix/>
            </a:blip>
            <a:srcRect b="0" l="0" r="0" t="0"/>
            <a:stretch/>
          </p:blipFill>
          <p:spPr>
            <a:xfrm>
              <a:off x="3495675" y="4033837"/>
              <a:ext cx="762000" cy="1114425"/>
            </a:xfrm>
            <a:prstGeom prst="rect">
              <a:avLst/>
            </a:prstGeom>
            <a:noFill/>
            <a:ln>
              <a:noFill/>
            </a:ln>
          </p:spPr>
        </p:pic>
        <p:sp>
          <p:nvSpPr>
            <p:cNvPr id="202" name="Google Shape;202;g40a00e307db_0_168"/>
            <p:cNvSpPr/>
            <p:nvPr/>
          </p:nvSpPr>
          <p:spPr>
            <a:xfrm>
              <a:off x="1659255" y="5348288"/>
              <a:ext cx="4434900" cy="8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Unicorn Sighting</a:t>
              </a:r>
              <a:endParaRPr b="0" i="0" sz="3600" u="none" cap="none" strike="noStrike">
                <a:solidFill>
                  <a:schemeClr val="dk1"/>
                </a:solidFill>
                <a:latin typeface="Calibri"/>
                <a:ea typeface="Calibri"/>
                <a:cs typeface="Calibri"/>
                <a:sym typeface="Calibri"/>
              </a:endParaRPr>
            </a:p>
          </p:txBody>
        </p:sp>
      </p:grpSp>
      <p:grpSp>
        <p:nvGrpSpPr>
          <p:cNvPr id="203" name="Google Shape;203;g40a00e307db_0_168"/>
          <p:cNvGrpSpPr/>
          <p:nvPr/>
        </p:nvGrpSpPr>
        <p:grpSpPr>
          <a:xfrm>
            <a:off x="6858000" y="2771775"/>
            <a:ext cx="4572000" cy="4572000"/>
            <a:chOff x="6858000" y="2771775"/>
            <a:chExt cx="4572000" cy="4572000"/>
          </a:xfrm>
        </p:grpSpPr>
        <p:sp>
          <p:nvSpPr>
            <p:cNvPr id="204" name="Google Shape;204;g40a00e307db_0_168"/>
            <p:cNvSpPr/>
            <p:nvPr/>
          </p:nvSpPr>
          <p:spPr>
            <a:xfrm>
              <a:off x="6858000" y="2771775"/>
              <a:ext cx="4572000" cy="4572000"/>
            </a:xfrm>
            <a:prstGeom prst="ellipse">
              <a:avLst/>
            </a:prstGeom>
            <a:noFill/>
            <a:ln cap="flat" cmpd="sng" w="28575">
              <a:solidFill>
                <a:srgbClr val="8A8B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05" name="Google Shape;205;g40a00e307db_0_168"/>
            <p:cNvPicPr preferRelativeResize="0"/>
            <p:nvPr/>
          </p:nvPicPr>
          <p:blipFill rotWithShape="1">
            <a:blip r:embed="rId8">
              <a:alphaModFix/>
            </a:blip>
            <a:srcRect b="0" l="0" r="0" t="0"/>
            <a:stretch/>
          </p:blipFill>
          <p:spPr>
            <a:xfrm>
              <a:off x="8710613" y="4033837"/>
              <a:ext cx="866775" cy="1114425"/>
            </a:xfrm>
            <a:prstGeom prst="rect">
              <a:avLst/>
            </a:prstGeom>
            <a:noFill/>
            <a:ln>
              <a:noFill/>
            </a:ln>
          </p:spPr>
        </p:pic>
        <p:sp>
          <p:nvSpPr>
            <p:cNvPr id="206" name="Google Shape;206;g40a00e307db_0_168"/>
            <p:cNvSpPr/>
            <p:nvPr/>
          </p:nvSpPr>
          <p:spPr>
            <a:xfrm>
              <a:off x="6926580" y="5348288"/>
              <a:ext cx="4434900" cy="8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Dragon Taming</a:t>
              </a:r>
              <a:endParaRPr b="0" i="0" sz="3600" u="none" cap="none" strike="noStrike">
                <a:solidFill>
                  <a:schemeClr val="dk1"/>
                </a:solidFill>
                <a:latin typeface="Calibri"/>
                <a:ea typeface="Calibri"/>
                <a:cs typeface="Calibri"/>
                <a:sym typeface="Calibri"/>
              </a:endParaRPr>
            </a:p>
          </p:txBody>
        </p:sp>
      </p:grpSp>
      <p:grpSp>
        <p:nvGrpSpPr>
          <p:cNvPr id="207" name="Google Shape;207;g40a00e307db_0_168"/>
          <p:cNvGrpSpPr/>
          <p:nvPr/>
        </p:nvGrpSpPr>
        <p:grpSpPr>
          <a:xfrm>
            <a:off x="12125325" y="2771775"/>
            <a:ext cx="4572000" cy="4572000"/>
            <a:chOff x="12125325" y="2771775"/>
            <a:chExt cx="4572000" cy="4572000"/>
          </a:xfrm>
        </p:grpSpPr>
        <p:sp>
          <p:nvSpPr>
            <p:cNvPr id="208" name="Google Shape;208;g40a00e307db_0_168"/>
            <p:cNvSpPr/>
            <p:nvPr/>
          </p:nvSpPr>
          <p:spPr>
            <a:xfrm>
              <a:off x="12125325" y="2771775"/>
              <a:ext cx="4572000" cy="4572000"/>
            </a:xfrm>
            <a:prstGeom prst="ellipse">
              <a:avLst/>
            </a:prstGeom>
            <a:noFill/>
            <a:ln cap="flat" cmpd="sng" w="28575">
              <a:solidFill>
                <a:srgbClr val="8A8B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09" name="Google Shape;209;g40a00e307db_0_168"/>
            <p:cNvPicPr preferRelativeResize="0"/>
            <p:nvPr/>
          </p:nvPicPr>
          <p:blipFill rotWithShape="1">
            <a:blip r:embed="rId9">
              <a:alphaModFix/>
            </a:blip>
            <a:srcRect b="0" l="0" r="0" t="0"/>
            <a:stretch/>
          </p:blipFill>
          <p:spPr>
            <a:xfrm>
              <a:off x="13782674" y="4033837"/>
              <a:ext cx="1257303" cy="1114425"/>
            </a:xfrm>
            <a:prstGeom prst="rect">
              <a:avLst/>
            </a:prstGeom>
            <a:noFill/>
            <a:ln>
              <a:noFill/>
            </a:ln>
          </p:spPr>
        </p:pic>
        <p:sp>
          <p:nvSpPr>
            <p:cNvPr id="210" name="Google Shape;210;g40a00e307db_0_168"/>
            <p:cNvSpPr/>
            <p:nvPr/>
          </p:nvSpPr>
          <p:spPr>
            <a:xfrm>
              <a:off x="12193905" y="5348288"/>
              <a:ext cx="4434900" cy="8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Rainbow Seeing</a:t>
              </a:r>
              <a:endParaRPr b="0" i="0" sz="3600" u="none" cap="none" strike="noStrike">
                <a:solidFill>
                  <a:schemeClr val="dk1"/>
                </a:solidFill>
                <a:latin typeface="Calibri"/>
                <a:ea typeface="Calibri"/>
                <a:cs typeface="Calibri"/>
                <a:sym typeface="Calibri"/>
              </a:endParaRPr>
            </a:p>
          </p:txBody>
        </p:sp>
      </p:grpSp>
      <p:sp>
        <p:nvSpPr>
          <p:cNvPr id="211" name="Google Shape;211;g40a00e307db_0_168"/>
          <p:cNvSpPr/>
          <p:nvPr/>
        </p:nvSpPr>
        <p:spPr>
          <a:xfrm>
            <a:off x="1609725" y="7800975"/>
            <a:ext cx="46329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sp>
        <p:nvSpPr>
          <p:cNvPr id="212" name="Google Shape;212;g40a00e307db_0_168"/>
          <p:cNvSpPr/>
          <p:nvPr/>
        </p:nvSpPr>
        <p:spPr>
          <a:xfrm>
            <a:off x="6858000" y="7800975"/>
            <a:ext cx="46329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Music of the Elves": Immerse yourself in the enchanting music.</a:t>
            </a:r>
            <a:endParaRPr b="0" i="0" sz="2400" u="none" cap="none" strike="noStrike">
              <a:solidFill>
                <a:schemeClr val="dk1"/>
              </a:solidFill>
              <a:latin typeface="Calibri"/>
              <a:ea typeface="Calibri"/>
              <a:cs typeface="Calibri"/>
              <a:sym typeface="Calibri"/>
            </a:endParaRPr>
          </a:p>
        </p:txBody>
      </p:sp>
      <p:sp>
        <p:nvSpPr>
          <p:cNvPr id="213" name="Google Shape;213;g40a00e307db_0_168"/>
          <p:cNvSpPr/>
          <p:nvPr/>
        </p:nvSpPr>
        <p:spPr>
          <a:xfrm>
            <a:off x="12125325" y="7800975"/>
            <a:ext cx="46329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BDAFA"/>
        </a:solidFill>
      </p:bgPr>
    </p:bg>
    <p:spTree>
      <p:nvGrpSpPr>
        <p:cNvPr id="218" name="Shape 218"/>
        <p:cNvGrpSpPr/>
        <p:nvPr/>
      </p:nvGrpSpPr>
      <p:grpSpPr>
        <a:xfrm>
          <a:off x="0" y="0"/>
          <a:ext cx="0" cy="0"/>
          <a:chOff x="0" y="0"/>
          <a:chExt cx="0" cy="0"/>
        </a:xfrm>
      </p:grpSpPr>
      <p:pic>
        <p:nvPicPr>
          <p:cNvPr descr="preencoded.png" id="219" name="Google Shape;219;g40a00e307db_0_194"/>
          <p:cNvPicPr preferRelativeResize="0"/>
          <p:nvPr/>
        </p:nvPicPr>
        <p:blipFill rotWithShape="1">
          <a:blip r:embed="rId3">
            <a:alphaModFix/>
          </a:blip>
          <a:srcRect b="0" l="0" r="0" t="0"/>
          <a:stretch/>
        </p:blipFill>
        <p:spPr>
          <a:xfrm>
            <a:off x="-152400" y="1562100"/>
            <a:ext cx="11896725" cy="11896725"/>
          </a:xfrm>
          <a:prstGeom prst="rect">
            <a:avLst/>
          </a:prstGeom>
          <a:noFill/>
          <a:ln>
            <a:noFill/>
          </a:ln>
        </p:spPr>
      </p:pic>
      <p:pic>
        <p:nvPicPr>
          <p:cNvPr descr="preencoded.png" id="220" name="Google Shape;220;g40a00e307db_0_194"/>
          <p:cNvPicPr preferRelativeResize="0"/>
          <p:nvPr/>
        </p:nvPicPr>
        <p:blipFill rotWithShape="1">
          <a:blip r:embed="rId4">
            <a:alphaModFix/>
          </a:blip>
          <a:srcRect b="0" l="0" r="0" t="0"/>
          <a:stretch/>
        </p:blipFill>
        <p:spPr>
          <a:xfrm>
            <a:off x="14573250" y="-352425"/>
            <a:ext cx="4200525" cy="3819525"/>
          </a:xfrm>
          <a:prstGeom prst="rect">
            <a:avLst/>
          </a:prstGeom>
          <a:noFill/>
          <a:ln>
            <a:noFill/>
          </a:ln>
        </p:spPr>
      </p:pic>
      <p:pic>
        <p:nvPicPr>
          <p:cNvPr descr="preencoded.png" id="221" name="Google Shape;221;g40a00e307db_0_194"/>
          <p:cNvPicPr preferRelativeResize="0"/>
          <p:nvPr/>
        </p:nvPicPr>
        <p:blipFill rotWithShape="1">
          <a:blip r:embed="rId5">
            <a:alphaModFix/>
          </a:blip>
          <a:srcRect b="0" l="0" r="0" t="0"/>
          <a:stretch/>
        </p:blipFill>
        <p:spPr>
          <a:xfrm>
            <a:off x="0" y="4714875"/>
            <a:ext cx="2171700" cy="5572125"/>
          </a:xfrm>
          <a:prstGeom prst="rect">
            <a:avLst/>
          </a:prstGeom>
          <a:noFill/>
          <a:ln>
            <a:noFill/>
          </a:ln>
        </p:spPr>
      </p:pic>
      <p:grpSp>
        <p:nvGrpSpPr>
          <p:cNvPr id="222" name="Google Shape;222;g40a00e307db_0_194"/>
          <p:cNvGrpSpPr/>
          <p:nvPr/>
        </p:nvGrpSpPr>
        <p:grpSpPr>
          <a:xfrm>
            <a:off x="17640300" y="7994925"/>
            <a:ext cx="596549" cy="2063476"/>
            <a:chOff x="17640300" y="7994925"/>
            <a:chExt cx="596549" cy="2063476"/>
          </a:xfrm>
        </p:grpSpPr>
        <p:pic>
          <p:nvPicPr>
            <p:cNvPr descr="preencoded.png" id="223" name="Google Shape;223;g40a00e307db_0_194"/>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24" name="Google Shape;224;g40a00e307db_0_19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2710"/>
                <a:buFont typeface="Inter"/>
                <a:buNone/>
              </a:pPr>
              <a:r>
                <a:rPr b="1" i="0" lang="en-US" sz="2710" u="none" cap="none" strike="noStrike">
                  <a:solidFill>
                    <a:srgbClr val="8A8BE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25" name="Google Shape;225;g40a00e307db_0_194"/>
          <p:cNvSpPr/>
          <p:nvPr/>
        </p:nvSpPr>
        <p:spPr>
          <a:xfrm>
            <a:off x="1333500" y="352425"/>
            <a:ext cx="4772100" cy="143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Carter One"/>
              <a:buNone/>
            </a:pPr>
            <a:r>
              <a:rPr b="0" i="0" lang="en-US" sz="6000" u="none" cap="none" strike="noStrike">
                <a:solidFill>
                  <a:srgbClr val="272727"/>
                </a:solidFill>
                <a:latin typeface="Carter One"/>
                <a:ea typeface="Carter One"/>
                <a:cs typeface="Carter One"/>
                <a:sym typeface="Carter One"/>
              </a:rPr>
              <a:t>Pricing Plan</a:t>
            </a:r>
            <a:endParaRPr b="0" i="0" sz="6000" u="none" cap="none" strike="noStrike">
              <a:solidFill>
                <a:schemeClr val="dk1"/>
              </a:solidFill>
              <a:latin typeface="Calibri"/>
              <a:ea typeface="Calibri"/>
              <a:cs typeface="Calibri"/>
              <a:sym typeface="Calibri"/>
            </a:endParaRPr>
          </a:p>
        </p:txBody>
      </p:sp>
      <p:grpSp>
        <p:nvGrpSpPr>
          <p:cNvPr id="226" name="Google Shape;226;g40a00e307db_0_194"/>
          <p:cNvGrpSpPr/>
          <p:nvPr/>
        </p:nvGrpSpPr>
        <p:grpSpPr>
          <a:xfrm>
            <a:off x="1333500" y="1714500"/>
            <a:ext cx="15630450" cy="7800900"/>
            <a:chOff x="1333500" y="1714500"/>
            <a:chExt cx="15630450" cy="7800900"/>
          </a:xfrm>
        </p:grpSpPr>
        <p:sp>
          <p:nvSpPr>
            <p:cNvPr id="227" name="Google Shape;227;g40a00e307db_0_194"/>
            <p:cNvSpPr/>
            <p:nvPr/>
          </p:nvSpPr>
          <p:spPr>
            <a:xfrm>
              <a:off x="1333500" y="1714500"/>
              <a:ext cx="4829100" cy="7800900"/>
            </a:xfrm>
            <a:prstGeom prst="roundRect">
              <a:avLst>
                <a:gd fmla="val 1195" name="adj"/>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8" name="Google Shape;228;g40a00e307db_0_194"/>
            <p:cNvPicPr preferRelativeResize="0"/>
            <p:nvPr/>
          </p:nvPicPr>
          <p:blipFill rotWithShape="1">
            <a:blip r:embed="rId7">
              <a:alphaModFix/>
            </a:blip>
            <a:srcRect b="0" l="0" r="0" t="0"/>
            <a:stretch/>
          </p:blipFill>
          <p:spPr>
            <a:xfrm>
              <a:off x="3290887" y="2028825"/>
              <a:ext cx="914400" cy="1114425"/>
            </a:xfrm>
            <a:prstGeom prst="rect">
              <a:avLst/>
            </a:prstGeom>
            <a:noFill/>
            <a:ln>
              <a:noFill/>
            </a:ln>
          </p:spPr>
        </p:pic>
        <p:sp>
          <p:nvSpPr>
            <p:cNvPr id="229" name="Google Shape;229;g40a00e307db_0_194"/>
            <p:cNvSpPr/>
            <p:nvPr/>
          </p:nvSpPr>
          <p:spPr>
            <a:xfrm>
              <a:off x="6734175" y="1714500"/>
              <a:ext cx="4829100" cy="7800900"/>
            </a:xfrm>
            <a:prstGeom prst="roundRect">
              <a:avLst>
                <a:gd fmla="val 1195" name="adj"/>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0" name="Google Shape;230;g40a00e307db_0_194"/>
            <p:cNvPicPr preferRelativeResize="0"/>
            <p:nvPr/>
          </p:nvPicPr>
          <p:blipFill rotWithShape="1">
            <a:blip r:embed="rId8">
              <a:alphaModFix/>
            </a:blip>
            <a:srcRect b="0" l="0" r="0" t="0"/>
            <a:stretch/>
          </p:blipFill>
          <p:spPr>
            <a:xfrm>
              <a:off x="8772525" y="2028825"/>
              <a:ext cx="752475" cy="1114425"/>
            </a:xfrm>
            <a:prstGeom prst="rect">
              <a:avLst/>
            </a:prstGeom>
            <a:noFill/>
            <a:ln>
              <a:noFill/>
            </a:ln>
          </p:spPr>
        </p:pic>
        <p:sp>
          <p:nvSpPr>
            <p:cNvPr id="231" name="Google Shape;231;g40a00e307db_0_194"/>
            <p:cNvSpPr/>
            <p:nvPr/>
          </p:nvSpPr>
          <p:spPr>
            <a:xfrm>
              <a:off x="12134850" y="1714500"/>
              <a:ext cx="4829100" cy="7800900"/>
            </a:xfrm>
            <a:prstGeom prst="roundRect">
              <a:avLst>
                <a:gd fmla="val 1195" name="adj"/>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2" name="Google Shape;232;g40a00e307db_0_194"/>
            <p:cNvPicPr preferRelativeResize="0"/>
            <p:nvPr/>
          </p:nvPicPr>
          <p:blipFill rotWithShape="1">
            <a:blip r:embed="rId9">
              <a:alphaModFix/>
            </a:blip>
            <a:srcRect b="0" l="0" r="0" t="0"/>
            <a:stretch/>
          </p:blipFill>
          <p:spPr>
            <a:xfrm>
              <a:off x="13968413" y="2028825"/>
              <a:ext cx="1162050" cy="1114425"/>
            </a:xfrm>
            <a:prstGeom prst="rect">
              <a:avLst/>
            </a:prstGeom>
            <a:noFill/>
            <a:ln>
              <a:noFill/>
            </a:ln>
          </p:spPr>
        </p:pic>
        <p:sp>
          <p:nvSpPr>
            <p:cNvPr id="233" name="Google Shape;233;g40a00e307db_0_194"/>
            <p:cNvSpPr/>
            <p:nvPr/>
          </p:nvSpPr>
          <p:spPr>
            <a:xfrm>
              <a:off x="3082290" y="3343275"/>
              <a:ext cx="1331700" cy="8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A8BEA"/>
                </a:buClr>
                <a:buSzPts val="3600"/>
                <a:buFont typeface="Carter One"/>
                <a:buNone/>
              </a:pPr>
              <a:r>
                <a:rPr b="0" i="0" lang="en-US" sz="3600" u="none" cap="none" strike="noStrike">
                  <a:solidFill>
                    <a:srgbClr val="8A8BEA"/>
                  </a:solidFill>
                  <a:latin typeface="Carter One"/>
                  <a:ea typeface="Carter One"/>
                  <a:cs typeface="Carter One"/>
                  <a:sym typeface="Carter One"/>
                </a:rPr>
                <a:t>Basic</a:t>
              </a:r>
              <a:endParaRPr b="0" i="0" sz="3600" u="none" cap="none" strike="noStrike">
                <a:solidFill>
                  <a:schemeClr val="dk1"/>
                </a:solidFill>
                <a:latin typeface="Calibri"/>
                <a:ea typeface="Calibri"/>
                <a:cs typeface="Calibri"/>
                <a:sym typeface="Calibri"/>
              </a:endParaRPr>
            </a:p>
          </p:txBody>
        </p:sp>
        <p:sp>
          <p:nvSpPr>
            <p:cNvPr id="234" name="Google Shape;234;g40a00e307db_0_194"/>
            <p:cNvSpPr/>
            <p:nvPr/>
          </p:nvSpPr>
          <p:spPr>
            <a:xfrm>
              <a:off x="1676400" y="427672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35" name="Google Shape;235;g40a00e307db_0_194"/>
            <p:cNvSpPr/>
            <p:nvPr/>
          </p:nvSpPr>
          <p:spPr>
            <a:xfrm>
              <a:off x="2439353" y="8467725"/>
              <a:ext cx="2617500" cy="8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$10/month</a:t>
              </a:r>
              <a:endParaRPr b="0" i="0" sz="3600" u="none" cap="none" strike="noStrike">
                <a:solidFill>
                  <a:schemeClr val="dk1"/>
                </a:solidFill>
                <a:latin typeface="Calibri"/>
                <a:ea typeface="Calibri"/>
                <a:cs typeface="Calibri"/>
                <a:sym typeface="Calibri"/>
              </a:endParaRPr>
            </a:p>
          </p:txBody>
        </p:sp>
        <p:sp>
          <p:nvSpPr>
            <p:cNvPr id="236" name="Google Shape;236;g40a00e307db_0_194"/>
            <p:cNvSpPr/>
            <p:nvPr/>
          </p:nvSpPr>
          <p:spPr>
            <a:xfrm>
              <a:off x="8568690" y="3343275"/>
              <a:ext cx="1160100" cy="8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A8BEA"/>
                </a:buClr>
                <a:buSzPts val="3600"/>
                <a:buFont typeface="Carter One"/>
                <a:buNone/>
              </a:pPr>
              <a:r>
                <a:rPr b="0" i="0" lang="en-US" sz="3600" u="none" cap="none" strike="noStrike">
                  <a:solidFill>
                    <a:srgbClr val="8A8BEA"/>
                  </a:solidFill>
                  <a:latin typeface="Carter One"/>
                  <a:ea typeface="Carter One"/>
                  <a:cs typeface="Carter One"/>
                  <a:sym typeface="Carter One"/>
                </a:rPr>
                <a:t>Elite</a:t>
              </a:r>
              <a:endParaRPr b="0" i="0" sz="3600" u="none" cap="none" strike="noStrike">
                <a:solidFill>
                  <a:schemeClr val="dk1"/>
                </a:solidFill>
                <a:latin typeface="Calibri"/>
                <a:ea typeface="Calibri"/>
                <a:cs typeface="Calibri"/>
                <a:sym typeface="Calibri"/>
              </a:endParaRPr>
            </a:p>
          </p:txBody>
        </p:sp>
        <p:sp>
          <p:nvSpPr>
            <p:cNvPr id="237" name="Google Shape;237;g40a00e307db_0_194"/>
            <p:cNvSpPr/>
            <p:nvPr/>
          </p:nvSpPr>
          <p:spPr>
            <a:xfrm>
              <a:off x="7077075" y="427672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238" name="Google Shape;238;g40a00e307db_0_194"/>
            <p:cNvSpPr/>
            <p:nvPr/>
          </p:nvSpPr>
          <p:spPr>
            <a:xfrm>
              <a:off x="7797165" y="8467725"/>
              <a:ext cx="2703300" cy="8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$50/month</a:t>
              </a:r>
              <a:endParaRPr b="0" i="0" sz="3600" u="none" cap="none" strike="noStrike">
                <a:solidFill>
                  <a:schemeClr val="dk1"/>
                </a:solidFill>
                <a:latin typeface="Calibri"/>
                <a:ea typeface="Calibri"/>
                <a:cs typeface="Calibri"/>
                <a:sym typeface="Calibri"/>
              </a:endParaRPr>
            </a:p>
          </p:txBody>
        </p:sp>
        <p:sp>
          <p:nvSpPr>
            <p:cNvPr id="239" name="Google Shape;239;g40a00e307db_0_194"/>
            <p:cNvSpPr/>
            <p:nvPr/>
          </p:nvSpPr>
          <p:spPr>
            <a:xfrm>
              <a:off x="13293090" y="3343275"/>
              <a:ext cx="2512800" cy="8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A8BEA"/>
                </a:buClr>
                <a:buSzPts val="3600"/>
                <a:buFont typeface="Carter One"/>
                <a:buNone/>
              </a:pPr>
              <a:r>
                <a:rPr b="0" i="0" lang="en-US" sz="3600" u="none" cap="none" strike="noStrike">
                  <a:solidFill>
                    <a:srgbClr val="8A8BEA"/>
                  </a:solidFill>
                  <a:latin typeface="Carter One"/>
                  <a:ea typeface="Carter One"/>
                  <a:cs typeface="Carter One"/>
                  <a:sym typeface="Carter One"/>
                </a:rPr>
                <a:t>Legendary</a:t>
              </a:r>
              <a:endParaRPr b="0" i="0" sz="3600" u="none" cap="none" strike="noStrike">
                <a:solidFill>
                  <a:schemeClr val="dk1"/>
                </a:solidFill>
                <a:latin typeface="Calibri"/>
                <a:ea typeface="Calibri"/>
                <a:cs typeface="Calibri"/>
                <a:sym typeface="Calibri"/>
              </a:endParaRPr>
            </a:p>
          </p:txBody>
        </p:sp>
        <p:sp>
          <p:nvSpPr>
            <p:cNvPr id="240" name="Google Shape;240;g40a00e307db_0_194"/>
            <p:cNvSpPr/>
            <p:nvPr/>
          </p:nvSpPr>
          <p:spPr>
            <a:xfrm>
              <a:off x="12477750" y="427672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241" name="Google Shape;241;g40a00e307db_0_194"/>
            <p:cNvSpPr/>
            <p:nvPr/>
          </p:nvSpPr>
          <p:spPr>
            <a:xfrm>
              <a:off x="13059728" y="8467725"/>
              <a:ext cx="2979300" cy="8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BDAFA"/>
        </a:solidFill>
      </p:bgPr>
    </p:bg>
    <p:spTree>
      <p:nvGrpSpPr>
        <p:cNvPr id="246" name="Shape 246"/>
        <p:cNvGrpSpPr/>
        <p:nvPr/>
      </p:nvGrpSpPr>
      <p:grpSpPr>
        <a:xfrm>
          <a:off x="0" y="0"/>
          <a:ext cx="0" cy="0"/>
          <a:chOff x="0" y="0"/>
          <a:chExt cx="0" cy="0"/>
        </a:xfrm>
      </p:grpSpPr>
      <p:pic>
        <p:nvPicPr>
          <p:cNvPr descr="preencoded.png" id="247" name="Google Shape;247;g40a00e307db_0_221"/>
          <p:cNvPicPr preferRelativeResize="0"/>
          <p:nvPr/>
        </p:nvPicPr>
        <p:blipFill rotWithShape="1">
          <a:blip r:embed="rId3">
            <a:alphaModFix/>
          </a:blip>
          <a:srcRect b="0" l="0" r="0" t="0"/>
          <a:stretch/>
        </p:blipFill>
        <p:spPr>
          <a:xfrm>
            <a:off x="11172825" y="-1590675"/>
            <a:ext cx="9782175" cy="9782175"/>
          </a:xfrm>
          <a:prstGeom prst="rect">
            <a:avLst/>
          </a:prstGeom>
          <a:noFill/>
          <a:ln>
            <a:noFill/>
          </a:ln>
        </p:spPr>
      </p:pic>
      <p:pic>
        <p:nvPicPr>
          <p:cNvPr descr="preencoded.png" id="248" name="Google Shape;248;g40a00e307db_0_221"/>
          <p:cNvPicPr preferRelativeResize="0"/>
          <p:nvPr/>
        </p:nvPicPr>
        <p:blipFill rotWithShape="1">
          <a:blip r:embed="rId4">
            <a:alphaModFix/>
          </a:blip>
          <a:srcRect b="0" l="0" r="0" t="0"/>
          <a:stretch/>
        </p:blipFill>
        <p:spPr>
          <a:xfrm>
            <a:off x="-1666875" y="5638800"/>
            <a:ext cx="6086473" cy="5248276"/>
          </a:xfrm>
          <a:prstGeom prst="rect">
            <a:avLst/>
          </a:prstGeom>
          <a:noFill/>
          <a:ln>
            <a:noFill/>
          </a:ln>
        </p:spPr>
      </p:pic>
      <p:pic>
        <p:nvPicPr>
          <p:cNvPr descr="preencoded.png" id="249" name="Google Shape;249;g40a00e307db_0_221"/>
          <p:cNvPicPr preferRelativeResize="0"/>
          <p:nvPr/>
        </p:nvPicPr>
        <p:blipFill rotWithShape="1">
          <a:blip r:embed="rId5">
            <a:alphaModFix/>
          </a:blip>
          <a:srcRect b="0" l="0" r="0" t="0"/>
          <a:stretch/>
        </p:blipFill>
        <p:spPr>
          <a:xfrm>
            <a:off x="16059150" y="1485900"/>
            <a:ext cx="1133475" cy="857250"/>
          </a:xfrm>
          <a:prstGeom prst="rect">
            <a:avLst/>
          </a:prstGeom>
          <a:noFill/>
          <a:ln>
            <a:noFill/>
          </a:ln>
        </p:spPr>
      </p:pic>
      <p:pic>
        <p:nvPicPr>
          <p:cNvPr descr="preencoded.png" id="250" name="Google Shape;250;g40a00e307db_0_221"/>
          <p:cNvPicPr preferRelativeResize="0"/>
          <p:nvPr/>
        </p:nvPicPr>
        <p:blipFill rotWithShape="1">
          <a:blip r:embed="rId6">
            <a:alphaModFix/>
          </a:blip>
          <a:srcRect b="0" l="0" r="0" t="0"/>
          <a:stretch/>
        </p:blipFill>
        <p:spPr>
          <a:xfrm>
            <a:off x="17002125" y="523875"/>
            <a:ext cx="752475" cy="695325"/>
          </a:xfrm>
          <a:prstGeom prst="rect">
            <a:avLst/>
          </a:prstGeom>
          <a:noFill/>
          <a:ln>
            <a:noFill/>
          </a:ln>
        </p:spPr>
      </p:pic>
      <p:grpSp>
        <p:nvGrpSpPr>
          <p:cNvPr id="251" name="Google Shape;251;g40a00e307db_0_221"/>
          <p:cNvGrpSpPr/>
          <p:nvPr/>
        </p:nvGrpSpPr>
        <p:grpSpPr>
          <a:xfrm>
            <a:off x="17640300" y="7994925"/>
            <a:ext cx="596549" cy="2063476"/>
            <a:chOff x="17640300" y="7994925"/>
            <a:chExt cx="596549" cy="2063476"/>
          </a:xfrm>
        </p:grpSpPr>
        <p:pic>
          <p:nvPicPr>
            <p:cNvPr descr="preencoded.png" id="252" name="Google Shape;252;g40a00e307db_0_221"/>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253" name="Google Shape;253;g40a00e307db_0_22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2710"/>
                <a:buFont typeface="Inter"/>
                <a:buNone/>
              </a:pPr>
              <a:r>
                <a:rPr b="1" i="0" lang="en-US" sz="2710" u="none" cap="none" strike="noStrike">
                  <a:solidFill>
                    <a:srgbClr val="8A8BE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54" name="Google Shape;254;g40a00e307db_0_221"/>
          <p:cNvGrpSpPr/>
          <p:nvPr/>
        </p:nvGrpSpPr>
        <p:grpSpPr>
          <a:xfrm>
            <a:off x="1314450" y="1009650"/>
            <a:ext cx="4229100" cy="4676625"/>
            <a:chOff x="1314450" y="1009650"/>
            <a:chExt cx="4229100" cy="4676625"/>
          </a:xfrm>
        </p:grpSpPr>
        <p:sp>
          <p:nvSpPr>
            <p:cNvPr id="255" name="Google Shape;255;g40a00e307db_0_221"/>
            <p:cNvSpPr/>
            <p:nvPr/>
          </p:nvSpPr>
          <p:spPr>
            <a:xfrm>
              <a:off x="1314450" y="1009650"/>
              <a:ext cx="4229100" cy="42291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g40a00e307db_0_221"/>
            <p:cNvSpPr/>
            <p:nvPr/>
          </p:nvSpPr>
          <p:spPr>
            <a:xfrm>
              <a:off x="2814638" y="1362075"/>
              <a:ext cx="2028900" cy="4324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18000"/>
                <a:buFont typeface="Carter One"/>
                <a:buNone/>
              </a:pPr>
              <a:r>
                <a:rPr b="0" i="0" lang="en-US" sz="18000" u="none" cap="none" strike="noStrike">
                  <a:solidFill>
                    <a:srgbClr val="8A8BEA"/>
                  </a:solidFill>
                  <a:latin typeface="Carter One"/>
                  <a:ea typeface="Carter One"/>
                  <a:cs typeface="Carter One"/>
                  <a:sym typeface="Carter One"/>
                </a:rPr>
                <a:t>S</a:t>
              </a:r>
              <a:endParaRPr b="0" i="0" sz="18000" u="none" cap="none" strike="noStrike">
                <a:solidFill>
                  <a:schemeClr val="dk1"/>
                </a:solidFill>
                <a:latin typeface="Calibri"/>
                <a:ea typeface="Calibri"/>
                <a:cs typeface="Calibri"/>
                <a:sym typeface="Calibri"/>
              </a:endParaRPr>
            </a:p>
          </p:txBody>
        </p:sp>
      </p:grpSp>
      <p:grpSp>
        <p:nvGrpSpPr>
          <p:cNvPr id="257" name="Google Shape;257;g40a00e307db_0_221"/>
          <p:cNvGrpSpPr/>
          <p:nvPr/>
        </p:nvGrpSpPr>
        <p:grpSpPr>
          <a:xfrm>
            <a:off x="1714500" y="5791200"/>
            <a:ext cx="3497700" cy="1697475"/>
            <a:chOff x="1714500" y="5791200"/>
            <a:chExt cx="3497700" cy="1697475"/>
          </a:xfrm>
        </p:grpSpPr>
        <p:sp>
          <p:nvSpPr>
            <p:cNvPr id="258" name="Google Shape;258;g40a00e307db_0_221"/>
            <p:cNvSpPr/>
            <p:nvPr/>
          </p:nvSpPr>
          <p:spPr>
            <a:xfrm>
              <a:off x="1714500" y="5791200"/>
              <a:ext cx="3497700" cy="64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Eclipse</a:t>
              </a:r>
              <a:endParaRPr b="0" i="0" sz="2700" u="none" cap="none" strike="noStrike">
                <a:solidFill>
                  <a:schemeClr val="dk1"/>
                </a:solidFill>
                <a:latin typeface="Calibri"/>
                <a:ea typeface="Calibri"/>
                <a:cs typeface="Calibri"/>
                <a:sym typeface="Calibri"/>
              </a:endParaRPr>
            </a:p>
          </p:txBody>
        </p:sp>
        <p:sp>
          <p:nvSpPr>
            <p:cNvPr id="259" name="Google Shape;259;g40a00e307db_0_221"/>
            <p:cNvSpPr/>
            <p:nvPr/>
          </p:nvSpPr>
          <p:spPr>
            <a:xfrm>
              <a:off x="171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grpSp>
      <p:grpSp>
        <p:nvGrpSpPr>
          <p:cNvPr id="260" name="Google Shape;260;g40a00e307db_0_221"/>
          <p:cNvGrpSpPr/>
          <p:nvPr/>
        </p:nvGrpSpPr>
        <p:grpSpPr>
          <a:xfrm>
            <a:off x="1714500" y="7686675"/>
            <a:ext cx="3497700" cy="1697475"/>
            <a:chOff x="1714500" y="7686675"/>
            <a:chExt cx="3497700" cy="1697475"/>
          </a:xfrm>
        </p:grpSpPr>
        <p:sp>
          <p:nvSpPr>
            <p:cNvPr id="261" name="Google Shape;261;g40a00e307db_0_221"/>
            <p:cNvSpPr/>
            <p:nvPr/>
          </p:nvSpPr>
          <p:spPr>
            <a:xfrm>
              <a:off x="1714500" y="7686675"/>
              <a:ext cx="3497700" cy="64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Quest</a:t>
              </a:r>
              <a:endParaRPr b="0" i="0" sz="2700" u="none" cap="none" strike="noStrike">
                <a:solidFill>
                  <a:schemeClr val="dk1"/>
                </a:solidFill>
                <a:latin typeface="Calibri"/>
                <a:ea typeface="Calibri"/>
                <a:cs typeface="Calibri"/>
                <a:sym typeface="Calibri"/>
              </a:endParaRPr>
            </a:p>
          </p:txBody>
        </p:sp>
        <p:sp>
          <p:nvSpPr>
            <p:cNvPr id="262" name="Google Shape;262;g40a00e307db_0_221"/>
            <p:cNvSpPr/>
            <p:nvPr/>
          </p:nvSpPr>
          <p:spPr>
            <a:xfrm>
              <a:off x="1714500" y="836295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Adventurers seek immortal artifact.</a:t>
              </a:r>
              <a:endParaRPr b="0" i="0" sz="2400" u="none" cap="none" strike="noStrike">
                <a:solidFill>
                  <a:schemeClr val="dk1"/>
                </a:solidFill>
                <a:latin typeface="Calibri"/>
                <a:ea typeface="Calibri"/>
                <a:cs typeface="Calibri"/>
                <a:sym typeface="Calibri"/>
              </a:endParaRPr>
            </a:p>
          </p:txBody>
        </p:sp>
      </p:grpSp>
      <p:grpSp>
        <p:nvGrpSpPr>
          <p:cNvPr id="263" name="Google Shape;263;g40a00e307db_0_221"/>
          <p:cNvGrpSpPr/>
          <p:nvPr/>
        </p:nvGrpSpPr>
        <p:grpSpPr>
          <a:xfrm>
            <a:off x="5124450" y="1009650"/>
            <a:ext cx="4229100" cy="4676625"/>
            <a:chOff x="5124450" y="1009650"/>
            <a:chExt cx="4229100" cy="4676625"/>
          </a:xfrm>
        </p:grpSpPr>
        <p:sp>
          <p:nvSpPr>
            <p:cNvPr id="264" name="Google Shape;264;g40a00e307db_0_221"/>
            <p:cNvSpPr/>
            <p:nvPr/>
          </p:nvSpPr>
          <p:spPr>
            <a:xfrm>
              <a:off x="5124450" y="1009650"/>
              <a:ext cx="4229100" cy="4229100"/>
            </a:xfrm>
            <a:prstGeom prst="ellipse">
              <a:avLst/>
            </a:prstGeom>
            <a:solidFill>
              <a:srgbClr val="8A8B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g40a00e307db_0_221"/>
            <p:cNvSpPr/>
            <p:nvPr/>
          </p:nvSpPr>
          <p:spPr>
            <a:xfrm>
              <a:off x="6215063" y="1362075"/>
              <a:ext cx="2847900" cy="4324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Carter One"/>
                <a:buNone/>
              </a:pPr>
              <a:r>
                <a:rPr b="0" i="0" lang="en-US" sz="18000" u="none" cap="none" strike="noStrike">
                  <a:solidFill>
                    <a:srgbClr val="FFFFFF"/>
                  </a:solidFill>
                  <a:latin typeface="Carter One"/>
                  <a:ea typeface="Carter One"/>
                  <a:cs typeface="Carter One"/>
                  <a:sym typeface="Carter One"/>
                </a:rPr>
                <a:t>W</a:t>
              </a:r>
              <a:endParaRPr b="0" i="0" sz="18000" u="none" cap="none" strike="noStrike">
                <a:solidFill>
                  <a:schemeClr val="dk1"/>
                </a:solidFill>
                <a:latin typeface="Calibri"/>
                <a:ea typeface="Calibri"/>
                <a:cs typeface="Calibri"/>
                <a:sym typeface="Calibri"/>
              </a:endParaRPr>
            </a:p>
          </p:txBody>
        </p:sp>
      </p:grpSp>
      <p:grpSp>
        <p:nvGrpSpPr>
          <p:cNvPr id="266" name="Google Shape;266;g40a00e307db_0_221"/>
          <p:cNvGrpSpPr/>
          <p:nvPr/>
        </p:nvGrpSpPr>
        <p:grpSpPr>
          <a:xfrm>
            <a:off x="5524500" y="5791200"/>
            <a:ext cx="3497700" cy="1697475"/>
            <a:chOff x="5524500" y="5791200"/>
            <a:chExt cx="3497700" cy="1697475"/>
          </a:xfrm>
        </p:grpSpPr>
        <p:sp>
          <p:nvSpPr>
            <p:cNvPr id="267" name="Google Shape;267;g40a00e307db_0_221"/>
            <p:cNvSpPr/>
            <p:nvPr/>
          </p:nvSpPr>
          <p:spPr>
            <a:xfrm>
              <a:off x="5524500" y="5791200"/>
              <a:ext cx="3497700" cy="64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Obtain</a:t>
              </a:r>
              <a:endParaRPr b="0" i="0" sz="2700" u="none" cap="none" strike="noStrike">
                <a:solidFill>
                  <a:schemeClr val="dk1"/>
                </a:solidFill>
                <a:latin typeface="Calibri"/>
                <a:ea typeface="Calibri"/>
                <a:cs typeface="Calibri"/>
                <a:sym typeface="Calibri"/>
              </a:endParaRPr>
            </a:p>
          </p:txBody>
        </p:sp>
        <p:sp>
          <p:nvSpPr>
            <p:cNvPr id="268" name="Google Shape;268;g40a00e307db_0_221"/>
            <p:cNvSpPr/>
            <p:nvPr/>
          </p:nvSpPr>
          <p:spPr>
            <a:xfrm>
              <a:off x="552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Humans acquire Crystal </a:t>
              </a:r>
              <a:endParaRPr b="0" i="0" sz="2400" u="none" cap="none" strike="noStrike">
                <a:solidFill>
                  <a:schemeClr val="dk1"/>
                </a:solidFill>
                <a:latin typeface="Calibri"/>
                <a:ea typeface="Calibri"/>
                <a:cs typeface="Calibri"/>
                <a:sym typeface="Calibri"/>
              </a:endParaRPr>
            </a:p>
          </p:txBody>
        </p:sp>
      </p:grpSp>
      <p:grpSp>
        <p:nvGrpSpPr>
          <p:cNvPr id="269" name="Google Shape;269;g40a00e307db_0_221"/>
          <p:cNvGrpSpPr/>
          <p:nvPr/>
        </p:nvGrpSpPr>
        <p:grpSpPr>
          <a:xfrm>
            <a:off x="5524500" y="7686675"/>
            <a:ext cx="3497700" cy="1697475"/>
            <a:chOff x="5524500" y="7686675"/>
            <a:chExt cx="3497700" cy="1697475"/>
          </a:xfrm>
        </p:grpSpPr>
        <p:sp>
          <p:nvSpPr>
            <p:cNvPr id="270" name="Google Shape;270;g40a00e307db_0_221"/>
            <p:cNvSpPr/>
            <p:nvPr/>
          </p:nvSpPr>
          <p:spPr>
            <a:xfrm>
              <a:off x="5524500" y="7686675"/>
              <a:ext cx="3497700" cy="64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Foundation</a:t>
              </a:r>
              <a:endParaRPr b="0" i="0" sz="2700" u="none" cap="none" strike="noStrike">
                <a:solidFill>
                  <a:schemeClr val="dk1"/>
                </a:solidFill>
                <a:latin typeface="Calibri"/>
                <a:ea typeface="Calibri"/>
                <a:cs typeface="Calibri"/>
                <a:sym typeface="Calibri"/>
              </a:endParaRPr>
            </a:p>
          </p:txBody>
        </p:sp>
        <p:sp>
          <p:nvSpPr>
            <p:cNvPr id="271" name="Google Shape;271;g40a00e307db_0_221"/>
            <p:cNvSpPr/>
            <p:nvPr/>
          </p:nvSpPr>
          <p:spPr>
            <a:xfrm>
              <a:off x="5524500" y="836295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Shimmering City established</a:t>
              </a:r>
              <a:endParaRPr b="0" i="0" sz="2400" u="none" cap="none" strike="noStrike">
                <a:solidFill>
                  <a:schemeClr val="dk1"/>
                </a:solidFill>
                <a:latin typeface="Calibri"/>
                <a:ea typeface="Calibri"/>
                <a:cs typeface="Calibri"/>
                <a:sym typeface="Calibri"/>
              </a:endParaRPr>
            </a:p>
          </p:txBody>
        </p:sp>
      </p:grpSp>
      <p:grpSp>
        <p:nvGrpSpPr>
          <p:cNvPr id="272" name="Google Shape;272;g40a00e307db_0_221"/>
          <p:cNvGrpSpPr/>
          <p:nvPr/>
        </p:nvGrpSpPr>
        <p:grpSpPr>
          <a:xfrm>
            <a:off x="8934450" y="1009650"/>
            <a:ext cx="4229100" cy="4676625"/>
            <a:chOff x="8934450" y="1009650"/>
            <a:chExt cx="4229100" cy="4676625"/>
          </a:xfrm>
        </p:grpSpPr>
        <p:sp>
          <p:nvSpPr>
            <p:cNvPr id="273" name="Google Shape;273;g40a00e307db_0_221"/>
            <p:cNvSpPr/>
            <p:nvPr/>
          </p:nvSpPr>
          <p:spPr>
            <a:xfrm>
              <a:off x="8934450" y="1009650"/>
              <a:ext cx="4229100" cy="42291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g40a00e307db_0_221"/>
            <p:cNvSpPr/>
            <p:nvPr/>
          </p:nvSpPr>
          <p:spPr>
            <a:xfrm>
              <a:off x="10144125" y="1362075"/>
              <a:ext cx="2610000" cy="4324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18000"/>
                <a:buFont typeface="Carter One"/>
                <a:buNone/>
              </a:pPr>
              <a:r>
                <a:rPr b="0" i="0" lang="en-US" sz="18000" u="none" cap="none" strike="noStrike">
                  <a:solidFill>
                    <a:srgbClr val="8A8BEA"/>
                  </a:solidFill>
                  <a:latin typeface="Carter One"/>
                  <a:ea typeface="Carter One"/>
                  <a:cs typeface="Carter One"/>
                  <a:sym typeface="Carter One"/>
                </a:rPr>
                <a:t>O</a:t>
              </a:r>
              <a:endParaRPr b="0" i="0" sz="18000" u="none" cap="none" strike="noStrike">
                <a:solidFill>
                  <a:schemeClr val="dk1"/>
                </a:solidFill>
                <a:latin typeface="Calibri"/>
                <a:ea typeface="Calibri"/>
                <a:cs typeface="Calibri"/>
                <a:sym typeface="Calibri"/>
              </a:endParaRPr>
            </a:p>
          </p:txBody>
        </p:sp>
      </p:grpSp>
      <p:grpSp>
        <p:nvGrpSpPr>
          <p:cNvPr id="275" name="Google Shape;275;g40a00e307db_0_221"/>
          <p:cNvGrpSpPr/>
          <p:nvPr/>
        </p:nvGrpSpPr>
        <p:grpSpPr>
          <a:xfrm>
            <a:off x="9334500" y="5791200"/>
            <a:ext cx="3497700" cy="1697475"/>
            <a:chOff x="9334500" y="5791200"/>
            <a:chExt cx="3497700" cy="1697475"/>
          </a:xfrm>
        </p:grpSpPr>
        <p:sp>
          <p:nvSpPr>
            <p:cNvPr id="276" name="Google Shape;276;g40a00e307db_0_221"/>
            <p:cNvSpPr/>
            <p:nvPr/>
          </p:nvSpPr>
          <p:spPr>
            <a:xfrm>
              <a:off x="9334500" y="5791200"/>
              <a:ext cx="3497700" cy="64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War</a:t>
              </a:r>
              <a:endParaRPr b="0" i="0" sz="2700" u="none" cap="none" strike="noStrike">
                <a:solidFill>
                  <a:schemeClr val="dk1"/>
                </a:solidFill>
                <a:latin typeface="Calibri"/>
                <a:ea typeface="Calibri"/>
                <a:cs typeface="Calibri"/>
                <a:sym typeface="Calibri"/>
              </a:endParaRPr>
            </a:p>
          </p:txBody>
        </p:sp>
        <p:sp>
          <p:nvSpPr>
            <p:cNvPr id="277" name="Google Shape;277;g40a00e307db_0_221"/>
            <p:cNvSpPr/>
            <p:nvPr/>
          </p:nvSpPr>
          <p:spPr>
            <a:xfrm>
              <a:off x="933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Kingdoms clash in conflict.</a:t>
              </a:r>
              <a:endParaRPr b="0" i="0" sz="2400" u="none" cap="none" strike="noStrike">
                <a:solidFill>
                  <a:schemeClr val="dk1"/>
                </a:solidFill>
                <a:latin typeface="Calibri"/>
                <a:ea typeface="Calibri"/>
                <a:cs typeface="Calibri"/>
                <a:sym typeface="Calibri"/>
              </a:endParaRPr>
            </a:p>
          </p:txBody>
        </p:sp>
      </p:grpSp>
      <p:grpSp>
        <p:nvGrpSpPr>
          <p:cNvPr id="278" name="Google Shape;278;g40a00e307db_0_221"/>
          <p:cNvGrpSpPr/>
          <p:nvPr/>
        </p:nvGrpSpPr>
        <p:grpSpPr>
          <a:xfrm>
            <a:off x="9334500" y="7686675"/>
            <a:ext cx="3497700" cy="1697475"/>
            <a:chOff x="9334500" y="7686675"/>
            <a:chExt cx="3497700" cy="1697475"/>
          </a:xfrm>
        </p:grpSpPr>
        <p:sp>
          <p:nvSpPr>
            <p:cNvPr id="279" name="Google Shape;279;g40a00e307db_0_221"/>
            <p:cNvSpPr/>
            <p:nvPr/>
          </p:nvSpPr>
          <p:spPr>
            <a:xfrm>
              <a:off x="9334500" y="7686675"/>
              <a:ext cx="3497700" cy="64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Transformation</a:t>
              </a:r>
              <a:endParaRPr b="0" i="0" sz="2700" u="none" cap="none" strike="noStrike">
                <a:solidFill>
                  <a:schemeClr val="dk1"/>
                </a:solidFill>
                <a:latin typeface="Calibri"/>
                <a:ea typeface="Calibri"/>
                <a:cs typeface="Calibri"/>
                <a:sym typeface="Calibri"/>
              </a:endParaRPr>
            </a:p>
          </p:txBody>
        </p:sp>
        <p:sp>
          <p:nvSpPr>
            <p:cNvPr id="280" name="Google Shape;280;g40a00e307db_0_221"/>
            <p:cNvSpPr/>
            <p:nvPr/>
          </p:nvSpPr>
          <p:spPr>
            <a:xfrm>
              <a:off x="9334500" y="836295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Peasant discovers magical powers.</a:t>
              </a:r>
              <a:endParaRPr b="0" i="0" sz="2400" u="none" cap="none" strike="noStrike">
                <a:solidFill>
                  <a:schemeClr val="dk1"/>
                </a:solidFill>
                <a:latin typeface="Calibri"/>
                <a:ea typeface="Calibri"/>
                <a:cs typeface="Calibri"/>
                <a:sym typeface="Calibri"/>
              </a:endParaRPr>
            </a:p>
          </p:txBody>
        </p:sp>
      </p:grpSp>
      <p:grpSp>
        <p:nvGrpSpPr>
          <p:cNvPr id="281" name="Google Shape;281;g40a00e307db_0_221"/>
          <p:cNvGrpSpPr/>
          <p:nvPr/>
        </p:nvGrpSpPr>
        <p:grpSpPr>
          <a:xfrm>
            <a:off x="12744450" y="1009650"/>
            <a:ext cx="4229100" cy="4676625"/>
            <a:chOff x="12744450" y="1009650"/>
            <a:chExt cx="4229100" cy="4676625"/>
          </a:xfrm>
        </p:grpSpPr>
        <p:sp>
          <p:nvSpPr>
            <p:cNvPr id="282" name="Google Shape;282;g40a00e307db_0_221"/>
            <p:cNvSpPr/>
            <p:nvPr/>
          </p:nvSpPr>
          <p:spPr>
            <a:xfrm>
              <a:off x="12744450" y="1009650"/>
              <a:ext cx="4229100" cy="4229100"/>
            </a:xfrm>
            <a:prstGeom prst="ellipse">
              <a:avLst/>
            </a:prstGeom>
            <a:solidFill>
              <a:srgbClr val="8A8B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g40a00e307db_0_221"/>
            <p:cNvSpPr/>
            <p:nvPr/>
          </p:nvSpPr>
          <p:spPr>
            <a:xfrm>
              <a:off x="14211300" y="1362075"/>
              <a:ext cx="2095500" cy="4324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Carter One"/>
                <a:buNone/>
              </a:pPr>
              <a:r>
                <a:rPr b="0" i="0" lang="en-US" sz="18000" u="none" cap="none" strike="noStrike">
                  <a:solidFill>
                    <a:srgbClr val="FFFFFF"/>
                  </a:solidFill>
                  <a:latin typeface="Carter One"/>
                  <a:ea typeface="Carter One"/>
                  <a:cs typeface="Carter One"/>
                  <a:sym typeface="Carter One"/>
                </a:rPr>
                <a:t>T</a:t>
              </a:r>
              <a:endParaRPr b="0" i="0" sz="18000" u="none" cap="none" strike="noStrike">
                <a:solidFill>
                  <a:schemeClr val="dk1"/>
                </a:solidFill>
                <a:latin typeface="Calibri"/>
                <a:ea typeface="Calibri"/>
                <a:cs typeface="Calibri"/>
                <a:sym typeface="Calibri"/>
              </a:endParaRPr>
            </a:p>
          </p:txBody>
        </p:sp>
      </p:grpSp>
      <p:grpSp>
        <p:nvGrpSpPr>
          <p:cNvPr id="284" name="Google Shape;284;g40a00e307db_0_221"/>
          <p:cNvGrpSpPr/>
          <p:nvPr/>
        </p:nvGrpSpPr>
        <p:grpSpPr>
          <a:xfrm>
            <a:off x="13144500" y="5791200"/>
            <a:ext cx="3497700" cy="1697475"/>
            <a:chOff x="13144500" y="5791200"/>
            <a:chExt cx="3497700" cy="1697475"/>
          </a:xfrm>
        </p:grpSpPr>
        <p:sp>
          <p:nvSpPr>
            <p:cNvPr id="285" name="Google Shape;285;g40a00e307db_0_221"/>
            <p:cNvSpPr/>
            <p:nvPr/>
          </p:nvSpPr>
          <p:spPr>
            <a:xfrm>
              <a:off x="13144500" y="5791200"/>
              <a:ext cx="3497700" cy="64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Invasion</a:t>
              </a:r>
              <a:endParaRPr b="0" i="0" sz="2700" u="none" cap="none" strike="noStrike">
                <a:solidFill>
                  <a:schemeClr val="dk1"/>
                </a:solidFill>
                <a:latin typeface="Calibri"/>
                <a:ea typeface="Calibri"/>
                <a:cs typeface="Calibri"/>
                <a:sym typeface="Calibri"/>
              </a:endParaRPr>
            </a:p>
          </p:txBody>
        </p:sp>
        <p:sp>
          <p:nvSpPr>
            <p:cNvPr id="286" name="Google Shape;286;g40a00e307db_0_221"/>
            <p:cNvSpPr/>
            <p:nvPr/>
          </p:nvSpPr>
          <p:spPr>
            <a:xfrm>
              <a:off x="1314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Kingdom attacked by monsters.</a:t>
              </a:r>
              <a:endParaRPr b="0" i="0" sz="2400" u="none" cap="none" strike="noStrike">
                <a:solidFill>
                  <a:schemeClr val="dk1"/>
                </a:solidFill>
                <a:latin typeface="Calibri"/>
                <a:ea typeface="Calibri"/>
                <a:cs typeface="Calibri"/>
                <a:sym typeface="Calibri"/>
              </a:endParaRPr>
            </a:p>
          </p:txBody>
        </p:sp>
      </p:grpSp>
      <p:grpSp>
        <p:nvGrpSpPr>
          <p:cNvPr id="287" name="Google Shape;287;g40a00e307db_0_221"/>
          <p:cNvGrpSpPr/>
          <p:nvPr/>
        </p:nvGrpSpPr>
        <p:grpSpPr>
          <a:xfrm>
            <a:off x="13144500" y="7686675"/>
            <a:ext cx="3497700" cy="1697475"/>
            <a:chOff x="13144500" y="7686675"/>
            <a:chExt cx="3497700" cy="1697475"/>
          </a:xfrm>
        </p:grpSpPr>
        <p:sp>
          <p:nvSpPr>
            <p:cNvPr id="288" name="Google Shape;288;g40a00e307db_0_221"/>
            <p:cNvSpPr/>
            <p:nvPr/>
          </p:nvSpPr>
          <p:spPr>
            <a:xfrm>
              <a:off x="13144500" y="7686675"/>
              <a:ext cx="3497700" cy="64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Betrayal</a:t>
              </a:r>
              <a:endParaRPr b="0" i="0" sz="2700" u="none" cap="none" strike="noStrike">
                <a:solidFill>
                  <a:schemeClr val="dk1"/>
                </a:solidFill>
                <a:latin typeface="Calibri"/>
                <a:ea typeface="Calibri"/>
                <a:cs typeface="Calibri"/>
                <a:sym typeface="Calibri"/>
              </a:endParaRPr>
            </a:p>
          </p:txBody>
        </p:sp>
        <p:sp>
          <p:nvSpPr>
            <p:cNvPr id="289" name="Google Shape;289;g40a00e307db_0_221"/>
            <p:cNvSpPr/>
            <p:nvPr/>
          </p:nvSpPr>
          <p:spPr>
            <a:xfrm>
              <a:off x="13144500" y="836295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Queen's advisor revealed as spy.</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BDAFA"/>
        </a:solidFill>
      </p:bgPr>
    </p:bg>
    <p:spTree>
      <p:nvGrpSpPr>
        <p:cNvPr id="294" name="Shape 294"/>
        <p:cNvGrpSpPr/>
        <p:nvPr/>
      </p:nvGrpSpPr>
      <p:grpSpPr>
        <a:xfrm>
          <a:off x="0" y="0"/>
          <a:ext cx="0" cy="0"/>
          <a:chOff x="0" y="0"/>
          <a:chExt cx="0" cy="0"/>
        </a:xfrm>
      </p:grpSpPr>
      <p:pic>
        <p:nvPicPr>
          <p:cNvPr descr="preencoded.png" id="295" name="Google Shape;295;g40a00e307db_0_268"/>
          <p:cNvPicPr preferRelativeResize="0"/>
          <p:nvPr/>
        </p:nvPicPr>
        <p:blipFill rotWithShape="1">
          <a:blip r:embed="rId3">
            <a:alphaModFix/>
          </a:blip>
          <a:srcRect b="0" l="0" r="0" t="0"/>
          <a:stretch/>
        </p:blipFill>
        <p:spPr>
          <a:xfrm>
            <a:off x="10906125" y="1762125"/>
            <a:ext cx="6286500" cy="6286500"/>
          </a:xfrm>
          <a:prstGeom prst="rect">
            <a:avLst/>
          </a:prstGeom>
          <a:noFill/>
          <a:ln>
            <a:noFill/>
          </a:ln>
        </p:spPr>
      </p:pic>
      <p:pic>
        <p:nvPicPr>
          <p:cNvPr descr="preencoded.png" id="296" name="Google Shape;296;g40a00e307db_0_268"/>
          <p:cNvPicPr preferRelativeResize="0"/>
          <p:nvPr/>
        </p:nvPicPr>
        <p:blipFill rotWithShape="1">
          <a:blip r:embed="rId4">
            <a:alphaModFix/>
          </a:blip>
          <a:srcRect b="0" l="0" r="0" t="0"/>
          <a:stretch/>
        </p:blipFill>
        <p:spPr>
          <a:xfrm>
            <a:off x="-504825" y="-257175"/>
            <a:ext cx="4876800" cy="3562350"/>
          </a:xfrm>
          <a:prstGeom prst="rect">
            <a:avLst/>
          </a:prstGeom>
          <a:noFill/>
          <a:ln>
            <a:noFill/>
          </a:ln>
        </p:spPr>
      </p:pic>
      <p:pic>
        <p:nvPicPr>
          <p:cNvPr descr="preencoded.png" id="297" name="Google Shape;297;g40a00e307db_0_268"/>
          <p:cNvPicPr preferRelativeResize="0"/>
          <p:nvPr/>
        </p:nvPicPr>
        <p:blipFill rotWithShape="1">
          <a:blip r:embed="rId5">
            <a:alphaModFix/>
          </a:blip>
          <a:srcRect b="0" l="0" r="0" t="0"/>
          <a:stretch/>
        </p:blipFill>
        <p:spPr>
          <a:xfrm>
            <a:off x="14249400" y="6391275"/>
            <a:ext cx="4382180" cy="3895344"/>
          </a:xfrm>
          <a:prstGeom prst="rect">
            <a:avLst/>
          </a:prstGeom>
          <a:noFill/>
          <a:ln>
            <a:noFill/>
          </a:ln>
        </p:spPr>
      </p:pic>
      <p:grpSp>
        <p:nvGrpSpPr>
          <p:cNvPr id="298" name="Google Shape;298;g40a00e307db_0_268"/>
          <p:cNvGrpSpPr/>
          <p:nvPr/>
        </p:nvGrpSpPr>
        <p:grpSpPr>
          <a:xfrm>
            <a:off x="17640300" y="7994925"/>
            <a:ext cx="596549" cy="2063476"/>
            <a:chOff x="17640300" y="7994925"/>
            <a:chExt cx="596549" cy="2063476"/>
          </a:xfrm>
        </p:grpSpPr>
        <p:pic>
          <p:nvPicPr>
            <p:cNvPr descr="preencoded.png" id="299" name="Google Shape;299;g40a00e307db_0_268"/>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00" name="Google Shape;300;g40a00e307db_0_26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2710"/>
                <a:buFont typeface="Inter"/>
                <a:buNone/>
              </a:pPr>
              <a:r>
                <a:rPr b="1" i="0" lang="en-US" sz="2710" u="none" cap="none" strike="noStrike">
                  <a:solidFill>
                    <a:srgbClr val="8A8BE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301" name="Google Shape;301;g40a00e307db_0_268"/>
          <p:cNvPicPr preferRelativeResize="0"/>
          <p:nvPr/>
        </p:nvPicPr>
        <p:blipFill rotWithShape="1">
          <a:blip r:embed="rId7">
            <a:alphaModFix/>
          </a:blip>
          <a:srcRect b="0" l="0" r="0" t="0"/>
          <a:stretch/>
        </p:blipFill>
        <p:spPr>
          <a:xfrm>
            <a:off x="4867275" y="942975"/>
            <a:ext cx="4562475" cy="9277350"/>
          </a:xfrm>
          <a:prstGeom prst="rect">
            <a:avLst/>
          </a:prstGeom>
          <a:noFill/>
          <a:ln>
            <a:noFill/>
          </a:ln>
        </p:spPr>
      </p:pic>
      <p:pic>
        <p:nvPicPr>
          <p:cNvPr descr="preencoded.png" id="302" name="Google Shape;302;g40a00e307db_0_268"/>
          <p:cNvPicPr preferRelativeResize="0"/>
          <p:nvPr/>
        </p:nvPicPr>
        <p:blipFill rotWithShape="1">
          <a:blip r:embed="rId8">
            <a:alphaModFix/>
          </a:blip>
          <a:srcRect b="0" l="0" r="0" t="0"/>
          <a:stretch/>
        </p:blipFill>
        <p:spPr>
          <a:xfrm>
            <a:off x="0" y="942975"/>
            <a:ext cx="4562475" cy="9277350"/>
          </a:xfrm>
          <a:prstGeom prst="rect">
            <a:avLst/>
          </a:prstGeom>
          <a:noFill/>
          <a:ln>
            <a:noFill/>
          </a:ln>
        </p:spPr>
      </p:pic>
      <p:sp>
        <p:nvSpPr>
          <p:cNvPr id="303" name="Google Shape;303;g40a00e307db_0_268"/>
          <p:cNvSpPr/>
          <p:nvPr/>
        </p:nvSpPr>
        <p:spPr>
          <a:xfrm>
            <a:off x="10410825" y="2428875"/>
            <a:ext cx="7915200" cy="143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Carter One"/>
              <a:buNone/>
            </a:pPr>
            <a:r>
              <a:rPr b="0" i="0" lang="en-US" sz="6000" u="none" cap="none" strike="noStrike">
                <a:solidFill>
                  <a:srgbClr val="0E0E0E"/>
                </a:solidFill>
                <a:latin typeface="Carter One"/>
                <a:ea typeface="Carter One"/>
                <a:cs typeface="Carter One"/>
                <a:sym typeface="Carter One"/>
              </a:rPr>
              <a:t>Some Data</a:t>
            </a:r>
            <a:endParaRPr b="0" i="0" sz="6000" u="none" cap="none" strike="noStrike">
              <a:solidFill>
                <a:schemeClr val="dk1"/>
              </a:solidFill>
              <a:latin typeface="Calibri"/>
              <a:ea typeface="Calibri"/>
              <a:cs typeface="Calibri"/>
              <a:sym typeface="Calibri"/>
            </a:endParaRPr>
          </a:p>
        </p:txBody>
      </p:sp>
      <p:sp>
        <p:nvSpPr>
          <p:cNvPr id="304" name="Google Shape;304;g40a00e307db_0_268"/>
          <p:cNvSpPr/>
          <p:nvPr/>
        </p:nvSpPr>
        <p:spPr>
          <a:xfrm>
            <a:off x="10296525" y="4762500"/>
            <a:ext cx="1886100" cy="143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Carter One"/>
              <a:buNone/>
            </a:pPr>
            <a:r>
              <a:rPr b="0" i="0" lang="en-US" sz="6000" u="none" cap="none" strike="noStrike">
                <a:solidFill>
                  <a:srgbClr val="272727"/>
                </a:solidFill>
                <a:latin typeface="Carter One"/>
                <a:ea typeface="Carter One"/>
                <a:cs typeface="Carter One"/>
                <a:sym typeface="Carter One"/>
              </a:rPr>
              <a:t>75%</a:t>
            </a:r>
            <a:endParaRPr b="0" i="0" sz="6000" u="none" cap="none" strike="noStrike">
              <a:solidFill>
                <a:schemeClr val="dk1"/>
              </a:solidFill>
              <a:latin typeface="Calibri"/>
              <a:ea typeface="Calibri"/>
              <a:cs typeface="Calibri"/>
              <a:sym typeface="Calibri"/>
            </a:endParaRPr>
          </a:p>
        </p:txBody>
      </p:sp>
      <p:grpSp>
        <p:nvGrpSpPr>
          <p:cNvPr id="305" name="Google Shape;305;g40a00e307db_0_268"/>
          <p:cNvGrpSpPr/>
          <p:nvPr/>
        </p:nvGrpSpPr>
        <p:grpSpPr>
          <a:xfrm>
            <a:off x="12068175" y="4591050"/>
            <a:ext cx="4726200" cy="1621275"/>
            <a:chOff x="12068175" y="4591050"/>
            <a:chExt cx="4726200" cy="1621275"/>
          </a:xfrm>
        </p:grpSpPr>
        <p:sp>
          <p:nvSpPr>
            <p:cNvPr id="306" name="Google Shape;306;g40a00e307db_0_268"/>
            <p:cNvSpPr/>
            <p:nvPr/>
          </p:nvSpPr>
          <p:spPr>
            <a:xfrm>
              <a:off x="12068175" y="4591050"/>
              <a:ext cx="4726200" cy="64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Enchanted Creatures</a:t>
              </a:r>
              <a:endParaRPr b="0" i="0" sz="2700" u="none" cap="none" strike="noStrike">
                <a:solidFill>
                  <a:schemeClr val="dk1"/>
                </a:solidFill>
                <a:latin typeface="Calibri"/>
                <a:ea typeface="Calibri"/>
                <a:cs typeface="Calibri"/>
                <a:sym typeface="Calibri"/>
              </a:endParaRPr>
            </a:p>
          </p:txBody>
        </p:sp>
        <p:sp>
          <p:nvSpPr>
            <p:cNvPr id="307" name="Google Shape;307;g40a00e307db_0_268"/>
            <p:cNvSpPr/>
            <p:nvPr/>
          </p:nvSpPr>
          <p:spPr>
            <a:xfrm>
              <a:off x="12068175" y="5191125"/>
              <a:ext cx="4718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308" name="Google Shape;308;g40a00e307db_0_268"/>
          <p:cNvSpPr/>
          <p:nvPr/>
        </p:nvSpPr>
        <p:spPr>
          <a:xfrm>
            <a:off x="10296525" y="6767512"/>
            <a:ext cx="2171700" cy="143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Carter One"/>
              <a:buNone/>
            </a:pPr>
            <a:r>
              <a:rPr b="0" i="0" lang="en-US" sz="6000" u="none" cap="none" strike="noStrike">
                <a:solidFill>
                  <a:srgbClr val="272727"/>
                </a:solidFill>
                <a:latin typeface="Carter One"/>
                <a:ea typeface="Carter One"/>
                <a:cs typeface="Carter One"/>
                <a:sym typeface="Carter One"/>
              </a:rPr>
              <a:t>60%</a:t>
            </a:r>
            <a:endParaRPr b="0" i="0" sz="6000" u="none" cap="none" strike="noStrike">
              <a:solidFill>
                <a:schemeClr val="dk1"/>
              </a:solidFill>
              <a:latin typeface="Calibri"/>
              <a:ea typeface="Calibri"/>
              <a:cs typeface="Calibri"/>
              <a:sym typeface="Calibri"/>
            </a:endParaRPr>
          </a:p>
        </p:txBody>
      </p:sp>
      <p:grpSp>
        <p:nvGrpSpPr>
          <p:cNvPr id="309" name="Google Shape;309;g40a00e307db_0_268"/>
          <p:cNvGrpSpPr/>
          <p:nvPr/>
        </p:nvGrpSpPr>
        <p:grpSpPr>
          <a:xfrm>
            <a:off x="12353925" y="6562725"/>
            <a:ext cx="4440600" cy="1687950"/>
            <a:chOff x="12353925" y="6562725"/>
            <a:chExt cx="4440600" cy="1687950"/>
          </a:xfrm>
        </p:grpSpPr>
        <p:sp>
          <p:nvSpPr>
            <p:cNvPr id="310" name="Google Shape;310;g40a00e307db_0_268"/>
            <p:cNvSpPr/>
            <p:nvPr/>
          </p:nvSpPr>
          <p:spPr>
            <a:xfrm>
              <a:off x="12353925" y="6562725"/>
              <a:ext cx="4440600" cy="1167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Magic-Wielding Individuals</a:t>
              </a:r>
              <a:endParaRPr b="0" i="0" sz="2700" u="none" cap="none" strike="noStrike">
                <a:solidFill>
                  <a:schemeClr val="dk1"/>
                </a:solidFill>
                <a:latin typeface="Calibri"/>
                <a:ea typeface="Calibri"/>
                <a:cs typeface="Calibri"/>
                <a:sym typeface="Calibri"/>
              </a:endParaRPr>
            </a:p>
          </p:txBody>
        </p:sp>
        <p:sp>
          <p:nvSpPr>
            <p:cNvPr id="311" name="Google Shape;311;g40a00e307db_0_268"/>
            <p:cNvSpPr/>
            <p:nvPr/>
          </p:nvSpPr>
          <p:spPr>
            <a:xfrm>
              <a:off x="12353925" y="7686675"/>
              <a:ext cx="44328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practice the art of illusions.</a:t>
              </a:r>
              <a:endParaRPr b="0" i="0" sz="2400" u="none" cap="none" strike="noStrike">
                <a:solidFill>
                  <a:schemeClr val="dk1"/>
                </a:solidFill>
                <a:latin typeface="Calibri"/>
                <a:ea typeface="Calibri"/>
                <a:cs typeface="Calibri"/>
                <a:sym typeface="Calibri"/>
              </a:endParaRPr>
            </a:p>
          </p:txBody>
        </p:sp>
      </p:grpSp>
      <p:sp>
        <p:nvSpPr>
          <p:cNvPr id="312" name="Google Shape;312;g40a00e307db_0_268"/>
          <p:cNvSpPr/>
          <p:nvPr/>
        </p:nvSpPr>
        <p:spPr>
          <a:xfrm>
            <a:off x="10296525" y="8772525"/>
            <a:ext cx="2190900" cy="143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Carter One"/>
              <a:buNone/>
            </a:pPr>
            <a:r>
              <a:rPr b="0" i="0" lang="en-US" sz="6000" u="none" cap="none" strike="noStrike">
                <a:solidFill>
                  <a:srgbClr val="272727"/>
                </a:solidFill>
                <a:latin typeface="Carter One"/>
                <a:ea typeface="Carter One"/>
                <a:cs typeface="Carter One"/>
                <a:sym typeface="Carter One"/>
              </a:rPr>
              <a:t>90%</a:t>
            </a:r>
            <a:endParaRPr b="0" i="0" sz="6000" u="none" cap="none" strike="noStrike">
              <a:solidFill>
                <a:schemeClr val="dk1"/>
              </a:solidFill>
              <a:latin typeface="Calibri"/>
              <a:ea typeface="Calibri"/>
              <a:cs typeface="Calibri"/>
              <a:sym typeface="Calibri"/>
            </a:endParaRPr>
          </a:p>
        </p:txBody>
      </p:sp>
      <p:grpSp>
        <p:nvGrpSpPr>
          <p:cNvPr id="313" name="Google Shape;313;g40a00e307db_0_268"/>
          <p:cNvGrpSpPr/>
          <p:nvPr/>
        </p:nvGrpSpPr>
        <p:grpSpPr>
          <a:xfrm>
            <a:off x="12372975" y="8601075"/>
            <a:ext cx="4421400" cy="1621275"/>
            <a:chOff x="12372975" y="8601075"/>
            <a:chExt cx="4421400" cy="1621275"/>
          </a:xfrm>
        </p:grpSpPr>
        <p:sp>
          <p:nvSpPr>
            <p:cNvPr id="314" name="Google Shape;314;g40a00e307db_0_268"/>
            <p:cNvSpPr/>
            <p:nvPr/>
          </p:nvSpPr>
          <p:spPr>
            <a:xfrm>
              <a:off x="12372975" y="8601075"/>
              <a:ext cx="4421400" cy="64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Spells Cast</a:t>
              </a:r>
              <a:endParaRPr b="0" i="0" sz="2700" u="none" cap="none" strike="noStrike">
                <a:solidFill>
                  <a:schemeClr val="dk1"/>
                </a:solidFill>
                <a:latin typeface="Calibri"/>
                <a:ea typeface="Calibri"/>
                <a:cs typeface="Calibri"/>
                <a:sym typeface="Calibri"/>
              </a:endParaRPr>
            </a:p>
          </p:txBody>
        </p:sp>
        <p:sp>
          <p:nvSpPr>
            <p:cNvPr id="315" name="Google Shape;315;g40a00e307db_0_268"/>
            <p:cNvSpPr/>
            <p:nvPr/>
          </p:nvSpPr>
          <p:spPr>
            <a:xfrm>
              <a:off x="12372975" y="9201150"/>
              <a:ext cx="4413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are dark magic, foretelling danger.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BDAFA"/>
        </a:solidFill>
      </p:bgPr>
    </p:bg>
    <p:spTree>
      <p:nvGrpSpPr>
        <p:cNvPr id="320" name="Shape 320"/>
        <p:cNvGrpSpPr/>
        <p:nvPr/>
      </p:nvGrpSpPr>
      <p:grpSpPr>
        <a:xfrm>
          <a:off x="0" y="0"/>
          <a:ext cx="0" cy="0"/>
          <a:chOff x="0" y="0"/>
          <a:chExt cx="0" cy="0"/>
        </a:xfrm>
      </p:grpSpPr>
      <p:sp>
        <p:nvSpPr>
          <p:cNvPr id="321" name="Google Shape;321;g40a00e307db_0_293"/>
          <p:cNvSpPr/>
          <p:nvPr/>
        </p:nvSpPr>
        <p:spPr>
          <a:xfrm>
            <a:off x="0" y="0"/>
            <a:ext cx="18288000" cy="10287000"/>
          </a:xfrm>
          <a:prstGeom prst="rect">
            <a:avLst/>
          </a:prstGeom>
          <a:solidFill>
            <a:srgbClr val="8A8B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22" name="Google Shape;322;g40a00e307db_0_293"/>
          <p:cNvPicPr preferRelativeResize="0"/>
          <p:nvPr/>
        </p:nvPicPr>
        <p:blipFill rotWithShape="1">
          <a:blip r:embed="rId3">
            <a:alphaModFix/>
          </a:blip>
          <a:srcRect b="0" l="0" r="0" t="0"/>
          <a:stretch/>
        </p:blipFill>
        <p:spPr>
          <a:xfrm>
            <a:off x="2466975" y="1352550"/>
            <a:ext cx="13354050" cy="7591425"/>
          </a:xfrm>
          <a:prstGeom prst="rect">
            <a:avLst/>
          </a:prstGeom>
          <a:noFill/>
          <a:ln>
            <a:noFill/>
          </a:ln>
        </p:spPr>
      </p:pic>
      <p:pic>
        <p:nvPicPr>
          <p:cNvPr descr="preencoded.png" id="323" name="Google Shape;323;g40a00e307db_0_293"/>
          <p:cNvPicPr preferRelativeResize="0"/>
          <p:nvPr/>
        </p:nvPicPr>
        <p:blipFill rotWithShape="1">
          <a:blip r:embed="rId4">
            <a:alphaModFix/>
          </a:blip>
          <a:srcRect b="0" l="0" r="0" t="0"/>
          <a:stretch/>
        </p:blipFill>
        <p:spPr>
          <a:xfrm>
            <a:off x="2667000" y="942975"/>
            <a:ext cx="13354050" cy="7591425"/>
          </a:xfrm>
          <a:prstGeom prst="rect">
            <a:avLst/>
          </a:prstGeom>
          <a:noFill/>
          <a:ln>
            <a:noFill/>
          </a:ln>
        </p:spPr>
      </p:pic>
      <p:pic>
        <p:nvPicPr>
          <p:cNvPr descr="preencoded.png" id="324" name="Google Shape;324;g40a00e307db_0_293"/>
          <p:cNvPicPr preferRelativeResize="0"/>
          <p:nvPr/>
        </p:nvPicPr>
        <p:blipFill rotWithShape="1">
          <a:blip r:embed="rId5">
            <a:alphaModFix/>
          </a:blip>
          <a:srcRect b="0" l="0" r="0" t="0"/>
          <a:stretch/>
        </p:blipFill>
        <p:spPr>
          <a:xfrm>
            <a:off x="2209800" y="1666875"/>
            <a:ext cx="13354050" cy="7591425"/>
          </a:xfrm>
          <a:prstGeom prst="rect">
            <a:avLst/>
          </a:prstGeom>
          <a:noFill/>
          <a:ln>
            <a:noFill/>
          </a:ln>
        </p:spPr>
      </p:pic>
      <p:pic>
        <p:nvPicPr>
          <p:cNvPr descr="preencoded.png" id="325" name="Google Shape;325;g40a00e307db_0_293"/>
          <p:cNvPicPr preferRelativeResize="0"/>
          <p:nvPr/>
        </p:nvPicPr>
        <p:blipFill rotWithShape="1">
          <a:blip r:embed="rId6">
            <a:alphaModFix/>
          </a:blip>
          <a:srcRect b="0" l="0" r="0" t="0"/>
          <a:stretch/>
        </p:blipFill>
        <p:spPr>
          <a:xfrm>
            <a:off x="561975" y="942975"/>
            <a:ext cx="2571750" cy="2571750"/>
          </a:xfrm>
          <a:prstGeom prst="rect">
            <a:avLst/>
          </a:prstGeom>
          <a:noFill/>
          <a:ln>
            <a:noFill/>
          </a:ln>
        </p:spPr>
      </p:pic>
      <p:pic>
        <p:nvPicPr>
          <p:cNvPr descr="preencoded.png" id="326" name="Google Shape;326;g40a00e307db_0_293"/>
          <p:cNvPicPr preferRelativeResize="0"/>
          <p:nvPr/>
        </p:nvPicPr>
        <p:blipFill rotWithShape="1">
          <a:blip r:embed="rId7">
            <a:alphaModFix/>
          </a:blip>
          <a:srcRect b="0" l="0" r="0" t="0"/>
          <a:stretch/>
        </p:blipFill>
        <p:spPr>
          <a:xfrm>
            <a:off x="16021050" y="6457950"/>
            <a:ext cx="2971800" cy="3829050"/>
          </a:xfrm>
          <a:prstGeom prst="rect">
            <a:avLst/>
          </a:prstGeom>
          <a:noFill/>
          <a:ln>
            <a:noFill/>
          </a:ln>
        </p:spPr>
      </p:pic>
      <p:pic>
        <p:nvPicPr>
          <p:cNvPr descr="preencoded.png" id="327" name="Google Shape;327;g40a00e307db_0_293"/>
          <p:cNvPicPr preferRelativeResize="0"/>
          <p:nvPr/>
        </p:nvPicPr>
        <p:blipFill rotWithShape="1">
          <a:blip r:embed="rId8">
            <a:alphaModFix/>
          </a:blip>
          <a:srcRect b="0" l="0" r="0" t="0"/>
          <a:stretch/>
        </p:blipFill>
        <p:spPr>
          <a:xfrm>
            <a:off x="-2676525" y="1533525"/>
            <a:ext cx="12592050" cy="12592050"/>
          </a:xfrm>
          <a:prstGeom prst="rect">
            <a:avLst/>
          </a:prstGeom>
          <a:noFill/>
          <a:ln>
            <a:noFill/>
          </a:ln>
        </p:spPr>
      </p:pic>
      <p:grpSp>
        <p:nvGrpSpPr>
          <p:cNvPr id="328" name="Google Shape;328;g40a00e307db_0_293"/>
          <p:cNvGrpSpPr/>
          <p:nvPr/>
        </p:nvGrpSpPr>
        <p:grpSpPr>
          <a:xfrm>
            <a:off x="17640300" y="7994925"/>
            <a:ext cx="596549" cy="2063476"/>
            <a:chOff x="17640300" y="7994925"/>
            <a:chExt cx="596549" cy="2063476"/>
          </a:xfrm>
        </p:grpSpPr>
        <p:pic>
          <p:nvPicPr>
            <p:cNvPr descr="preencoded.png" id="329" name="Google Shape;329;g40a00e307db_0_293"/>
            <p:cNvPicPr preferRelativeResize="0"/>
            <p:nvPr/>
          </p:nvPicPr>
          <p:blipFill rotWithShape="1">
            <a:blip r:embed="rId9">
              <a:alphaModFix/>
            </a:blip>
            <a:srcRect b="0" l="0" r="0" t="0"/>
            <a:stretch/>
          </p:blipFill>
          <p:spPr>
            <a:xfrm>
              <a:off x="17640300" y="9525000"/>
              <a:ext cx="533400" cy="533400"/>
            </a:xfrm>
            <a:prstGeom prst="rect">
              <a:avLst/>
            </a:prstGeom>
            <a:noFill/>
            <a:ln>
              <a:noFill/>
            </a:ln>
          </p:spPr>
        </p:pic>
        <p:sp>
          <p:nvSpPr>
            <p:cNvPr id="330" name="Google Shape;330;g40a00e307db_0_29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2710"/>
                <a:buFont typeface="Inter"/>
                <a:buNone/>
              </a:pPr>
              <a:r>
                <a:rPr b="1" i="0" lang="en-US" sz="2710" u="none" cap="none" strike="noStrike">
                  <a:solidFill>
                    <a:srgbClr val="8A8BE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31" name="Google Shape;331;g40a00e307db_0_293"/>
          <p:cNvGrpSpPr/>
          <p:nvPr/>
        </p:nvGrpSpPr>
        <p:grpSpPr>
          <a:xfrm>
            <a:off x="3177540" y="2238375"/>
            <a:ext cx="11942400" cy="5917050"/>
            <a:chOff x="3177540" y="2238375"/>
            <a:chExt cx="11942400" cy="5917050"/>
          </a:xfrm>
        </p:grpSpPr>
        <p:grpSp>
          <p:nvGrpSpPr>
            <p:cNvPr id="332" name="Google Shape;332;g40a00e307db_0_293"/>
            <p:cNvGrpSpPr/>
            <p:nvPr/>
          </p:nvGrpSpPr>
          <p:grpSpPr>
            <a:xfrm>
              <a:off x="3177540" y="2238375"/>
              <a:ext cx="11942400" cy="4804350"/>
              <a:chOff x="3177540" y="2238375"/>
              <a:chExt cx="11942400" cy="4804350"/>
            </a:xfrm>
          </p:grpSpPr>
          <p:sp>
            <p:nvSpPr>
              <p:cNvPr id="333" name="Google Shape;333;g40a00e307db_0_293"/>
              <p:cNvSpPr/>
              <p:nvPr/>
            </p:nvSpPr>
            <p:spPr>
              <a:xfrm>
                <a:off x="4533900" y="2238375"/>
                <a:ext cx="9229800" cy="4324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A8BEA"/>
                  </a:buClr>
                  <a:buSzPts val="18000"/>
                  <a:buFont typeface="Carter One"/>
                  <a:buNone/>
                </a:pPr>
                <a:r>
                  <a:rPr b="0" i="0" lang="en-US" sz="18000" u="none" cap="none" strike="noStrike">
                    <a:solidFill>
                      <a:srgbClr val="8A8BEA"/>
                    </a:solidFill>
                    <a:latin typeface="Carter One"/>
                    <a:ea typeface="Carter One"/>
                    <a:cs typeface="Carter One"/>
                    <a:sym typeface="Carter One"/>
                  </a:rPr>
                  <a:t>234,567</a:t>
                </a:r>
                <a:endParaRPr b="0" i="0" sz="18000" u="none" cap="none" strike="noStrike">
                  <a:solidFill>
                    <a:schemeClr val="dk1"/>
                  </a:solidFill>
                  <a:latin typeface="Calibri"/>
                  <a:ea typeface="Calibri"/>
                  <a:cs typeface="Calibri"/>
                  <a:sym typeface="Calibri"/>
                </a:endParaRPr>
              </a:p>
            </p:txBody>
          </p:sp>
          <p:sp>
            <p:nvSpPr>
              <p:cNvPr id="334" name="Google Shape;334;g40a00e307db_0_293"/>
              <p:cNvSpPr/>
              <p:nvPr/>
            </p:nvSpPr>
            <p:spPr>
              <a:xfrm>
                <a:off x="3177540" y="5915025"/>
                <a:ext cx="11942400" cy="112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UNICORN SIGHTINGS</a:t>
                </a:r>
                <a:endParaRPr b="0" i="0" sz="4800" u="none" cap="none" strike="noStrike">
                  <a:solidFill>
                    <a:schemeClr val="dk1"/>
                  </a:solidFill>
                  <a:latin typeface="Calibri"/>
                  <a:ea typeface="Calibri"/>
                  <a:cs typeface="Calibri"/>
                  <a:sym typeface="Calibri"/>
                </a:endParaRPr>
              </a:p>
            </p:txBody>
          </p:sp>
        </p:grpSp>
        <p:sp>
          <p:nvSpPr>
            <p:cNvPr id="335" name="Google Shape;335;g40a00e307db_0_293"/>
            <p:cNvSpPr/>
            <p:nvPr/>
          </p:nvSpPr>
          <p:spPr>
            <a:xfrm>
              <a:off x="5641658" y="7134225"/>
              <a:ext cx="70143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BDAFA"/>
        </a:solidFill>
      </p:bgPr>
    </p:bg>
    <p:spTree>
      <p:nvGrpSpPr>
        <p:cNvPr id="340" name="Shape 340"/>
        <p:cNvGrpSpPr/>
        <p:nvPr/>
      </p:nvGrpSpPr>
      <p:grpSpPr>
        <a:xfrm>
          <a:off x="0" y="0"/>
          <a:ext cx="0" cy="0"/>
          <a:chOff x="0" y="0"/>
          <a:chExt cx="0" cy="0"/>
        </a:xfrm>
      </p:grpSpPr>
      <p:pic>
        <p:nvPicPr>
          <p:cNvPr descr="preencoded.png" id="341" name="Google Shape;341;g40a00e307db_0_312"/>
          <p:cNvPicPr preferRelativeResize="0"/>
          <p:nvPr/>
        </p:nvPicPr>
        <p:blipFill rotWithShape="1">
          <a:blip r:embed="rId3">
            <a:alphaModFix/>
          </a:blip>
          <a:srcRect b="0" l="0" r="0" t="0"/>
          <a:stretch/>
        </p:blipFill>
        <p:spPr>
          <a:xfrm>
            <a:off x="-152400" y="1562100"/>
            <a:ext cx="11896725" cy="11896725"/>
          </a:xfrm>
          <a:prstGeom prst="rect">
            <a:avLst/>
          </a:prstGeom>
          <a:noFill/>
          <a:ln>
            <a:noFill/>
          </a:ln>
        </p:spPr>
      </p:pic>
      <p:pic>
        <p:nvPicPr>
          <p:cNvPr descr="preencoded.png" id="342" name="Google Shape;342;g40a00e307db_0_312"/>
          <p:cNvPicPr preferRelativeResize="0"/>
          <p:nvPr/>
        </p:nvPicPr>
        <p:blipFill rotWithShape="1">
          <a:blip r:embed="rId4">
            <a:alphaModFix/>
          </a:blip>
          <a:srcRect b="0" l="0" r="0" t="0"/>
          <a:stretch/>
        </p:blipFill>
        <p:spPr>
          <a:xfrm>
            <a:off x="14573250" y="-352425"/>
            <a:ext cx="4200525" cy="3819525"/>
          </a:xfrm>
          <a:prstGeom prst="rect">
            <a:avLst/>
          </a:prstGeom>
          <a:noFill/>
          <a:ln>
            <a:noFill/>
          </a:ln>
        </p:spPr>
      </p:pic>
      <p:pic>
        <p:nvPicPr>
          <p:cNvPr descr="preencoded.png" id="343" name="Google Shape;343;g40a00e307db_0_312"/>
          <p:cNvPicPr preferRelativeResize="0"/>
          <p:nvPr/>
        </p:nvPicPr>
        <p:blipFill rotWithShape="1">
          <a:blip r:embed="rId5">
            <a:alphaModFix/>
          </a:blip>
          <a:srcRect b="0" l="0" r="0" t="0"/>
          <a:stretch/>
        </p:blipFill>
        <p:spPr>
          <a:xfrm>
            <a:off x="0" y="4714875"/>
            <a:ext cx="2171700" cy="5572125"/>
          </a:xfrm>
          <a:prstGeom prst="rect">
            <a:avLst/>
          </a:prstGeom>
          <a:noFill/>
          <a:ln>
            <a:noFill/>
          </a:ln>
        </p:spPr>
      </p:pic>
      <p:grpSp>
        <p:nvGrpSpPr>
          <p:cNvPr id="344" name="Google Shape;344;g40a00e307db_0_312"/>
          <p:cNvGrpSpPr/>
          <p:nvPr/>
        </p:nvGrpSpPr>
        <p:grpSpPr>
          <a:xfrm>
            <a:off x="17640300" y="7994925"/>
            <a:ext cx="596549" cy="2063476"/>
            <a:chOff x="17640300" y="7994925"/>
            <a:chExt cx="596549" cy="2063476"/>
          </a:xfrm>
        </p:grpSpPr>
        <p:pic>
          <p:nvPicPr>
            <p:cNvPr descr="preencoded.png" id="345" name="Google Shape;345;g40a00e307db_0_312"/>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46" name="Google Shape;346;g40a00e307db_0_31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2710"/>
                <a:buFont typeface="Inter"/>
                <a:buNone/>
              </a:pPr>
              <a:r>
                <a:rPr b="1" i="0" lang="en-US" sz="2710" u="none" cap="none" strike="noStrike">
                  <a:solidFill>
                    <a:srgbClr val="8A8BE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47" name="Google Shape;347;g40a00e307db_0_312"/>
          <p:cNvSpPr/>
          <p:nvPr/>
        </p:nvSpPr>
        <p:spPr>
          <a:xfrm>
            <a:off x="3462337" y="2790825"/>
            <a:ext cx="5884500" cy="230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Carter One"/>
              <a:buNone/>
            </a:pPr>
            <a:r>
              <a:rPr b="0" i="0" lang="en-US" sz="9600" u="none" cap="none" strike="noStrike">
                <a:solidFill>
                  <a:srgbClr val="272727"/>
                </a:solidFill>
                <a:latin typeface="Carter One"/>
                <a:ea typeface="Carter One"/>
                <a:cs typeface="Carter One"/>
                <a:sym typeface="Carter One"/>
              </a:rPr>
              <a:t>233 Coins</a:t>
            </a:r>
            <a:endParaRPr b="0" i="0" sz="9600" u="none" cap="none" strike="noStrike">
              <a:solidFill>
                <a:schemeClr val="dk1"/>
              </a:solidFill>
              <a:latin typeface="Calibri"/>
              <a:ea typeface="Calibri"/>
              <a:cs typeface="Calibri"/>
              <a:sym typeface="Calibri"/>
            </a:endParaRPr>
          </a:p>
        </p:txBody>
      </p:sp>
      <p:sp>
        <p:nvSpPr>
          <p:cNvPr id="348" name="Google Shape;348;g40a00e307db_0_312"/>
          <p:cNvSpPr/>
          <p:nvPr/>
        </p:nvSpPr>
        <p:spPr>
          <a:xfrm>
            <a:off x="3208020" y="466725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Treasure Found</a:t>
            </a:r>
            <a:endParaRPr b="0" i="0" sz="2400" u="none" cap="none" strike="noStrike">
              <a:solidFill>
                <a:schemeClr val="dk1"/>
              </a:solidFill>
              <a:latin typeface="Calibri"/>
              <a:ea typeface="Calibri"/>
              <a:cs typeface="Calibri"/>
              <a:sym typeface="Calibri"/>
            </a:endParaRPr>
          </a:p>
        </p:txBody>
      </p:sp>
      <p:sp>
        <p:nvSpPr>
          <p:cNvPr id="349" name="Google Shape;349;g40a00e307db_0_312"/>
          <p:cNvSpPr/>
          <p:nvPr/>
        </p:nvSpPr>
        <p:spPr>
          <a:xfrm>
            <a:off x="3219450" y="5581650"/>
            <a:ext cx="6370200" cy="230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Carter One"/>
              <a:buNone/>
            </a:pPr>
            <a:r>
              <a:rPr b="0" i="0" lang="en-US" sz="9600" u="none" cap="none" strike="noStrike">
                <a:solidFill>
                  <a:srgbClr val="272727"/>
                </a:solidFill>
                <a:latin typeface="Carter One"/>
                <a:ea typeface="Carter One"/>
                <a:cs typeface="Carter One"/>
                <a:sym typeface="Carter One"/>
              </a:rPr>
              <a:t>456 Hours</a:t>
            </a:r>
            <a:endParaRPr b="0" i="0" sz="9600" u="none" cap="none" strike="noStrike">
              <a:solidFill>
                <a:schemeClr val="dk1"/>
              </a:solidFill>
              <a:latin typeface="Calibri"/>
              <a:ea typeface="Calibri"/>
              <a:cs typeface="Calibri"/>
              <a:sym typeface="Calibri"/>
            </a:endParaRPr>
          </a:p>
        </p:txBody>
      </p:sp>
      <p:sp>
        <p:nvSpPr>
          <p:cNvPr id="350" name="Google Shape;350;g40a00e307db_0_312"/>
          <p:cNvSpPr/>
          <p:nvPr/>
        </p:nvSpPr>
        <p:spPr>
          <a:xfrm>
            <a:off x="3208020" y="745807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Duration of Spell Casting</a:t>
            </a:r>
            <a:endParaRPr b="0" i="0" sz="2400" u="none" cap="none" strike="noStrike">
              <a:solidFill>
                <a:schemeClr val="dk1"/>
              </a:solidFill>
              <a:latin typeface="Calibri"/>
              <a:ea typeface="Calibri"/>
              <a:cs typeface="Calibri"/>
              <a:sym typeface="Calibri"/>
            </a:endParaRPr>
          </a:p>
        </p:txBody>
      </p:sp>
      <p:sp>
        <p:nvSpPr>
          <p:cNvPr id="351" name="Google Shape;351;g40a00e307db_0_312"/>
          <p:cNvSpPr/>
          <p:nvPr/>
        </p:nvSpPr>
        <p:spPr>
          <a:xfrm>
            <a:off x="10739438" y="2790825"/>
            <a:ext cx="3141300" cy="230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Carter One"/>
              <a:buNone/>
            </a:pPr>
            <a:r>
              <a:rPr b="0" i="0" lang="en-US" sz="9600" u="none" cap="none" strike="noStrike">
                <a:solidFill>
                  <a:srgbClr val="272727"/>
                </a:solidFill>
                <a:latin typeface="Carter One"/>
                <a:ea typeface="Carter One"/>
                <a:cs typeface="Carter One"/>
                <a:sym typeface="Carter One"/>
              </a:rPr>
              <a:t>85%</a:t>
            </a:r>
            <a:endParaRPr b="0" i="0" sz="9600" u="none" cap="none" strike="noStrike">
              <a:solidFill>
                <a:schemeClr val="dk1"/>
              </a:solidFill>
              <a:latin typeface="Calibri"/>
              <a:ea typeface="Calibri"/>
              <a:cs typeface="Calibri"/>
              <a:sym typeface="Calibri"/>
            </a:endParaRPr>
          </a:p>
        </p:txBody>
      </p:sp>
      <p:sp>
        <p:nvSpPr>
          <p:cNvPr id="352" name="Google Shape;352;g40a00e307db_0_312"/>
          <p:cNvSpPr/>
          <p:nvPr/>
        </p:nvSpPr>
        <p:spPr>
          <a:xfrm>
            <a:off x="9113520" y="466725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Wished Granted</a:t>
            </a:r>
            <a:endParaRPr b="0" i="0" sz="2400" u="none" cap="none" strike="noStrike">
              <a:solidFill>
                <a:schemeClr val="dk1"/>
              </a:solidFill>
              <a:latin typeface="Calibri"/>
              <a:ea typeface="Calibri"/>
              <a:cs typeface="Calibri"/>
              <a:sym typeface="Calibri"/>
            </a:endParaRPr>
          </a:p>
        </p:txBody>
      </p:sp>
      <p:sp>
        <p:nvSpPr>
          <p:cNvPr id="353" name="Google Shape;353;g40a00e307db_0_312"/>
          <p:cNvSpPr/>
          <p:nvPr/>
        </p:nvSpPr>
        <p:spPr>
          <a:xfrm>
            <a:off x="9991725" y="5581650"/>
            <a:ext cx="4636800" cy="230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Carter One"/>
              <a:buNone/>
            </a:pPr>
            <a:r>
              <a:rPr b="0" i="0" lang="en-US" sz="9600" u="none" cap="none" strike="noStrike">
                <a:solidFill>
                  <a:srgbClr val="272727"/>
                </a:solidFill>
                <a:latin typeface="Carter One"/>
                <a:ea typeface="Carter One"/>
                <a:cs typeface="Carter One"/>
                <a:sym typeface="Carter One"/>
              </a:rPr>
              <a:t>535 Km</a:t>
            </a:r>
            <a:endParaRPr b="0" i="0" sz="9600" u="none" cap="none" strike="noStrike">
              <a:solidFill>
                <a:schemeClr val="dk1"/>
              </a:solidFill>
              <a:latin typeface="Calibri"/>
              <a:ea typeface="Calibri"/>
              <a:cs typeface="Calibri"/>
              <a:sym typeface="Calibri"/>
            </a:endParaRPr>
          </a:p>
        </p:txBody>
      </p:sp>
      <p:sp>
        <p:nvSpPr>
          <p:cNvPr id="354" name="Google Shape;354;g40a00e307db_0_312"/>
          <p:cNvSpPr/>
          <p:nvPr/>
        </p:nvSpPr>
        <p:spPr>
          <a:xfrm>
            <a:off x="9113520" y="745807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BDAFA"/>
        </a:solidFill>
      </p:bgPr>
    </p:bg>
    <p:spTree>
      <p:nvGrpSpPr>
        <p:cNvPr id="359" name="Shape 359"/>
        <p:cNvGrpSpPr/>
        <p:nvPr/>
      </p:nvGrpSpPr>
      <p:grpSpPr>
        <a:xfrm>
          <a:off x="0" y="0"/>
          <a:ext cx="0" cy="0"/>
          <a:chOff x="0" y="0"/>
          <a:chExt cx="0" cy="0"/>
        </a:xfrm>
      </p:grpSpPr>
      <p:pic>
        <p:nvPicPr>
          <p:cNvPr descr="preencoded.png" id="360" name="Google Shape;360;g40a00e307db_0_330"/>
          <p:cNvPicPr preferRelativeResize="0"/>
          <p:nvPr/>
        </p:nvPicPr>
        <p:blipFill rotWithShape="1">
          <a:blip r:embed="rId3">
            <a:alphaModFix/>
          </a:blip>
          <a:srcRect b="0" l="0" r="0" t="0"/>
          <a:stretch/>
        </p:blipFill>
        <p:spPr>
          <a:xfrm>
            <a:off x="10906125" y="1762125"/>
            <a:ext cx="6286500" cy="6286500"/>
          </a:xfrm>
          <a:prstGeom prst="rect">
            <a:avLst/>
          </a:prstGeom>
          <a:noFill/>
          <a:ln>
            <a:noFill/>
          </a:ln>
        </p:spPr>
      </p:pic>
      <p:pic>
        <p:nvPicPr>
          <p:cNvPr descr="preencoded.png" id="361" name="Google Shape;361;g40a00e307db_0_330"/>
          <p:cNvPicPr preferRelativeResize="0"/>
          <p:nvPr/>
        </p:nvPicPr>
        <p:blipFill rotWithShape="1">
          <a:blip r:embed="rId4">
            <a:alphaModFix/>
          </a:blip>
          <a:srcRect b="0" l="0" r="0" t="0"/>
          <a:stretch/>
        </p:blipFill>
        <p:spPr>
          <a:xfrm>
            <a:off x="-504825" y="-257175"/>
            <a:ext cx="4876800" cy="3562350"/>
          </a:xfrm>
          <a:prstGeom prst="rect">
            <a:avLst/>
          </a:prstGeom>
          <a:noFill/>
          <a:ln>
            <a:noFill/>
          </a:ln>
        </p:spPr>
      </p:pic>
      <p:pic>
        <p:nvPicPr>
          <p:cNvPr descr="preencoded.png" id="362" name="Google Shape;362;g40a00e307db_0_330"/>
          <p:cNvPicPr preferRelativeResize="0"/>
          <p:nvPr/>
        </p:nvPicPr>
        <p:blipFill rotWithShape="1">
          <a:blip r:embed="rId5">
            <a:alphaModFix/>
          </a:blip>
          <a:srcRect b="0" l="0" r="0" t="0"/>
          <a:stretch/>
        </p:blipFill>
        <p:spPr>
          <a:xfrm>
            <a:off x="14249400" y="6391275"/>
            <a:ext cx="4382180" cy="3895344"/>
          </a:xfrm>
          <a:prstGeom prst="rect">
            <a:avLst/>
          </a:prstGeom>
          <a:noFill/>
          <a:ln>
            <a:noFill/>
          </a:ln>
        </p:spPr>
      </p:pic>
      <p:grpSp>
        <p:nvGrpSpPr>
          <p:cNvPr id="363" name="Google Shape;363;g40a00e307db_0_330"/>
          <p:cNvGrpSpPr/>
          <p:nvPr/>
        </p:nvGrpSpPr>
        <p:grpSpPr>
          <a:xfrm>
            <a:off x="17640300" y="7994925"/>
            <a:ext cx="596549" cy="2063476"/>
            <a:chOff x="17640300" y="7994925"/>
            <a:chExt cx="596549" cy="2063476"/>
          </a:xfrm>
        </p:grpSpPr>
        <p:pic>
          <p:nvPicPr>
            <p:cNvPr descr="preencoded.png" id="364" name="Google Shape;364;g40a00e307db_0_330"/>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65" name="Google Shape;365;g40a00e307db_0_33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2710"/>
                <a:buFont typeface="Inter"/>
                <a:buNone/>
              </a:pPr>
              <a:r>
                <a:rPr b="1" i="0" lang="en-US" sz="2710" u="none" cap="none" strike="noStrike">
                  <a:solidFill>
                    <a:srgbClr val="8A8BE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66" name="Google Shape;366;g40a00e307db_0_330"/>
          <p:cNvSpPr/>
          <p:nvPr/>
        </p:nvSpPr>
        <p:spPr>
          <a:xfrm>
            <a:off x="5181600" y="1276350"/>
            <a:ext cx="7915200" cy="1438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Carter One"/>
              <a:buNone/>
            </a:pPr>
            <a:r>
              <a:rPr b="0" i="0" lang="en-US" sz="6000" u="none" cap="none" strike="noStrike">
                <a:solidFill>
                  <a:srgbClr val="272727"/>
                </a:solidFill>
                <a:latin typeface="Carter One"/>
                <a:ea typeface="Carter One"/>
                <a:cs typeface="Carter One"/>
                <a:sym typeface="Carter One"/>
              </a:rPr>
              <a:t>Some Graph</a:t>
            </a:r>
            <a:endParaRPr b="0" i="0" sz="6000" u="none" cap="none" strike="noStrike">
              <a:solidFill>
                <a:schemeClr val="dk1"/>
              </a:solidFill>
              <a:latin typeface="Calibri"/>
              <a:ea typeface="Calibri"/>
              <a:cs typeface="Calibri"/>
              <a:sym typeface="Calibri"/>
            </a:endParaRPr>
          </a:p>
        </p:txBody>
      </p:sp>
      <p:grpSp>
        <p:nvGrpSpPr>
          <p:cNvPr id="367" name="Google Shape;367;g40a00e307db_0_330"/>
          <p:cNvGrpSpPr/>
          <p:nvPr/>
        </p:nvGrpSpPr>
        <p:grpSpPr>
          <a:xfrm>
            <a:off x="2038350" y="2824588"/>
            <a:ext cx="6709939" cy="4712767"/>
            <a:chOff x="2038350" y="2824588"/>
            <a:chExt cx="6709939" cy="4712767"/>
          </a:xfrm>
        </p:grpSpPr>
        <p:pic>
          <p:nvPicPr>
            <p:cNvPr descr="preencoded.png" id="368" name="Google Shape;368;g40a00e307db_0_330"/>
            <p:cNvPicPr preferRelativeResize="0"/>
            <p:nvPr/>
          </p:nvPicPr>
          <p:blipFill rotWithShape="1">
            <a:blip r:embed="rId7">
              <a:alphaModFix/>
            </a:blip>
            <a:srcRect b="0" l="0" r="0" t="0"/>
            <a:stretch/>
          </p:blipFill>
          <p:spPr>
            <a:xfrm>
              <a:off x="2530372" y="2824588"/>
              <a:ext cx="6217917" cy="4133250"/>
            </a:xfrm>
            <a:prstGeom prst="rect">
              <a:avLst/>
            </a:prstGeom>
            <a:noFill/>
            <a:ln>
              <a:noFill/>
            </a:ln>
          </p:spPr>
        </p:pic>
        <p:pic>
          <p:nvPicPr>
            <p:cNvPr descr="preencoded.png" id="369" name="Google Shape;369;g40a00e307db_0_330"/>
            <p:cNvPicPr preferRelativeResize="0"/>
            <p:nvPr/>
          </p:nvPicPr>
          <p:blipFill rotWithShape="1">
            <a:blip r:embed="rId8">
              <a:alphaModFix/>
            </a:blip>
            <a:srcRect b="0" l="0" r="0" t="0"/>
            <a:stretch/>
          </p:blipFill>
          <p:spPr>
            <a:xfrm>
              <a:off x="3384152" y="3139083"/>
              <a:ext cx="8673" cy="3943830"/>
            </a:xfrm>
            <a:prstGeom prst="rect">
              <a:avLst/>
            </a:prstGeom>
            <a:noFill/>
            <a:ln>
              <a:noFill/>
            </a:ln>
          </p:spPr>
        </p:pic>
        <p:pic>
          <p:nvPicPr>
            <p:cNvPr descr="preencoded.png" id="370" name="Google Shape;370;g40a00e307db_0_330"/>
            <p:cNvPicPr preferRelativeResize="0"/>
            <p:nvPr/>
          </p:nvPicPr>
          <p:blipFill rotWithShape="1">
            <a:blip r:embed="rId8">
              <a:alphaModFix/>
            </a:blip>
            <a:srcRect b="0" l="0" r="0" t="0"/>
            <a:stretch/>
          </p:blipFill>
          <p:spPr>
            <a:xfrm>
              <a:off x="4237930" y="3139083"/>
              <a:ext cx="8673" cy="3943830"/>
            </a:xfrm>
            <a:prstGeom prst="rect">
              <a:avLst/>
            </a:prstGeom>
            <a:noFill/>
            <a:ln>
              <a:noFill/>
            </a:ln>
          </p:spPr>
        </p:pic>
        <p:pic>
          <p:nvPicPr>
            <p:cNvPr descr="preencoded.png" id="371" name="Google Shape;371;g40a00e307db_0_330"/>
            <p:cNvPicPr preferRelativeResize="0"/>
            <p:nvPr/>
          </p:nvPicPr>
          <p:blipFill rotWithShape="1">
            <a:blip r:embed="rId8">
              <a:alphaModFix/>
            </a:blip>
            <a:srcRect b="0" l="0" r="0" t="0"/>
            <a:stretch/>
          </p:blipFill>
          <p:spPr>
            <a:xfrm>
              <a:off x="5091711" y="3139083"/>
              <a:ext cx="8673" cy="3943830"/>
            </a:xfrm>
            <a:prstGeom prst="rect">
              <a:avLst/>
            </a:prstGeom>
            <a:noFill/>
            <a:ln>
              <a:noFill/>
            </a:ln>
          </p:spPr>
        </p:pic>
        <p:pic>
          <p:nvPicPr>
            <p:cNvPr descr="preencoded.png" id="372" name="Google Shape;372;g40a00e307db_0_330"/>
            <p:cNvPicPr preferRelativeResize="0"/>
            <p:nvPr/>
          </p:nvPicPr>
          <p:blipFill rotWithShape="1">
            <a:blip r:embed="rId8">
              <a:alphaModFix/>
            </a:blip>
            <a:srcRect b="0" l="0" r="0" t="0"/>
            <a:stretch/>
          </p:blipFill>
          <p:spPr>
            <a:xfrm>
              <a:off x="5945489" y="3139083"/>
              <a:ext cx="8673" cy="3943830"/>
            </a:xfrm>
            <a:prstGeom prst="rect">
              <a:avLst/>
            </a:prstGeom>
            <a:noFill/>
            <a:ln>
              <a:noFill/>
            </a:ln>
          </p:spPr>
        </p:pic>
        <p:pic>
          <p:nvPicPr>
            <p:cNvPr descr="preencoded.png" id="373" name="Google Shape;373;g40a00e307db_0_330"/>
            <p:cNvPicPr preferRelativeResize="0"/>
            <p:nvPr/>
          </p:nvPicPr>
          <p:blipFill rotWithShape="1">
            <a:blip r:embed="rId8">
              <a:alphaModFix/>
            </a:blip>
            <a:srcRect b="0" l="0" r="0" t="0"/>
            <a:stretch/>
          </p:blipFill>
          <p:spPr>
            <a:xfrm>
              <a:off x="6799271" y="3139083"/>
              <a:ext cx="8673" cy="3943830"/>
            </a:xfrm>
            <a:prstGeom prst="rect">
              <a:avLst/>
            </a:prstGeom>
            <a:noFill/>
            <a:ln>
              <a:noFill/>
            </a:ln>
          </p:spPr>
        </p:pic>
        <p:pic>
          <p:nvPicPr>
            <p:cNvPr descr="preencoded.png" id="374" name="Google Shape;374;g40a00e307db_0_330"/>
            <p:cNvPicPr preferRelativeResize="0"/>
            <p:nvPr/>
          </p:nvPicPr>
          <p:blipFill rotWithShape="1">
            <a:blip r:embed="rId8">
              <a:alphaModFix/>
            </a:blip>
            <a:srcRect b="0" l="0" r="0" t="0"/>
            <a:stretch/>
          </p:blipFill>
          <p:spPr>
            <a:xfrm>
              <a:off x="7653049" y="3139083"/>
              <a:ext cx="8673" cy="3943830"/>
            </a:xfrm>
            <a:prstGeom prst="rect">
              <a:avLst/>
            </a:prstGeom>
            <a:noFill/>
            <a:ln>
              <a:noFill/>
            </a:ln>
          </p:spPr>
        </p:pic>
        <p:pic>
          <p:nvPicPr>
            <p:cNvPr descr="preencoded.png" id="375" name="Google Shape;375;g40a00e307db_0_330"/>
            <p:cNvPicPr preferRelativeResize="0"/>
            <p:nvPr/>
          </p:nvPicPr>
          <p:blipFill rotWithShape="1">
            <a:blip r:embed="rId8">
              <a:alphaModFix/>
            </a:blip>
            <a:srcRect b="0" l="0" r="0" t="0"/>
            <a:stretch/>
          </p:blipFill>
          <p:spPr>
            <a:xfrm>
              <a:off x="8506828" y="3139083"/>
              <a:ext cx="8673" cy="3943830"/>
            </a:xfrm>
            <a:prstGeom prst="rect">
              <a:avLst/>
            </a:prstGeom>
            <a:noFill/>
            <a:ln>
              <a:noFill/>
            </a:ln>
          </p:spPr>
        </p:pic>
        <p:pic>
          <p:nvPicPr>
            <p:cNvPr descr="preencoded.png" id="376" name="Google Shape;376;g40a00e307db_0_330"/>
            <p:cNvPicPr preferRelativeResize="0"/>
            <p:nvPr/>
          </p:nvPicPr>
          <p:blipFill rotWithShape="1">
            <a:blip r:embed="rId9">
              <a:alphaModFix/>
            </a:blip>
            <a:srcRect b="0" l="0" r="0" t="0"/>
            <a:stretch/>
          </p:blipFill>
          <p:spPr>
            <a:xfrm>
              <a:off x="2516122" y="4106724"/>
              <a:ext cx="6036870" cy="1780186"/>
            </a:xfrm>
            <a:prstGeom prst="rect">
              <a:avLst/>
            </a:prstGeom>
            <a:noFill/>
            <a:ln>
              <a:noFill/>
            </a:ln>
          </p:spPr>
        </p:pic>
        <p:pic>
          <p:nvPicPr>
            <p:cNvPr descr="preencoded.png" id="377" name="Google Shape;377;g40a00e307db_0_330"/>
            <p:cNvPicPr preferRelativeResize="0"/>
            <p:nvPr/>
          </p:nvPicPr>
          <p:blipFill rotWithShape="1">
            <a:blip r:embed="rId10">
              <a:alphaModFix/>
            </a:blip>
            <a:srcRect b="0" l="0" r="0" t="0"/>
            <a:stretch/>
          </p:blipFill>
          <p:spPr>
            <a:xfrm>
              <a:off x="2526404" y="4773581"/>
              <a:ext cx="6032267" cy="1701393"/>
            </a:xfrm>
            <a:prstGeom prst="rect">
              <a:avLst/>
            </a:prstGeom>
            <a:noFill/>
            <a:ln>
              <a:noFill/>
            </a:ln>
          </p:spPr>
        </p:pic>
        <p:pic>
          <p:nvPicPr>
            <p:cNvPr descr="preencoded.png" id="378" name="Google Shape;378;g40a00e307db_0_330"/>
            <p:cNvPicPr preferRelativeResize="0"/>
            <p:nvPr/>
          </p:nvPicPr>
          <p:blipFill rotWithShape="1">
            <a:blip r:embed="rId11">
              <a:alphaModFix/>
            </a:blip>
            <a:srcRect b="0" l="0" r="0" t="0"/>
            <a:stretch/>
          </p:blipFill>
          <p:spPr>
            <a:xfrm>
              <a:off x="3330897" y="4541732"/>
              <a:ext cx="115179" cy="115178"/>
            </a:xfrm>
            <a:prstGeom prst="rect">
              <a:avLst/>
            </a:prstGeom>
            <a:noFill/>
            <a:ln>
              <a:noFill/>
            </a:ln>
          </p:spPr>
        </p:pic>
        <p:pic>
          <p:nvPicPr>
            <p:cNvPr descr="preencoded.png" id="379" name="Google Shape;379;g40a00e307db_0_330"/>
            <p:cNvPicPr preferRelativeResize="0"/>
            <p:nvPr/>
          </p:nvPicPr>
          <p:blipFill rotWithShape="1">
            <a:blip r:embed="rId12">
              <a:alphaModFix/>
            </a:blip>
            <a:srcRect b="0" l="0" r="0" t="0"/>
            <a:stretch/>
          </p:blipFill>
          <p:spPr>
            <a:xfrm>
              <a:off x="3330897" y="5235848"/>
              <a:ext cx="115179" cy="115179"/>
            </a:xfrm>
            <a:prstGeom prst="rect">
              <a:avLst/>
            </a:prstGeom>
            <a:noFill/>
            <a:ln>
              <a:noFill/>
            </a:ln>
          </p:spPr>
        </p:pic>
        <p:pic>
          <p:nvPicPr>
            <p:cNvPr descr="preencoded.png" id="380" name="Google Shape;380;g40a00e307db_0_330"/>
            <p:cNvPicPr preferRelativeResize="0"/>
            <p:nvPr/>
          </p:nvPicPr>
          <p:blipFill rotWithShape="1">
            <a:blip r:embed="rId11">
              <a:alphaModFix/>
            </a:blip>
            <a:srcRect b="0" l="0" r="0" t="0"/>
            <a:stretch/>
          </p:blipFill>
          <p:spPr>
            <a:xfrm>
              <a:off x="4184677" y="4238458"/>
              <a:ext cx="115179" cy="115179"/>
            </a:xfrm>
            <a:prstGeom prst="rect">
              <a:avLst/>
            </a:prstGeom>
            <a:noFill/>
            <a:ln>
              <a:noFill/>
            </a:ln>
          </p:spPr>
        </p:pic>
        <p:pic>
          <p:nvPicPr>
            <p:cNvPr descr="preencoded.png" id="381" name="Google Shape;381;g40a00e307db_0_330"/>
            <p:cNvPicPr preferRelativeResize="0"/>
            <p:nvPr/>
          </p:nvPicPr>
          <p:blipFill rotWithShape="1">
            <a:blip r:embed="rId13">
              <a:alphaModFix/>
            </a:blip>
            <a:srcRect b="0" l="0" r="0" t="0"/>
            <a:stretch/>
          </p:blipFill>
          <p:spPr>
            <a:xfrm>
              <a:off x="4184677" y="5561633"/>
              <a:ext cx="115179" cy="115179"/>
            </a:xfrm>
            <a:prstGeom prst="rect">
              <a:avLst/>
            </a:prstGeom>
            <a:noFill/>
            <a:ln>
              <a:noFill/>
            </a:ln>
          </p:spPr>
        </p:pic>
        <p:pic>
          <p:nvPicPr>
            <p:cNvPr descr="preencoded.png" id="382" name="Google Shape;382;g40a00e307db_0_330"/>
            <p:cNvPicPr preferRelativeResize="0"/>
            <p:nvPr/>
          </p:nvPicPr>
          <p:blipFill rotWithShape="1">
            <a:blip r:embed="rId14">
              <a:alphaModFix/>
            </a:blip>
            <a:srcRect b="0" l="0" r="0" t="0"/>
            <a:stretch/>
          </p:blipFill>
          <p:spPr>
            <a:xfrm>
              <a:off x="5038458" y="5799609"/>
              <a:ext cx="115179" cy="115179"/>
            </a:xfrm>
            <a:prstGeom prst="rect">
              <a:avLst/>
            </a:prstGeom>
            <a:noFill/>
            <a:ln>
              <a:noFill/>
            </a:ln>
          </p:spPr>
        </p:pic>
        <p:pic>
          <p:nvPicPr>
            <p:cNvPr descr="preencoded.png" id="383" name="Google Shape;383;g40a00e307db_0_330"/>
            <p:cNvPicPr preferRelativeResize="0"/>
            <p:nvPr/>
          </p:nvPicPr>
          <p:blipFill rotWithShape="1">
            <a:blip r:embed="rId14">
              <a:alphaModFix/>
            </a:blip>
            <a:srcRect b="0" l="0" r="0" t="0"/>
            <a:stretch/>
          </p:blipFill>
          <p:spPr>
            <a:xfrm>
              <a:off x="5038458" y="4733869"/>
              <a:ext cx="115179" cy="115179"/>
            </a:xfrm>
            <a:prstGeom prst="rect">
              <a:avLst/>
            </a:prstGeom>
            <a:noFill/>
            <a:ln>
              <a:noFill/>
            </a:ln>
          </p:spPr>
        </p:pic>
        <p:pic>
          <p:nvPicPr>
            <p:cNvPr descr="preencoded.png" id="384" name="Google Shape;384;g40a00e307db_0_330"/>
            <p:cNvPicPr preferRelativeResize="0"/>
            <p:nvPr/>
          </p:nvPicPr>
          <p:blipFill rotWithShape="1">
            <a:blip r:embed="rId11">
              <a:alphaModFix/>
            </a:blip>
            <a:srcRect b="0" l="0" r="0" t="0"/>
            <a:stretch/>
          </p:blipFill>
          <p:spPr>
            <a:xfrm>
              <a:off x="5895705" y="5049924"/>
              <a:ext cx="115179" cy="115179"/>
            </a:xfrm>
            <a:prstGeom prst="rect">
              <a:avLst/>
            </a:prstGeom>
            <a:noFill/>
            <a:ln>
              <a:noFill/>
            </a:ln>
          </p:spPr>
        </p:pic>
        <p:pic>
          <p:nvPicPr>
            <p:cNvPr descr="preencoded.png" id="385" name="Google Shape;385;g40a00e307db_0_330"/>
            <p:cNvPicPr preferRelativeResize="0"/>
            <p:nvPr/>
          </p:nvPicPr>
          <p:blipFill rotWithShape="1">
            <a:blip r:embed="rId11">
              <a:alphaModFix/>
            </a:blip>
            <a:srcRect b="0" l="0" r="0" t="0"/>
            <a:stretch/>
          </p:blipFill>
          <p:spPr>
            <a:xfrm>
              <a:off x="5895705" y="4815483"/>
              <a:ext cx="115179" cy="115179"/>
            </a:xfrm>
            <a:prstGeom prst="rect">
              <a:avLst/>
            </a:prstGeom>
            <a:noFill/>
            <a:ln>
              <a:noFill/>
            </a:ln>
          </p:spPr>
        </p:pic>
        <p:pic>
          <p:nvPicPr>
            <p:cNvPr descr="preencoded.png" id="386" name="Google Shape;386;g40a00e307db_0_330"/>
            <p:cNvPicPr preferRelativeResize="0"/>
            <p:nvPr/>
          </p:nvPicPr>
          <p:blipFill rotWithShape="1">
            <a:blip r:embed="rId11">
              <a:alphaModFix/>
            </a:blip>
            <a:srcRect b="0" l="0" r="0" t="0"/>
            <a:stretch/>
          </p:blipFill>
          <p:spPr>
            <a:xfrm>
              <a:off x="6746016" y="5750682"/>
              <a:ext cx="115179" cy="115178"/>
            </a:xfrm>
            <a:prstGeom prst="rect">
              <a:avLst/>
            </a:prstGeom>
            <a:noFill/>
            <a:ln>
              <a:noFill/>
            </a:ln>
          </p:spPr>
        </p:pic>
        <p:pic>
          <p:nvPicPr>
            <p:cNvPr descr="preencoded.png" id="387" name="Google Shape;387;g40a00e307db_0_330"/>
            <p:cNvPicPr preferRelativeResize="0"/>
            <p:nvPr/>
          </p:nvPicPr>
          <p:blipFill rotWithShape="1">
            <a:blip r:embed="rId12">
              <a:alphaModFix/>
            </a:blip>
            <a:srcRect b="0" l="0" r="0" t="0"/>
            <a:stretch/>
          </p:blipFill>
          <p:spPr>
            <a:xfrm>
              <a:off x="6746016" y="5307657"/>
              <a:ext cx="115179" cy="115178"/>
            </a:xfrm>
            <a:prstGeom prst="rect">
              <a:avLst/>
            </a:prstGeom>
            <a:noFill/>
            <a:ln>
              <a:noFill/>
            </a:ln>
          </p:spPr>
        </p:pic>
        <p:pic>
          <p:nvPicPr>
            <p:cNvPr descr="preencoded.png" id="388" name="Google Shape;388;g40a00e307db_0_330"/>
            <p:cNvPicPr preferRelativeResize="0"/>
            <p:nvPr/>
          </p:nvPicPr>
          <p:blipFill rotWithShape="1">
            <a:blip r:embed="rId11">
              <a:alphaModFix/>
            </a:blip>
            <a:srcRect b="0" l="0" r="0" t="0"/>
            <a:stretch/>
          </p:blipFill>
          <p:spPr>
            <a:xfrm>
              <a:off x="7603266" y="5229337"/>
              <a:ext cx="115179" cy="115179"/>
            </a:xfrm>
            <a:prstGeom prst="rect">
              <a:avLst/>
            </a:prstGeom>
            <a:noFill/>
            <a:ln>
              <a:noFill/>
            </a:ln>
          </p:spPr>
        </p:pic>
        <p:pic>
          <p:nvPicPr>
            <p:cNvPr descr="preencoded.png" id="389" name="Google Shape;389;g40a00e307db_0_330"/>
            <p:cNvPicPr preferRelativeResize="0"/>
            <p:nvPr/>
          </p:nvPicPr>
          <p:blipFill rotWithShape="1">
            <a:blip r:embed="rId12">
              <a:alphaModFix/>
            </a:blip>
            <a:srcRect b="0" l="0" r="0" t="0"/>
            <a:stretch/>
          </p:blipFill>
          <p:spPr>
            <a:xfrm>
              <a:off x="7603266" y="4929578"/>
              <a:ext cx="115179" cy="115179"/>
            </a:xfrm>
            <a:prstGeom prst="rect">
              <a:avLst/>
            </a:prstGeom>
            <a:noFill/>
            <a:ln>
              <a:noFill/>
            </a:ln>
          </p:spPr>
        </p:pic>
        <p:sp>
          <p:nvSpPr>
            <p:cNvPr id="390" name="Google Shape;390;g40a00e307db_0_330"/>
            <p:cNvSpPr/>
            <p:nvPr/>
          </p:nvSpPr>
          <p:spPr>
            <a:xfrm>
              <a:off x="2239561" y="674963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1366"/>
                <a:buFont typeface="Lato"/>
                <a:buNone/>
              </a:pPr>
              <a:r>
                <a:rPr b="0" i="0" lang="en-US" sz="1366" u="none" cap="none" strike="noStrike">
                  <a:solidFill>
                    <a:srgbClr val="8A8BEA"/>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91" name="Google Shape;391;g40a00e307db_0_330"/>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1639"/>
                <a:buFont typeface="Lato"/>
                <a:buNone/>
              </a:pPr>
              <a:r>
                <a:rPr b="0" i="0" lang="en-US" sz="1639" u="none" cap="none" strike="noStrike">
                  <a:solidFill>
                    <a:srgbClr val="8A8BEA"/>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92" name="Google Shape;392;g40a00e307db_0_330"/>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1639"/>
                <a:buFont typeface="Lato"/>
                <a:buNone/>
              </a:pPr>
              <a:r>
                <a:rPr b="0" i="0" lang="en-US" sz="1639" u="none" cap="none" strike="noStrike">
                  <a:solidFill>
                    <a:srgbClr val="8A8BEA"/>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93" name="Google Shape;393;g40a00e307db_0_330"/>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1639"/>
                <a:buFont typeface="Lato"/>
                <a:buNone/>
              </a:pPr>
              <a:r>
                <a:rPr b="0" i="0" lang="en-US" sz="1639" u="none" cap="none" strike="noStrike">
                  <a:solidFill>
                    <a:srgbClr val="8A8BEA"/>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94" name="Google Shape;394;g40a00e307db_0_330"/>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1639"/>
                <a:buFont typeface="Lato"/>
                <a:buNone/>
              </a:pPr>
              <a:r>
                <a:rPr b="0" i="0" lang="en-US" sz="1639" u="none" cap="none" strike="noStrike">
                  <a:solidFill>
                    <a:srgbClr val="8A8BEA"/>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95" name="Google Shape;395;g40a00e307db_0_330"/>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1639"/>
                <a:buFont typeface="Lato"/>
                <a:buNone/>
              </a:pPr>
              <a:r>
                <a:rPr b="0" i="0" lang="en-US" sz="1639" u="none" cap="none" strike="noStrike">
                  <a:solidFill>
                    <a:srgbClr val="8A8BEA"/>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96" name="Google Shape;396;g40a00e307db_0_330"/>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1639"/>
                <a:buFont typeface="Lato"/>
                <a:buNone/>
              </a:pPr>
              <a:r>
                <a:rPr b="0" i="0" lang="en-US" sz="1639" u="none" cap="none" strike="noStrike">
                  <a:solidFill>
                    <a:srgbClr val="8A8BEA"/>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97" name="Google Shape;397;g40a00e307db_0_330"/>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1639"/>
                <a:buFont typeface="Lato"/>
                <a:buNone/>
              </a:pPr>
              <a:r>
                <a:rPr b="0" i="0" lang="en-US" sz="1639" u="none" cap="none" strike="noStrike">
                  <a:solidFill>
                    <a:srgbClr val="8A8BEA"/>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98" name="Google Shape;398;g40a00e307db_0_330"/>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1639"/>
                <a:buFont typeface="Lato"/>
                <a:buNone/>
              </a:pPr>
              <a:r>
                <a:rPr b="0" i="0" lang="en-US" sz="1639" u="none" cap="none" strike="noStrike">
                  <a:solidFill>
                    <a:srgbClr val="8A8BEA"/>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99" name="Google Shape;399;g40a00e307db_0_330"/>
            <p:cNvSpPr/>
            <p:nvPr/>
          </p:nvSpPr>
          <p:spPr>
            <a:xfrm>
              <a:off x="2138972" y="6361565"/>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1366"/>
                <a:buFont typeface="Lato"/>
                <a:buNone/>
              </a:pPr>
              <a:r>
                <a:rPr b="0" i="0" lang="en-US" sz="1366" u="none" cap="none" strike="noStrike">
                  <a:solidFill>
                    <a:srgbClr val="8A8BEA"/>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400" name="Google Shape;400;g40a00e307db_0_330"/>
            <p:cNvSpPr/>
            <p:nvPr/>
          </p:nvSpPr>
          <p:spPr>
            <a:xfrm>
              <a:off x="2138972" y="597345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1366"/>
                <a:buFont typeface="Lato"/>
                <a:buNone/>
              </a:pPr>
              <a:r>
                <a:rPr b="0" i="0" lang="en-US" sz="1366" u="none" cap="none" strike="noStrike">
                  <a:solidFill>
                    <a:srgbClr val="8A8BEA"/>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401" name="Google Shape;401;g40a00e307db_0_330"/>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1366"/>
                <a:buFont typeface="Lato"/>
                <a:buNone/>
              </a:pPr>
              <a:r>
                <a:rPr b="0" i="0" lang="en-US" sz="1366" u="none" cap="none" strike="noStrike">
                  <a:solidFill>
                    <a:srgbClr val="8A8BEA"/>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402" name="Google Shape;402;g40a00e307db_0_330"/>
            <p:cNvSpPr/>
            <p:nvPr/>
          </p:nvSpPr>
          <p:spPr>
            <a:xfrm>
              <a:off x="2138972" y="519720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1366"/>
                <a:buFont typeface="Lato"/>
                <a:buNone/>
              </a:pPr>
              <a:r>
                <a:rPr b="0" i="0" lang="en-US" sz="1366" u="none" cap="none" strike="noStrike">
                  <a:solidFill>
                    <a:srgbClr val="8A8BEA"/>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403" name="Google Shape;403;g40a00e307db_0_330"/>
            <p:cNvSpPr/>
            <p:nvPr/>
          </p:nvSpPr>
          <p:spPr>
            <a:xfrm>
              <a:off x="2138972" y="4809232"/>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1366"/>
                <a:buFont typeface="Lato"/>
                <a:buNone/>
              </a:pPr>
              <a:r>
                <a:rPr b="0" i="0" lang="en-US" sz="1366" u="none" cap="none" strike="noStrike">
                  <a:solidFill>
                    <a:srgbClr val="8A8BEA"/>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404" name="Google Shape;404;g40a00e307db_0_330"/>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1366"/>
                <a:buFont typeface="Lato"/>
                <a:buNone/>
              </a:pPr>
              <a:r>
                <a:rPr b="0" i="0" lang="en-US" sz="1366" u="none" cap="none" strike="noStrike">
                  <a:solidFill>
                    <a:srgbClr val="8A8BEA"/>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405" name="Google Shape;405;g40a00e307db_0_330"/>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1366"/>
                <a:buFont typeface="Lato"/>
                <a:buNone/>
              </a:pPr>
              <a:r>
                <a:rPr b="0" i="0" lang="en-US" sz="1366" u="none" cap="none" strike="noStrike">
                  <a:solidFill>
                    <a:srgbClr val="8A8BEA"/>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406" name="Google Shape;406;g40a00e307db_0_330"/>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1366"/>
                <a:buFont typeface="Lato"/>
                <a:buNone/>
              </a:pPr>
              <a:r>
                <a:rPr b="0" i="0" lang="en-US" sz="1366" u="none" cap="none" strike="noStrike">
                  <a:solidFill>
                    <a:srgbClr val="8A8BEA"/>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407" name="Google Shape;407;g40a00e307db_0_330"/>
            <p:cNvSpPr/>
            <p:nvPr/>
          </p:nvSpPr>
          <p:spPr>
            <a:xfrm>
              <a:off x="2138972" y="325688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1366"/>
                <a:buFont typeface="Lato"/>
                <a:buNone/>
              </a:pPr>
              <a:r>
                <a:rPr b="0" i="0" lang="en-US" sz="1366" u="none" cap="none" strike="noStrike">
                  <a:solidFill>
                    <a:srgbClr val="8A8BEA"/>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408" name="Google Shape;408;g40a00e307db_0_330"/>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1366"/>
                <a:buFont typeface="Lato"/>
                <a:buNone/>
              </a:pPr>
              <a:r>
                <a:rPr b="0" i="0" lang="en-US" sz="1366" u="none" cap="none" strike="noStrike">
                  <a:solidFill>
                    <a:srgbClr val="8A8BEA"/>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409" name="Google Shape;409;g40a00e307db_0_330"/>
          <p:cNvGrpSpPr/>
          <p:nvPr/>
        </p:nvGrpSpPr>
        <p:grpSpPr>
          <a:xfrm>
            <a:off x="10801350" y="3143250"/>
            <a:ext cx="4181476" cy="4181456"/>
            <a:chOff x="10801350" y="3143250"/>
            <a:chExt cx="4181476" cy="4181456"/>
          </a:xfrm>
        </p:grpSpPr>
        <p:pic>
          <p:nvPicPr>
            <p:cNvPr descr="preencoded.png" id="410" name="Google Shape;410;g40a00e307db_0_330"/>
            <p:cNvPicPr preferRelativeResize="0"/>
            <p:nvPr/>
          </p:nvPicPr>
          <p:blipFill rotWithShape="1">
            <a:blip r:embed="rId15">
              <a:alphaModFix/>
            </a:blip>
            <a:srcRect b="0" l="0" r="0" t="0"/>
            <a:stretch/>
          </p:blipFill>
          <p:spPr>
            <a:xfrm>
              <a:off x="12892088" y="3143250"/>
              <a:ext cx="2090738" cy="3569103"/>
            </a:xfrm>
            <a:prstGeom prst="rect">
              <a:avLst/>
            </a:prstGeom>
            <a:noFill/>
            <a:ln>
              <a:noFill/>
            </a:ln>
          </p:spPr>
        </p:pic>
        <p:pic>
          <p:nvPicPr>
            <p:cNvPr descr="preencoded.png" id="411" name="Google Shape;411;g40a00e307db_0_330"/>
            <p:cNvPicPr preferRelativeResize="0"/>
            <p:nvPr/>
          </p:nvPicPr>
          <p:blipFill rotWithShape="1">
            <a:blip r:embed="rId16">
              <a:alphaModFix/>
            </a:blip>
            <a:srcRect b="0" l="0" r="0" t="0"/>
            <a:stretch/>
          </p:blipFill>
          <p:spPr>
            <a:xfrm>
              <a:off x="11413713" y="6268845"/>
              <a:ext cx="2956750" cy="1055861"/>
            </a:xfrm>
            <a:prstGeom prst="rect">
              <a:avLst/>
            </a:prstGeom>
            <a:noFill/>
            <a:ln>
              <a:noFill/>
            </a:ln>
          </p:spPr>
        </p:pic>
        <p:pic>
          <p:nvPicPr>
            <p:cNvPr descr="preencoded.png" id="412" name="Google Shape;412;g40a00e307db_0_330"/>
            <p:cNvPicPr preferRelativeResize="0"/>
            <p:nvPr/>
          </p:nvPicPr>
          <p:blipFill rotWithShape="1">
            <a:blip r:embed="rId17">
              <a:alphaModFix/>
            </a:blip>
            <a:srcRect b="0" l="0" r="0" t="0"/>
            <a:stretch/>
          </p:blipFill>
          <p:spPr>
            <a:xfrm>
              <a:off x="10801350" y="3143250"/>
              <a:ext cx="2090738" cy="3569103"/>
            </a:xfrm>
            <a:prstGeom prst="rect">
              <a:avLst/>
            </a:prstGeom>
            <a:noFill/>
            <a:ln>
              <a:noFill/>
            </a:ln>
          </p:spPr>
        </p:pic>
        <p:sp>
          <p:nvSpPr>
            <p:cNvPr id="413" name="Google Shape;413;g40a00e307db_0_330"/>
            <p:cNvSpPr/>
            <p:nvPr/>
          </p:nvSpPr>
          <p:spPr>
            <a:xfrm>
              <a:off x="12177713" y="4652963"/>
              <a:ext cx="15984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34.574</a:t>
              </a:r>
              <a:endParaRPr b="0" i="0" sz="3600" u="none" cap="none" strike="noStrike">
                <a:solidFill>
                  <a:schemeClr val="dk1"/>
                </a:solidFill>
                <a:latin typeface="Calibri"/>
                <a:ea typeface="Calibri"/>
                <a:cs typeface="Calibri"/>
                <a:sym typeface="Calibri"/>
              </a:endParaRPr>
            </a:p>
          </p:txBody>
        </p:sp>
        <p:sp>
          <p:nvSpPr>
            <p:cNvPr id="414" name="Google Shape;414;g40a00e307db_0_330"/>
            <p:cNvSpPr/>
            <p:nvPr/>
          </p:nvSpPr>
          <p:spPr>
            <a:xfrm>
              <a:off x="12520613" y="5357813"/>
              <a:ext cx="859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Total</a:t>
              </a:r>
              <a:endParaRPr b="0" i="0" sz="2400" u="none" cap="none" strike="noStrike">
                <a:solidFill>
                  <a:schemeClr val="dk1"/>
                </a:solidFill>
                <a:latin typeface="Calibri"/>
                <a:ea typeface="Calibri"/>
                <a:cs typeface="Calibri"/>
                <a:sym typeface="Calibri"/>
              </a:endParaRPr>
            </a:p>
          </p:txBody>
        </p:sp>
      </p:grpSp>
      <p:grpSp>
        <p:nvGrpSpPr>
          <p:cNvPr id="415" name="Google Shape;415;g40a00e307db_0_330"/>
          <p:cNvGrpSpPr/>
          <p:nvPr/>
        </p:nvGrpSpPr>
        <p:grpSpPr>
          <a:xfrm>
            <a:off x="9898380" y="7886700"/>
            <a:ext cx="5997000" cy="1802250"/>
            <a:chOff x="9898380" y="7886700"/>
            <a:chExt cx="5997000" cy="1802250"/>
          </a:xfrm>
        </p:grpSpPr>
        <p:sp>
          <p:nvSpPr>
            <p:cNvPr id="416" name="Google Shape;416;g40a00e307db_0_330"/>
            <p:cNvSpPr/>
            <p:nvPr/>
          </p:nvSpPr>
          <p:spPr>
            <a:xfrm>
              <a:off x="9898380" y="7886700"/>
              <a:ext cx="5997000" cy="8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Treasure Found</a:t>
              </a:r>
              <a:endParaRPr b="0" i="0" sz="3600" u="none" cap="none" strike="noStrike">
                <a:solidFill>
                  <a:schemeClr val="dk1"/>
                </a:solidFill>
                <a:latin typeface="Calibri"/>
                <a:ea typeface="Calibri"/>
                <a:cs typeface="Calibri"/>
                <a:sym typeface="Calibri"/>
              </a:endParaRPr>
            </a:p>
          </p:txBody>
        </p:sp>
        <p:sp>
          <p:nvSpPr>
            <p:cNvPr id="417" name="Google Shape;417;g40a00e307db_0_330"/>
            <p:cNvSpPr/>
            <p:nvPr/>
          </p:nvSpPr>
          <p:spPr>
            <a:xfrm>
              <a:off x="9913620" y="8667750"/>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418" name="Google Shape;418;g40a00e307db_0_330"/>
          <p:cNvGrpSpPr/>
          <p:nvPr/>
        </p:nvGrpSpPr>
        <p:grpSpPr>
          <a:xfrm>
            <a:off x="2392680" y="7886700"/>
            <a:ext cx="5997000" cy="1802250"/>
            <a:chOff x="2392680" y="7886700"/>
            <a:chExt cx="5997000" cy="1802250"/>
          </a:xfrm>
        </p:grpSpPr>
        <p:sp>
          <p:nvSpPr>
            <p:cNvPr id="419" name="Google Shape;419;g40a00e307db_0_330"/>
            <p:cNvSpPr/>
            <p:nvPr/>
          </p:nvSpPr>
          <p:spPr>
            <a:xfrm>
              <a:off x="2392680" y="7886700"/>
              <a:ext cx="5997000" cy="864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Spellcasting Progress</a:t>
              </a:r>
              <a:endParaRPr b="0" i="0" sz="3600" u="none" cap="none" strike="noStrike">
                <a:solidFill>
                  <a:schemeClr val="dk1"/>
                </a:solidFill>
                <a:latin typeface="Calibri"/>
                <a:ea typeface="Calibri"/>
                <a:cs typeface="Calibri"/>
                <a:sym typeface="Calibri"/>
              </a:endParaRPr>
            </a:p>
          </p:txBody>
        </p:sp>
        <p:sp>
          <p:nvSpPr>
            <p:cNvPr id="420" name="Google Shape;420;g40a00e307db_0_330"/>
            <p:cNvSpPr/>
            <p:nvPr/>
          </p:nvSpPr>
          <p:spPr>
            <a:xfrm>
              <a:off x="2407920" y="8667750"/>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BDAFA"/>
        </a:solidFill>
      </p:bgPr>
    </p:bg>
    <p:spTree>
      <p:nvGrpSpPr>
        <p:cNvPr id="425" name="Shape 425"/>
        <p:cNvGrpSpPr/>
        <p:nvPr/>
      </p:nvGrpSpPr>
      <p:grpSpPr>
        <a:xfrm>
          <a:off x="0" y="0"/>
          <a:ext cx="0" cy="0"/>
          <a:chOff x="0" y="0"/>
          <a:chExt cx="0" cy="0"/>
        </a:xfrm>
      </p:grpSpPr>
      <p:sp>
        <p:nvSpPr>
          <p:cNvPr id="426" name="Google Shape;426;g40a00e307db_0_395"/>
          <p:cNvSpPr/>
          <p:nvPr/>
        </p:nvSpPr>
        <p:spPr>
          <a:xfrm>
            <a:off x="0" y="0"/>
            <a:ext cx="18288000" cy="10287000"/>
          </a:xfrm>
          <a:prstGeom prst="rect">
            <a:avLst/>
          </a:prstGeom>
          <a:solidFill>
            <a:srgbClr val="8A8B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27" name="Google Shape;427;g40a00e307db_0_395"/>
          <p:cNvPicPr preferRelativeResize="0"/>
          <p:nvPr/>
        </p:nvPicPr>
        <p:blipFill rotWithShape="1">
          <a:blip r:embed="rId3">
            <a:alphaModFix/>
          </a:blip>
          <a:srcRect b="0" l="0" r="0" t="0"/>
          <a:stretch/>
        </p:blipFill>
        <p:spPr>
          <a:xfrm>
            <a:off x="2466975" y="1352550"/>
            <a:ext cx="13354050" cy="7591425"/>
          </a:xfrm>
          <a:prstGeom prst="rect">
            <a:avLst/>
          </a:prstGeom>
          <a:noFill/>
          <a:ln>
            <a:noFill/>
          </a:ln>
        </p:spPr>
      </p:pic>
      <p:pic>
        <p:nvPicPr>
          <p:cNvPr descr="preencoded.png" id="428" name="Google Shape;428;g40a00e307db_0_395"/>
          <p:cNvPicPr preferRelativeResize="0"/>
          <p:nvPr/>
        </p:nvPicPr>
        <p:blipFill rotWithShape="1">
          <a:blip r:embed="rId4">
            <a:alphaModFix/>
          </a:blip>
          <a:srcRect b="0" l="0" r="0" t="0"/>
          <a:stretch/>
        </p:blipFill>
        <p:spPr>
          <a:xfrm>
            <a:off x="2667000" y="942975"/>
            <a:ext cx="13354050" cy="7591425"/>
          </a:xfrm>
          <a:prstGeom prst="rect">
            <a:avLst/>
          </a:prstGeom>
          <a:noFill/>
          <a:ln>
            <a:noFill/>
          </a:ln>
        </p:spPr>
      </p:pic>
      <p:pic>
        <p:nvPicPr>
          <p:cNvPr descr="preencoded.png" id="429" name="Google Shape;429;g40a00e307db_0_395"/>
          <p:cNvPicPr preferRelativeResize="0"/>
          <p:nvPr/>
        </p:nvPicPr>
        <p:blipFill rotWithShape="1">
          <a:blip r:embed="rId5">
            <a:alphaModFix/>
          </a:blip>
          <a:srcRect b="0" l="0" r="0" t="0"/>
          <a:stretch/>
        </p:blipFill>
        <p:spPr>
          <a:xfrm>
            <a:off x="2209800" y="1666875"/>
            <a:ext cx="13354050" cy="7591425"/>
          </a:xfrm>
          <a:prstGeom prst="rect">
            <a:avLst/>
          </a:prstGeom>
          <a:noFill/>
          <a:ln>
            <a:noFill/>
          </a:ln>
        </p:spPr>
      </p:pic>
      <p:pic>
        <p:nvPicPr>
          <p:cNvPr descr="preencoded.png" id="430" name="Google Shape;430;g40a00e307db_0_395"/>
          <p:cNvPicPr preferRelativeResize="0"/>
          <p:nvPr/>
        </p:nvPicPr>
        <p:blipFill rotWithShape="1">
          <a:blip r:embed="rId6">
            <a:alphaModFix/>
          </a:blip>
          <a:srcRect b="0" l="0" r="0" t="0"/>
          <a:stretch/>
        </p:blipFill>
        <p:spPr>
          <a:xfrm>
            <a:off x="561975" y="942975"/>
            <a:ext cx="2571750" cy="2571750"/>
          </a:xfrm>
          <a:prstGeom prst="rect">
            <a:avLst/>
          </a:prstGeom>
          <a:noFill/>
          <a:ln>
            <a:noFill/>
          </a:ln>
        </p:spPr>
      </p:pic>
      <p:pic>
        <p:nvPicPr>
          <p:cNvPr descr="preencoded.png" id="431" name="Google Shape;431;g40a00e307db_0_395"/>
          <p:cNvPicPr preferRelativeResize="0"/>
          <p:nvPr/>
        </p:nvPicPr>
        <p:blipFill rotWithShape="1">
          <a:blip r:embed="rId7">
            <a:alphaModFix/>
          </a:blip>
          <a:srcRect b="0" l="0" r="0" t="0"/>
          <a:stretch/>
        </p:blipFill>
        <p:spPr>
          <a:xfrm>
            <a:off x="16021050" y="6457950"/>
            <a:ext cx="2971800" cy="3829050"/>
          </a:xfrm>
          <a:prstGeom prst="rect">
            <a:avLst/>
          </a:prstGeom>
          <a:noFill/>
          <a:ln>
            <a:noFill/>
          </a:ln>
        </p:spPr>
      </p:pic>
      <p:pic>
        <p:nvPicPr>
          <p:cNvPr descr="preencoded.png" id="432" name="Google Shape;432;g40a00e307db_0_395"/>
          <p:cNvPicPr preferRelativeResize="0"/>
          <p:nvPr/>
        </p:nvPicPr>
        <p:blipFill rotWithShape="1">
          <a:blip r:embed="rId8">
            <a:alphaModFix/>
          </a:blip>
          <a:srcRect b="0" l="0" r="0" t="0"/>
          <a:stretch/>
        </p:blipFill>
        <p:spPr>
          <a:xfrm>
            <a:off x="-2676525" y="1533525"/>
            <a:ext cx="12592050" cy="12592050"/>
          </a:xfrm>
          <a:prstGeom prst="rect">
            <a:avLst/>
          </a:prstGeom>
          <a:noFill/>
          <a:ln>
            <a:noFill/>
          </a:ln>
        </p:spPr>
      </p:pic>
      <p:grpSp>
        <p:nvGrpSpPr>
          <p:cNvPr id="433" name="Google Shape;433;g40a00e307db_0_395"/>
          <p:cNvGrpSpPr/>
          <p:nvPr/>
        </p:nvGrpSpPr>
        <p:grpSpPr>
          <a:xfrm>
            <a:off x="17640300" y="7994925"/>
            <a:ext cx="596549" cy="2063476"/>
            <a:chOff x="17640300" y="7994925"/>
            <a:chExt cx="596549" cy="2063476"/>
          </a:xfrm>
        </p:grpSpPr>
        <p:pic>
          <p:nvPicPr>
            <p:cNvPr descr="preencoded.png" id="434" name="Google Shape;434;g40a00e307db_0_395"/>
            <p:cNvPicPr preferRelativeResize="0"/>
            <p:nvPr/>
          </p:nvPicPr>
          <p:blipFill rotWithShape="1">
            <a:blip r:embed="rId9">
              <a:alphaModFix/>
            </a:blip>
            <a:srcRect b="0" l="0" r="0" t="0"/>
            <a:stretch/>
          </p:blipFill>
          <p:spPr>
            <a:xfrm>
              <a:off x="17640300" y="9525000"/>
              <a:ext cx="533400" cy="533400"/>
            </a:xfrm>
            <a:prstGeom prst="rect">
              <a:avLst/>
            </a:prstGeom>
            <a:noFill/>
            <a:ln>
              <a:noFill/>
            </a:ln>
          </p:spPr>
        </p:pic>
        <p:sp>
          <p:nvSpPr>
            <p:cNvPr id="435" name="Google Shape;435;g40a00e307db_0_39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2710"/>
                <a:buFont typeface="Inter"/>
                <a:buNone/>
              </a:pPr>
              <a:r>
                <a:rPr b="1" i="0" lang="en-US" sz="2710" u="none" cap="none" strike="noStrike">
                  <a:solidFill>
                    <a:srgbClr val="8A8BE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36" name="Google Shape;436;g40a00e307db_0_395"/>
          <p:cNvGrpSpPr/>
          <p:nvPr/>
        </p:nvGrpSpPr>
        <p:grpSpPr>
          <a:xfrm>
            <a:off x="11601450" y="4457700"/>
            <a:ext cx="3625200" cy="3497700"/>
            <a:chOff x="11601450" y="4457700"/>
            <a:chExt cx="3625200" cy="3497700"/>
          </a:xfrm>
        </p:grpSpPr>
        <p:sp>
          <p:nvSpPr>
            <p:cNvPr id="437" name="Google Shape;437;g40a00e307db_0_395"/>
            <p:cNvSpPr/>
            <p:nvPr/>
          </p:nvSpPr>
          <p:spPr>
            <a:xfrm>
              <a:off x="11601450" y="4457700"/>
              <a:ext cx="3625200" cy="156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A web application</a:t>
              </a:r>
              <a:endParaRPr b="0" i="0" sz="3600" u="none" cap="none" strike="noStrike">
                <a:solidFill>
                  <a:schemeClr val="dk1"/>
                </a:solidFill>
                <a:latin typeface="Calibri"/>
                <a:ea typeface="Calibri"/>
                <a:cs typeface="Calibri"/>
                <a:sym typeface="Calibri"/>
              </a:endParaRPr>
            </a:p>
          </p:txBody>
        </p:sp>
        <p:sp>
          <p:nvSpPr>
            <p:cNvPr id="438" name="Google Shape;438;g40a00e307db_0_395"/>
            <p:cNvSpPr/>
            <p:nvPr/>
          </p:nvSpPr>
          <p:spPr>
            <a:xfrm>
              <a:off x="11601450" y="6019800"/>
              <a:ext cx="35946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439" name="Google Shape;439;g40a00e307db_0_395"/>
          <p:cNvPicPr preferRelativeResize="0"/>
          <p:nvPr/>
        </p:nvPicPr>
        <p:blipFill rotWithShape="1">
          <a:blip r:embed="rId10">
            <a:alphaModFix/>
          </a:blip>
          <a:srcRect b="0" l="0" r="0" t="0"/>
          <a:stretch/>
        </p:blipFill>
        <p:spPr>
          <a:xfrm>
            <a:off x="952500" y="3086100"/>
            <a:ext cx="10325100" cy="6124575"/>
          </a:xfrm>
          <a:prstGeom prst="rect">
            <a:avLst/>
          </a:prstGeom>
          <a:noFill/>
          <a:ln>
            <a:noFill/>
          </a:ln>
        </p:spPr>
      </p:pic>
      <p:pic>
        <p:nvPicPr>
          <p:cNvPr descr="preencoded.png" id="440" name="Google Shape;440;g40a00e307db_0_395"/>
          <p:cNvPicPr preferRelativeResize="0"/>
          <p:nvPr/>
        </p:nvPicPr>
        <p:blipFill rotWithShape="1">
          <a:blip r:embed="rId11">
            <a:alphaModFix/>
          </a:blip>
          <a:srcRect b="0" l="0" r="0" t="0"/>
          <a:stretch/>
        </p:blipFill>
        <p:spPr>
          <a:xfrm>
            <a:off x="2400300" y="3343275"/>
            <a:ext cx="7419975" cy="4867275"/>
          </a:xfrm>
          <a:prstGeom prst="rect">
            <a:avLst/>
          </a:prstGeom>
          <a:noFill/>
          <a:ln>
            <a:noFill/>
          </a:ln>
        </p:spPr>
      </p:pic>
      <p:sp>
        <p:nvSpPr>
          <p:cNvPr id="441" name="Google Shape;441;g40a00e307db_0_395"/>
          <p:cNvSpPr/>
          <p:nvPr/>
        </p:nvSpPr>
        <p:spPr>
          <a:xfrm>
            <a:off x="2400300" y="1314450"/>
            <a:ext cx="7915200" cy="143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Carter One"/>
              <a:buNone/>
            </a:pPr>
            <a:r>
              <a:rPr b="0" i="0" lang="en-US" sz="6000" u="none" cap="none" strike="noStrike">
                <a:solidFill>
                  <a:srgbClr val="272727"/>
                </a:solidFill>
                <a:latin typeface="Carter One"/>
                <a:ea typeface="Carter One"/>
                <a:cs typeface="Carter One"/>
                <a:sym typeface="Carter One"/>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BDAFA"/>
        </a:solidFill>
      </p:bgPr>
    </p:bg>
    <p:spTree>
      <p:nvGrpSpPr>
        <p:cNvPr id="446" name="Shape 446"/>
        <p:cNvGrpSpPr/>
        <p:nvPr/>
      </p:nvGrpSpPr>
      <p:grpSpPr>
        <a:xfrm>
          <a:off x="0" y="0"/>
          <a:ext cx="0" cy="0"/>
          <a:chOff x="0" y="0"/>
          <a:chExt cx="0" cy="0"/>
        </a:xfrm>
      </p:grpSpPr>
      <p:pic>
        <p:nvPicPr>
          <p:cNvPr descr="preencoded.png" id="447" name="Google Shape;447;g40a00e307db_0_415"/>
          <p:cNvPicPr preferRelativeResize="0"/>
          <p:nvPr/>
        </p:nvPicPr>
        <p:blipFill rotWithShape="1">
          <a:blip r:embed="rId3">
            <a:alphaModFix/>
          </a:blip>
          <a:srcRect b="0" l="0" r="0" t="0"/>
          <a:stretch/>
        </p:blipFill>
        <p:spPr>
          <a:xfrm>
            <a:off x="-152400" y="1562100"/>
            <a:ext cx="11896725" cy="11896725"/>
          </a:xfrm>
          <a:prstGeom prst="rect">
            <a:avLst/>
          </a:prstGeom>
          <a:noFill/>
          <a:ln>
            <a:noFill/>
          </a:ln>
        </p:spPr>
      </p:pic>
      <p:pic>
        <p:nvPicPr>
          <p:cNvPr descr="preencoded.png" id="448" name="Google Shape;448;g40a00e307db_0_415"/>
          <p:cNvPicPr preferRelativeResize="0"/>
          <p:nvPr/>
        </p:nvPicPr>
        <p:blipFill rotWithShape="1">
          <a:blip r:embed="rId4">
            <a:alphaModFix/>
          </a:blip>
          <a:srcRect b="0" l="0" r="0" t="0"/>
          <a:stretch/>
        </p:blipFill>
        <p:spPr>
          <a:xfrm>
            <a:off x="14573250" y="-352425"/>
            <a:ext cx="4200525" cy="3819525"/>
          </a:xfrm>
          <a:prstGeom prst="rect">
            <a:avLst/>
          </a:prstGeom>
          <a:noFill/>
          <a:ln>
            <a:noFill/>
          </a:ln>
        </p:spPr>
      </p:pic>
      <p:pic>
        <p:nvPicPr>
          <p:cNvPr descr="preencoded.png" id="449" name="Google Shape;449;g40a00e307db_0_415"/>
          <p:cNvPicPr preferRelativeResize="0"/>
          <p:nvPr/>
        </p:nvPicPr>
        <p:blipFill rotWithShape="1">
          <a:blip r:embed="rId5">
            <a:alphaModFix/>
          </a:blip>
          <a:srcRect b="0" l="0" r="0" t="0"/>
          <a:stretch/>
        </p:blipFill>
        <p:spPr>
          <a:xfrm>
            <a:off x="0" y="4714875"/>
            <a:ext cx="2171700" cy="5572125"/>
          </a:xfrm>
          <a:prstGeom prst="rect">
            <a:avLst/>
          </a:prstGeom>
          <a:noFill/>
          <a:ln>
            <a:noFill/>
          </a:ln>
        </p:spPr>
      </p:pic>
      <p:grpSp>
        <p:nvGrpSpPr>
          <p:cNvPr id="450" name="Google Shape;450;g40a00e307db_0_415"/>
          <p:cNvGrpSpPr/>
          <p:nvPr/>
        </p:nvGrpSpPr>
        <p:grpSpPr>
          <a:xfrm>
            <a:off x="17640300" y="7994925"/>
            <a:ext cx="596549" cy="2063476"/>
            <a:chOff x="17640300" y="7994925"/>
            <a:chExt cx="596549" cy="2063476"/>
          </a:xfrm>
        </p:grpSpPr>
        <p:pic>
          <p:nvPicPr>
            <p:cNvPr descr="preencoded.png" id="451" name="Google Shape;451;g40a00e307db_0_415"/>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52" name="Google Shape;452;g40a00e307db_0_41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2710"/>
                <a:buFont typeface="Inter"/>
                <a:buNone/>
              </a:pPr>
              <a:r>
                <a:rPr b="1" i="0" lang="en-US" sz="2710" u="none" cap="none" strike="noStrike">
                  <a:solidFill>
                    <a:srgbClr val="8A8BE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53" name="Google Shape;453;g40a00e307db_0_415"/>
          <p:cNvGrpSpPr/>
          <p:nvPr/>
        </p:nvGrpSpPr>
        <p:grpSpPr>
          <a:xfrm>
            <a:off x="8867775" y="2486025"/>
            <a:ext cx="6644700" cy="2335650"/>
            <a:chOff x="8867775" y="2486025"/>
            <a:chExt cx="6644700" cy="2335650"/>
          </a:xfrm>
        </p:grpSpPr>
        <p:sp>
          <p:nvSpPr>
            <p:cNvPr id="454" name="Google Shape;454;g40a00e307db_0_415"/>
            <p:cNvSpPr/>
            <p:nvPr/>
          </p:nvSpPr>
          <p:spPr>
            <a:xfrm>
              <a:off x="8867775" y="2486025"/>
              <a:ext cx="66447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An mobile app</a:t>
              </a:r>
              <a:endParaRPr b="0" i="0" sz="3600" u="none" cap="none" strike="noStrike">
                <a:solidFill>
                  <a:schemeClr val="dk1"/>
                </a:solidFill>
                <a:latin typeface="Calibri"/>
                <a:ea typeface="Calibri"/>
                <a:cs typeface="Calibri"/>
                <a:sym typeface="Calibri"/>
              </a:endParaRPr>
            </a:p>
          </p:txBody>
        </p:sp>
        <p:sp>
          <p:nvSpPr>
            <p:cNvPr id="455" name="Google Shape;455;g40a00e307db_0_415"/>
            <p:cNvSpPr/>
            <p:nvPr/>
          </p:nvSpPr>
          <p:spPr>
            <a:xfrm>
              <a:off x="8867775" y="3343275"/>
              <a:ext cx="66141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56" name="Google Shape;456;g40a00e307db_0_415"/>
          <p:cNvSpPr/>
          <p:nvPr/>
        </p:nvSpPr>
        <p:spPr>
          <a:xfrm>
            <a:off x="8867775" y="5895975"/>
            <a:ext cx="6776100" cy="30024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Live your fantasy dreams</a:t>
            </a:r>
            <a:endParaRPr b="0" i="0" sz="2400" u="none" cap="none" strike="noStrike">
              <a:solidFill>
                <a:schemeClr val="dk1"/>
              </a:solidFill>
              <a:latin typeface="Calibri"/>
              <a:ea typeface="Calibri"/>
              <a:cs typeface="Calibri"/>
              <a:sym typeface="Calibri"/>
            </a:endParaRPr>
          </a:p>
        </p:txBody>
      </p:sp>
      <p:sp>
        <p:nvSpPr>
          <p:cNvPr id="457" name="Google Shape;457;g40a00e307db_0_415"/>
          <p:cNvSpPr/>
          <p:nvPr/>
        </p:nvSpPr>
        <p:spPr>
          <a:xfrm>
            <a:off x="8867775" y="1133475"/>
            <a:ext cx="9572700" cy="143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Carter One"/>
              <a:buNone/>
            </a:pPr>
            <a:r>
              <a:rPr b="0" i="0" lang="en-US" sz="6000" u="none" cap="none" strike="noStrike">
                <a:solidFill>
                  <a:srgbClr val="272727"/>
                </a:solidFill>
                <a:latin typeface="Carter One"/>
                <a:ea typeface="Carter One"/>
                <a:cs typeface="Carter One"/>
                <a:sym typeface="Carter One"/>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58" name="Google Shape;458;g40a00e307db_0_415"/>
          <p:cNvPicPr preferRelativeResize="0"/>
          <p:nvPr/>
        </p:nvPicPr>
        <p:blipFill rotWithShape="1">
          <a:blip r:embed="rId7">
            <a:alphaModFix/>
          </a:blip>
          <a:srcRect b="0" l="0" r="0" t="0"/>
          <a:stretch/>
        </p:blipFill>
        <p:spPr>
          <a:xfrm>
            <a:off x="3352800" y="771525"/>
            <a:ext cx="4105275" cy="8886825"/>
          </a:xfrm>
          <a:prstGeom prst="rect">
            <a:avLst/>
          </a:prstGeom>
          <a:noFill/>
          <a:ln>
            <a:noFill/>
          </a:ln>
        </p:spPr>
      </p:pic>
      <p:pic>
        <p:nvPicPr>
          <p:cNvPr descr="preencoded.png" id="459" name="Google Shape;459;g40a00e307db_0_415"/>
          <p:cNvPicPr preferRelativeResize="0"/>
          <p:nvPr/>
        </p:nvPicPr>
        <p:blipFill rotWithShape="1">
          <a:blip r:embed="rId8">
            <a:alphaModFix/>
          </a:blip>
          <a:srcRect b="0" l="0" r="0" t="0"/>
          <a:stretch/>
        </p:blipFill>
        <p:spPr>
          <a:xfrm>
            <a:off x="3495675" y="1323975"/>
            <a:ext cx="3829050" cy="8096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BDAFA"/>
        </a:solidFill>
      </p:bgPr>
    </p:bg>
    <p:spTree>
      <p:nvGrpSpPr>
        <p:cNvPr id="464" name="Shape 464"/>
        <p:cNvGrpSpPr/>
        <p:nvPr/>
      </p:nvGrpSpPr>
      <p:grpSpPr>
        <a:xfrm>
          <a:off x="0" y="0"/>
          <a:ext cx="0" cy="0"/>
          <a:chOff x="0" y="0"/>
          <a:chExt cx="0" cy="0"/>
        </a:xfrm>
      </p:grpSpPr>
      <p:pic>
        <p:nvPicPr>
          <p:cNvPr descr="preencoded.png" id="465" name="Google Shape;465;g40a00e307db_0_432"/>
          <p:cNvPicPr preferRelativeResize="0"/>
          <p:nvPr/>
        </p:nvPicPr>
        <p:blipFill rotWithShape="1">
          <a:blip r:embed="rId3">
            <a:alphaModFix/>
          </a:blip>
          <a:srcRect b="0" l="0" r="0" t="0"/>
          <a:stretch/>
        </p:blipFill>
        <p:spPr>
          <a:xfrm>
            <a:off x="11172825" y="-1590675"/>
            <a:ext cx="9782175" cy="9782175"/>
          </a:xfrm>
          <a:prstGeom prst="rect">
            <a:avLst/>
          </a:prstGeom>
          <a:noFill/>
          <a:ln>
            <a:noFill/>
          </a:ln>
        </p:spPr>
      </p:pic>
      <p:pic>
        <p:nvPicPr>
          <p:cNvPr descr="preencoded.png" id="466" name="Google Shape;466;g40a00e307db_0_432"/>
          <p:cNvPicPr preferRelativeResize="0"/>
          <p:nvPr/>
        </p:nvPicPr>
        <p:blipFill rotWithShape="1">
          <a:blip r:embed="rId4">
            <a:alphaModFix/>
          </a:blip>
          <a:srcRect b="0" l="0" r="0" t="0"/>
          <a:stretch/>
        </p:blipFill>
        <p:spPr>
          <a:xfrm>
            <a:off x="-1666875" y="5638800"/>
            <a:ext cx="6086473" cy="5248276"/>
          </a:xfrm>
          <a:prstGeom prst="rect">
            <a:avLst/>
          </a:prstGeom>
          <a:noFill/>
          <a:ln>
            <a:noFill/>
          </a:ln>
        </p:spPr>
      </p:pic>
      <p:pic>
        <p:nvPicPr>
          <p:cNvPr descr="preencoded.png" id="467" name="Google Shape;467;g40a00e307db_0_432"/>
          <p:cNvPicPr preferRelativeResize="0"/>
          <p:nvPr/>
        </p:nvPicPr>
        <p:blipFill rotWithShape="1">
          <a:blip r:embed="rId5">
            <a:alphaModFix/>
          </a:blip>
          <a:srcRect b="0" l="0" r="0" t="0"/>
          <a:stretch/>
        </p:blipFill>
        <p:spPr>
          <a:xfrm>
            <a:off x="16059150" y="1485900"/>
            <a:ext cx="1133475" cy="857250"/>
          </a:xfrm>
          <a:prstGeom prst="rect">
            <a:avLst/>
          </a:prstGeom>
          <a:noFill/>
          <a:ln>
            <a:noFill/>
          </a:ln>
        </p:spPr>
      </p:pic>
      <p:pic>
        <p:nvPicPr>
          <p:cNvPr descr="preencoded.png" id="468" name="Google Shape;468;g40a00e307db_0_432"/>
          <p:cNvPicPr preferRelativeResize="0"/>
          <p:nvPr/>
        </p:nvPicPr>
        <p:blipFill rotWithShape="1">
          <a:blip r:embed="rId6">
            <a:alphaModFix/>
          </a:blip>
          <a:srcRect b="0" l="0" r="0" t="0"/>
          <a:stretch/>
        </p:blipFill>
        <p:spPr>
          <a:xfrm>
            <a:off x="17002125" y="523875"/>
            <a:ext cx="752475" cy="695325"/>
          </a:xfrm>
          <a:prstGeom prst="rect">
            <a:avLst/>
          </a:prstGeom>
          <a:noFill/>
          <a:ln>
            <a:noFill/>
          </a:ln>
        </p:spPr>
      </p:pic>
      <p:grpSp>
        <p:nvGrpSpPr>
          <p:cNvPr id="469" name="Google Shape;469;g40a00e307db_0_432"/>
          <p:cNvGrpSpPr/>
          <p:nvPr/>
        </p:nvGrpSpPr>
        <p:grpSpPr>
          <a:xfrm>
            <a:off x="17640300" y="108225"/>
            <a:ext cx="596549" cy="2063475"/>
            <a:chOff x="17640300" y="108225"/>
            <a:chExt cx="596549" cy="2063475"/>
          </a:xfrm>
        </p:grpSpPr>
        <p:pic>
          <p:nvPicPr>
            <p:cNvPr descr="preencoded.png" id="470" name="Google Shape;470;g40a00e307db_0_432"/>
            <p:cNvPicPr preferRelativeResize="0"/>
            <p:nvPr/>
          </p:nvPicPr>
          <p:blipFill rotWithShape="1">
            <a:blip r:embed="rId7">
              <a:alphaModFix/>
            </a:blip>
            <a:srcRect b="0" l="0" r="0" t="0"/>
            <a:stretch/>
          </p:blipFill>
          <p:spPr>
            <a:xfrm>
              <a:off x="17640300" y="1638300"/>
              <a:ext cx="533400" cy="533400"/>
            </a:xfrm>
            <a:prstGeom prst="rect">
              <a:avLst/>
            </a:prstGeom>
            <a:noFill/>
            <a:ln>
              <a:noFill/>
            </a:ln>
          </p:spPr>
        </p:pic>
        <p:sp>
          <p:nvSpPr>
            <p:cNvPr id="471" name="Google Shape;471;g40a00e307db_0_432"/>
            <p:cNvSpPr/>
            <p:nvPr/>
          </p:nvSpPr>
          <p:spPr>
            <a:xfrm rot="-5400000">
              <a:off x="17235450" y="5702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2710"/>
                <a:buFont typeface="Inter"/>
                <a:buNone/>
              </a:pPr>
              <a:r>
                <a:rPr b="1" i="0" lang="en-US" sz="2710" u="none" cap="none" strike="noStrike">
                  <a:solidFill>
                    <a:srgbClr val="8A8BE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72" name="Google Shape;472;g40a00e307db_0_432"/>
          <p:cNvGrpSpPr/>
          <p:nvPr/>
        </p:nvGrpSpPr>
        <p:grpSpPr>
          <a:xfrm>
            <a:off x="1638300" y="6076950"/>
            <a:ext cx="4377600" cy="2335650"/>
            <a:chOff x="1638300" y="6076950"/>
            <a:chExt cx="4377600" cy="2335650"/>
          </a:xfrm>
        </p:grpSpPr>
        <p:sp>
          <p:nvSpPr>
            <p:cNvPr id="473" name="Google Shape;473;g40a00e307db_0_432"/>
            <p:cNvSpPr/>
            <p:nvPr/>
          </p:nvSpPr>
          <p:spPr>
            <a:xfrm>
              <a:off x="1638300" y="6076950"/>
              <a:ext cx="43776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A web application</a:t>
              </a:r>
              <a:endParaRPr b="0" i="0" sz="3600" u="none" cap="none" strike="noStrike">
                <a:solidFill>
                  <a:schemeClr val="dk1"/>
                </a:solidFill>
                <a:latin typeface="Calibri"/>
                <a:ea typeface="Calibri"/>
                <a:cs typeface="Calibri"/>
                <a:sym typeface="Calibri"/>
              </a:endParaRPr>
            </a:p>
          </p:txBody>
        </p:sp>
        <p:sp>
          <p:nvSpPr>
            <p:cNvPr id="474" name="Google Shape;474;g40a00e307db_0_432"/>
            <p:cNvSpPr/>
            <p:nvPr/>
          </p:nvSpPr>
          <p:spPr>
            <a:xfrm>
              <a:off x="1638300" y="6934200"/>
              <a:ext cx="43473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75" name="Google Shape;475;g40a00e307db_0_432"/>
          <p:cNvSpPr/>
          <p:nvPr/>
        </p:nvSpPr>
        <p:spPr>
          <a:xfrm>
            <a:off x="1762125" y="1362075"/>
            <a:ext cx="5153100" cy="495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Carter One"/>
              <a:buNone/>
            </a:pPr>
            <a:r>
              <a:rPr b="0" i="0" lang="en-US" sz="6000" u="none" cap="none" strike="noStrike">
                <a:solidFill>
                  <a:srgbClr val="272727"/>
                </a:solidFill>
                <a:latin typeface="Carter One"/>
                <a:ea typeface="Carter One"/>
                <a:cs typeface="Carter One"/>
                <a:sym typeface="Carter One"/>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76" name="Google Shape;476;g40a00e307db_0_432"/>
          <p:cNvSpPr/>
          <p:nvPr/>
        </p:nvSpPr>
        <p:spPr>
          <a:xfrm>
            <a:off x="12496800" y="5191125"/>
            <a:ext cx="5204400" cy="42216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77" name="Google Shape;477;g40a00e307db_0_432"/>
          <p:cNvGrpSpPr/>
          <p:nvPr/>
        </p:nvGrpSpPr>
        <p:grpSpPr>
          <a:xfrm>
            <a:off x="5924550" y="561975"/>
            <a:ext cx="6429375" cy="9248775"/>
            <a:chOff x="5924550" y="561975"/>
            <a:chExt cx="6429375" cy="9248775"/>
          </a:xfrm>
        </p:grpSpPr>
        <p:pic>
          <p:nvPicPr>
            <p:cNvPr descr="preencoded.png" id="478" name="Google Shape;478;g40a00e307db_0_432"/>
            <p:cNvPicPr preferRelativeResize="0"/>
            <p:nvPr/>
          </p:nvPicPr>
          <p:blipFill rotWithShape="1">
            <a:blip r:embed="rId8">
              <a:alphaModFix/>
            </a:blip>
            <a:srcRect b="0" l="0" r="0" t="0"/>
            <a:stretch/>
          </p:blipFill>
          <p:spPr>
            <a:xfrm>
              <a:off x="5924550" y="561975"/>
              <a:ext cx="6429375" cy="9248775"/>
            </a:xfrm>
            <a:prstGeom prst="rect">
              <a:avLst/>
            </a:prstGeom>
            <a:noFill/>
            <a:ln>
              <a:noFill/>
            </a:ln>
          </p:spPr>
        </p:pic>
        <p:pic>
          <p:nvPicPr>
            <p:cNvPr descr="preencoded.png" id="479" name="Google Shape;479;g40a00e307db_0_432"/>
            <p:cNvPicPr preferRelativeResize="0"/>
            <p:nvPr/>
          </p:nvPicPr>
          <p:blipFill rotWithShape="1">
            <a:blip r:embed="rId9">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BDAFA"/>
        </a:solidFill>
      </p:bgPr>
    </p:bg>
    <p:spTree>
      <p:nvGrpSpPr>
        <p:cNvPr id="484" name="Shape 484"/>
        <p:cNvGrpSpPr/>
        <p:nvPr/>
      </p:nvGrpSpPr>
      <p:grpSpPr>
        <a:xfrm>
          <a:off x="0" y="0"/>
          <a:ext cx="0" cy="0"/>
          <a:chOff x="0" y="0"/>
          <a:chExt cx="0" cy="0"/>
        </a:xfrm>
      </p:grpSpPr>
      <p:pic>
        <p:nvPicPr>
          <p:cNvPr descr="preencoded.png" id="485" name="Google Shape;485;g40a00e307db_0_451"/>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86" name="Google Shape;486;g40a00e307db_0_451"/>
          <p:cNvGrpSpPr/>
          <p:nvPr/>
        </p:nvGrpSpPr>
        <p:grpSpPr>
          <a:xfrm>
            <a:off x="17640300" y="7994925"/>
            <a:ext cx="596549" cy="2063476"/>
            <a:chOff x="17640300" y="7994925"/>
            <a:chExt cx="596549" cy="2063476"/>
          </a:xfrm>
        </p:grpSpPr>
        <p:pic>
          <p:nvPicPr>
            <p:cNvPr descr="preencoded.png" id="487" name="Google Shape;487;g40a00e307db_0_451"/>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88" name="Google Shape;488;g40a00e307db_0_45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2710"/>
                <a:buFont typeface="Inter"/>
                <a:buNone/>
              </a:pPr>
              <a:r>
                <a:rPr b="1" i="0" lang="en-US" sz="2710" u="none" cap="none" strike="noStrike">
                  <a:solidFill>
                    <a:srgbClr val="8A8BE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89" name="Google Shape;489;g40a00e307db_0_451"/>
          <p:cNvSpPr/>
          <p:nvPr/>
        </p:nvSpPr>
        <p:spPr>
          <a:xfrm>
            <a:off x="11868150" y="523875"/>
            <a:ext cx="5496000" cy="26100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272727"/>
              </a:buClr>
              <a:buSzPts val="6000"/>
              <a:buFont typeface="Carter One"/>
              <a:buNone/>
            </a:pPr>
            <a:r>
              <a:rPr b="0" i="0" lang="en-US" sz="6000" u="none" cap="none" strike="noStrike">
                <a:solidFill>
                  <a:srgbClr val="272727"/>
                </a:solidFill>
                <a:latin typeface="Carter One"/>
                <a:ea typeface="Carter One"/>
                <a:cs typeface="Carter One"/>
                <a:sym typeface="Carter One"/>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BDAFA"/>
        </a:solidFill>
      </p:bgPr>
    </p:bg>
    <p:spTree>
      <p:nvGrpSpPr>
        <p:cNvPr id="494" name="Shape 494"/>
        <p:cNvGrpSpPr/>
        <p:nvPr/>
      </p:nvGrpSpPr>
      <p:grpSpPr>
        <a:xfrm>
          <a:off x="0" y="0"/>
          <a:ext cx="0" cy="0"/>
          <a:chOff x="0" y="0"/>
          <a:chExt cx="0" cy="0"/>
        </a:xfrm>
      </p:grpSpPr>
      <p:pic>
        <p:nvPicPr>
          <p:cNvPr descr="preencoded.png" id="495" name="Google Shape;495;g40a00e307db_0_460"/>
          <p:cNvPicPr preferRelativeResize="0"/>
          <p:nvPr/>
        </p:nvPicPr>
        <p:blipFill rotWithShape="1">
          <a:blip r:embed="rId3">
            <a:alphaModFix/>
          </a:blip>
          <a:srcRect b="0" l="0" r="0" t="0"/>
          <a:stretch/>
        </p:blipFill>
        <p:spPr>
          <a:xfrm>
            <a:off x="10906125" y="1762125"/>
            <a:ext cx="6286500" cy="6286500"/>
          </a:xfrm>
          <a:prstGeom prst="rect">
            <a:avLst/>
          </a:prstGeom>
          <a:noFill/>
          <a:ln>
            <a:noFill/>
          </a:ln>
        </p:spPr>
      </p:pic>
      <p:pic>
        <p:nvPicPr>
          <p:cNvPr descr="preencoded.png" id="496" name="Google Shape;496;g40a00e307db_0_460"/>
          <p:cNvPicPr preferRelativeResize="0"/>
          <p:nvPr/>
        </p:nvPicPr>
        <p:blipFill rotWithShape="1">
          <a:blip r:embed="rId4">
            <a:alphaModFix/>
          </a:blip>
          <a:srcRect b="0" l="0" r="0" t="0"/>
          <a:stretch/>
        </p:blipFill>
        <p:spPr>
          <a:xfrm>
            <a:off x="-504825" y="-257175"/>
            <a:ext cx="4876800" cy="3562350"/>
          </a:xfrm>
          <a:prstGeom prst="rect">
            <a:avLst/>
          </a:prstGeom>
          <a:noFill/>
          <a:ln>
            <a:noFill/>
          </a:ln>
        </p:spPr>
      </p:pic>
      <p:pic>
        <p:nvPicPr>
          <p:cNvPr descr="preencoded.png" id="497" name="Google Shape;497;g40a00e307db_0_460"/>
          <p:cNvPicPr preferRelativeResize="0"/>
          <p:nvPr/>
        </p:nvPicPr>
        <p:blipFill rotWithShape="1">
          <a:blip r:embed="rId5">
            <a:alphaModFix/>
          </a:blip>
          <a:srcRect b="0" l="0" r="0" t="0"/>
          <a:stretch/>
        </p:blipFill>
        <p:spPr>
          <a:xfrm>
            <a:off x="14249400" y="6391275"/>
            <a:ext cx="4382180" cy="3895344"/>
          </a:xfrm>
          <a:prstGeom prst="rect">
            <a:avLst/>
          </a:prstGeom>
          <a:noFill/>
          <a:ln>
            <a:noFill/>
          </a:ln>
        </p:spPr>
      </p:pic>
      <p:grpSp>
        <p:nvGrpSpPr>
          <p:cNvPr id="498" name="Google Shape;498;g40a00e307db_0_460"/>
          <p:cNvGrpSpPr/>
          <p:nvPr/>
        </p:nvGrpSpPr>
        <p:grpSpPr>
          <a:xfrm>
            <a:off x="17640300" y="7994925"/>
            <a:ext cx="596549" cy="2063476"/>
            <a:chOff x="17640300" y="7994925"/>
            <a:chExt cx="596549" cy="2063476"/>
          </a:xfrm>
        </p:grpSpPr>
        <p:pic>
          <p:nvPicPr>
            <p:cNvPr descr="preencoded.png" id="499" name="Google Shape;499;g40a00e307db_0_460"/>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500" name="Google Shape;500;g40a00e307db_0_46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2710"/>
                <a:buFont typeface="Inter"/>
                <a:buNone/>
              </a:pPr>
              <a:r>
                <a:rPr b="1" i="0" lang="en-US" sz="2710" u="none" cap="none" strike="noStrike">
                  <a:solidFill>
                    <a:srgbClr val="8A8BE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01" name="Google Shape;501;g40a00e307db_0_460"/>
          <p:cNvPicPr preferRelativeResize="0"/>
          <p:nvPr/>
        </p:nvPicPr>
        <p:blipFill rotWithShape="1">
          <a:blip r:embed="rId7">
            <a:alphaModFix/>
          </a:blip>
          <a:srcRect b="0" l="0" r="0" t="0"/>
          <a:stretch/>
        </p:blipFill>
        <p:spPr>
          <a:xfrm>
            <a:off x="11563350" y="1028700"/>
            <a:ext cx="5362575" cy="8763000"/>
          </a:xfrm>
          <a:prstGeom prst="rect">
            <a:avLst/>
          </a:prstGeom>
          <a:noFill/>
          <a:ln>
            <a:noFill/>
          </a:ln>
        </p:spPr>
      </p:pic>
      <p:sp>
        <p:nvSpPr>
          <p:cNvPr id="502" name="Google Shape;502;g40a00e307db_0_460"/>
          <p:cNvSpPr/>
          <p:nvPr/>
        </p:nvSpPr>
        <p:spPr>
          <a:xfrm>
            <a:off x="457200" y="2319338"/>
            <a:ext cx="845700" cy="230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Carter One"/>
              <a:buNone/>
            </a:pPr>
            <a:r>
              <a:rPr b="0" i="0" lang="en-US" sz="9600" u="none" cap="none" strike="noStrike">
                <a:solidFill>
                  <a:srgbClr val="272727"/>
                </a:solidFill>
                <a:latin typeface="Carter One"/>
                <a:ea typeface="Carter One"/>
                <a:cs typeface="Carter One"/>
                <a:sym typeface="Carter One"/>
              </a:rPr>
              <a:t>1</a:t>
            </a:r>
            <a:endParaRPr b="0" i="0" sz="9600" u="none" cap="none" strike="noStrike">
              <a:solidFill>
                <a:schemeClr val="dk1"/>
              </a:solidFill>
              <a:latin typeface="Calibri"/>
              <a:ea typeface="Calibri"/>
              <a:cs typeface="Calibri"/>
              <a:sym typeface="Calibri"/>
            </a:endParaRPr>
          </a:p>
        </p:txBody>
      </p:sp>
      <p:grpSp>
        <p:nvGrpSpPr>
          <p:cNvPr id="503" name="Google Shape;503;g40a00e307db_0_460"/>
          <p:cNvGrpSpPr/>
          <p:nvPr/>
        </p:nvGrpSpPr>
        <p:grpSpPr>
          <a:xfrm>
            <a:off x="1028700" y="1828800"/>
            <a:ext cx="4473000" cy="2964300"/>
            <a:chOff x="1028700" y="1828800"/>
            <a:chExt cx="4473000" cy="2964300"/>
          </a:xfrm>
        </p:grpSpPr>
        <p:sp>
          <p:nvSpPr>
            <p:cNvPr id="504" name="Google Shape;504;g40a00e307db_0_460"/>
            <p:cNvSpPr/>
            <p:nvPr/>
          </p:nvSpPr>
          <p:spPr>
            <a:xfrm>
              <a:off x="1028700" y="1828800"/>
              <a:ext cx="4473000" cy="156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Discover the secrets</a:t>
              </a:r>
              <a:endParaRPr b="0" i="0" sz="3600" u="none" cap="none" strike="noStrike">
                <a:solidFill>
                  <a:schemeClr val="dk1"/>
                </a:solidFill>
                <a:latin typeface="Calibri"/>
                <a:ea typeface="Calibri"/>
                <a:cs typeface="Calibri"/>
                <a:sym typeface="Calibri"/>
              </a:endParaRPr>
            </a:p>
          </p:txBody>
        </p:sp>
        <p:sp>
          <p:nvSpPr>
            <p:cNvPr id="505" name="Google Shape;505;g40a00e307db_0_460"/>
            <p:cNvSpPr/>
            <p:nvPr/>
          </p:nvSpPr>
          <p:spPr>
            <a:xfrm>
              <a:off x="1028700" y="3314700"/>
              <a:ext cx="44424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Explore the lush, vibrant forest and uncover the mysteries that lie within.</a:t>
              </a:r>
              <a:endParaRPr b="0" i="0" sz="2400" u="none" cap="none" strike="noStrike">
                <a:solidFill>
                  <a:schemeClr val="dk1"/>
                </a:solidFill>
                <a:latin typeface="Calibri"/>
                <a:ea typeface="Calibri"/>
                <a:cs typeface="Calibri"/>
                <a:sym typeface="Calibri"/>
              </a:endParaRPr>
            </a:p>
          </p:txBody>
        </p:sp>
      </p:grpSp>
      <p:sp>
        <p:nvSpPr>
          <p:cNvPr id="506" name="Google Shape;506;g40a00e307db_0_460"/>
          <p:cNvSpPr/>
          <p:nvPr/>
        </p:nvSpPr>
        <p:spPr>
          <a:xfrm>
            <a:off x="457200" y="5862638"/>
            <a:ext cx="1093500" cy="230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Carter One"/>
              <a:buNone/>
            </a:pPr>
            <a:r>
              <a:rPr b="0" i="0" lang="en-US" sz="9600" u="none" cap="none" strike="noStrike">
                <a:solidFill>
                  <a:srgbClr val="272727"/>
                </a:solidFill>
                <a:latin typeface="Carter One"/>
                <a:ea typeface="Carter One"/>
                <a:cs typeface="Carter One"/>
                <a:sym typeface="Carter One"/>
              </a:rPr>
              <a:t>3</a:t>
            </a:r>
            <a:endParaRPr b="0" i="0" sz="9600" u="none" cap="none" strike="noStrike">
              <a:solidFill>
                <a:schemeClr val="dk1"/>
              </a:solidFill>
              <a:latin typeface="Calibri"/>
              <a:ea typeface="Calibri"/>
              <a:cs typeface="Calibri"/>
              <a:sym typeface="Calibri"/>
            </a:endParaRPr>
          </a:p>
        </p:txBody>
      </p:sp>
      <p:grpSp>
        <p:nvGrpSpPr>
          <p:cNvPr id="507" name="Google Shape;507;g40a00e307db_0_460"/>
          <p:cNvGrpSpPr/>
          <p:nvPr/>
        </p:nvGrpSpPr>
        <p:grpSpPr>
          <a:xfrm>
            <a:off x="1276350" y="5143500"/>
            <a:ext cx="4225200" cy="3421500"/>
            <a:chOff x="1276350" y="5143500"/>
            <a:chExt cx="4225200" cy="3421500"/>
          </a:xfrm>
        </p:grpSpPr>
        <p:sp>
          <p:nvSpPr>
            <p:cNvPr id="508" name="Google Shape;508;g40a00e307db_0_460"/>
            <p:cNvSpPr/>
            <p:nvPr/>
          </p:nvSpPr>
          <p:spPr>
            <a:xfrm>
              <a:off x="1276350" y="5143500"/>
              <a:ext cx="4225200" cy="156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Meet the creatures</a:t>
              </a:r>
              <a:endParaRPr b="0" i="0" sz="3600" u="none" cap="none" strike="noStrike">
                <a:solidFill>
                  <a:schemeClr val="dk1"/>
                </a:solidFill>
                <a:latin typeface="Calibri"/>
                <a:ea typeface="Calibri"/>
                <a:cs typeface="Calibri"/>
                <a:sym typeface="Calibri"/>
              </a:endParaRPr>
            </a:p>
          </p:txBody>
        </p:sp>
        <p:sp>
          <p:nvSpPr>
            <p:cNvPr id="509" name="Google Shape;509;g40a00e307db_0_460"/>
            <p:cNvSpPr/>
            <p:nvPr/>
          </p:nvSpPr>
          <p:spPr>
            <a:xfrm>
              <a:off x="1276350" y="6629400"/>
              <a:ext cx="41949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Encounter the mythical creatures that call the forest home, from talking animals to fairies.</a:t>
              </a:r>
              <a:endParaRPr b="0" i="0" sz="2400" u="none" cap="none" strike="noStrike">
                <a:solidFill>
                  <a:schemeClr val="dk1"/>
                </a:solidFill>
                <a:latin typeface="Calibri"/>
                <a:ea typeface="Calibri"/>
                <a:cs typeface="Calibri"/>
                <a:sym typeface="Calibri"/>
              </a:endParaRPr>
            </a:p>
          </p:txBody>
        </p:sp>
      </p:grpSp>
      <p:sp>
        <p:nvSpPr>
          <p:cNvPr id="510" name="Google Shape;510;g40a00e307db_0_460"/>
          <p:cNvSpPr/>
          <p:nvPr/>
        </p:nvSpPr>
        <p:spPr>
          <a:xfrm>
            <a:off x="6086475" y="5862638"/>
            <a:ext cx="1236300" cy="230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Carter One"/>
              <a:buNone/>
            </a:pPr>
            <a:r>
              <a:rPr b="0" i="0" lang="en-US" sz="9600" u="none" cap="none" strike="noStrike">
                <a:solidFill>
                  <a:srgbClr val="272727"/>
                </a:solidFill>
                <a:latin typeface="Carter One"/>
                <a:ea typeface="Carter One"/>
                <a:cs typeface="Carter One"/>
                <a:sym typeface="Carter One"/>
              </a:rPr>
              <a:t>4</a:t>
            </a:r>
            <a:endParaRPr b="0" i="0" sz="9600" u="none" cap="none" strike="noStrike">
              <a:solidFill>
                <a:schemeClr val="dk1"/>
              </a:solidFill>
              <a:latin typeface="Calibri"/>
              <a:ea typeface="Calibri"/>
              <a:cs typeface="Calibri"/>
              <a:sym typeface="Calibri"/>
            </a:endParaRPr>
          </a:p>
        </p:txBody>
      </p:sp>
      <p:grpSp>
        <p:nvGrpSpPr>
          <p:cNvPr id="511" name="Google Shape;511;g40a00e307db_0_460"/>
          <p:cNvGrpSpPr/>
          <p:nvPr/>
        </p:nvGrpSpPr>
        <p:grpSpPr>
          <a:xfrm>
            <a:off x="7048500" y="5143500"/>
            <a:ext cx="4082400" cy="3421500"/>
            <a:chOff x="7048500" y="5143500"/>
            <a:chExt cx="4082400" cy="3421500"/>
          </a:xfrm>
        </p:grpSpPr>
        <p:sp>
          <p:nvSpPr>
            <p:cNvPr id="512" name="Google Shape;512;g40a00e307db_0_460"/>
            <p:cNvSpPr/>
            <p:nvPr/>
          </p:nvSpPr>
          <p:spPr>
            <a:xfrm>
              <a:off x="7048500" y="5143500"/>
              <a:ext cx="4082400" cy="156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Uncover the magic</a:t>
              </a:r>
              <a:endParaRPr b="0" i="0" sz="3600" u="none" cap="none" strike="noStrike">
                <a:solidFill>
                  <a:schemeClr val="dk1"/>
                </a:solidFill>
                <a:latin typeface="Calibri"/>
                <a:ea typeface="Calibri"/>
                <a:cs typeface="Calibri"/>
                <a:sym typeface="Calibri"/>
              </a:endParaRPr>
            </a:p>
          </p:txBody>
        </p:sp>
        <p:sp>
          <p:nvSpPr>
            <p:cNvPr id="513" name="Google Shape;513;g40a00e307db_0_460"/>
            <p:cNvSpPr/>
            <p:nvPr/>
          </p:nvSpPr>
          <p:spPr>
            <a:xfrm>
              <a:off x="7048500" y="6629400"/>
              <a:ext cx="40518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Learn about the powerful magic that pervades the forest and how it affects all who enter.</a:t>
              </a:r>
              <a:endParaRPr b="0" i="0" sz="2400" u="none" cap="none" strike="noStrike">
                <a:solidFill>
                  <a:schemeClr val="dk1"/>
                </a:solidFill>
                <a:latin typeface="Calibri"/>
                <a:ea typeface="Calibri"/>
                <a:cs typeface="Calibri"/>
                <a:sym typeface="Calibri"/>
              </a:endParaRPr>
            </a:p>
          </p:txBody>
        </p:sp>
      </p:grpSp>
      <p:sp>
        <p:nvSpPr>
          <p:cNvPr id="514" name="Google Shape;514;g40a00e307db_0_460"/>
          <p:cNvSpPr/>
          <p:nvPr/>
        </p:nvSpPr>
        <p:spPr>
          <a:xfrm>
            <a:off x="6086475" y="2319338"/>
            <a:ext cx="1103100" cy="230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Carter One"/>
              <a:buNone/>
            </a:pPr>
            <a:r>
              <a:rPr b="0" i="0" lang="en-US" sz="9600" u="none" cap="none" strike="noStrike">
                <a:solidFill>
                  <a:srgbClr val="272727"/>
                </a:solidFill>
                <a:latin typeface="Carter One"/>
                <a:ea typeface="Carter One"/>
                <a:cs typeface="Carter One"/>
                <a:sym typeface="Carter One"/>
              </a:rPr>
              <a:t>2</a:t>
            </a:r>
            <a:endParaRPr b="0" i="0" sz="9600" u="none" cap="none" strike="noStrike">
              <a:solidFill>
                <a:schemeClr val="dk1"/>
              </a:solidFill>
              <a:latin typeface="Calibri"/>
              <a:ea typeface="Calibri"/>
              <a:cs typeface="Calibri"/>
              <a:sym typeface="Calibri"/>
            </a:endParaRPr>
          </a:p>
        </p:txBody>
      </p:sp>
      <p:grpSp>
        <p:nvGrpSpPr>
          <p:cNvPr id="515" name="Google Shape;515;g40a00e307db_0_460"/>
          <p:cNvGrpSpPr/>
          <p:nvPr/>
        </p:nvGrpSpPr>
        <p:grpSpPr>
          <a:xfrm>
            <a:off x="6915150" y="1828800"/>
            <a:ext cx="4215900" cy="2964300"/>
            <a:chOff x="6915150" y="1828800"/>
            <a:chExt cx="4215900" cy="2964300"/>
          </a:xfrm>
        </p:grpSpPr>
        <p:sp>
          <p:nvSpPr>
            <p:cNvPr id="516" name="Google Shape;516;g40a00e307db_0_460"/>
            <p:cNvSpPr/>
            <p:nvPr/>
          </p:nvSpPr>
          <p:spPr>
            <a:xfrm>
              <a:off x="6915150" y="1828800"/>
              <a:ext cx="4215900" cy="156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Find your own path</a:t>
              </a:r>
              <a:endParaRPr b="0" i="0" sz="3600" u="none" cap="none" strike="noStrike">
                <a:solidFill>
                  <a:schemeClr val="dk1"/>
                </a:solidFill>
                <a:latin typeface="Calibri"/>
                <a:ea typeface="Calibri"/>
                <a:cs typeface="Calibri"/>
                <a:sym typeface="Calibri"/>
              </a:endParaRPr>
            </a:p>
          </p:txBody>
        </p:sp>
        <p:sp>
          <p:nvSpPr>
            <p:cNvPr id="517" name="Google Shape;517;g40a00e307db_0_460"/>
            <p:cNvSpPr/>
            <p:nvPr/>
          </p:nvSpPr>
          <p:spPr>
            <a:xfrm>
              <a:off x="6915150" y="3314700"/>
              <a:ext cx="41853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Choose your own path through the forest, and see where it takes you.</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BDAFA"/>
        </a:solidFill>
      </p:bgPr>
    </p:bg>
    <p:spTree>
      <p:nvGrpSpPr>
        <p:cNvPr id="522" name="Shape 522"/>
        <p:cNvGrpSpPr/>
        <p:nvPr/>
      </p:nvGrpSpPr>
      <p:grpSpPr>
        <a:xfrm>
          <a:off x="0" y="0"/>
          <a:ext cx="0" cy="0"/>
          <a:chOff x="0" y="0"/>
          <a:chExt cx="0" cy="0"/>
        </a:xfrm>
      </p:grpSpPr>
      <p:pic>
        <p:nvPicPr>
          <p:cNvPr descr="preencoded.png" id="523" name="Google Shape;523;g40a00e307db_0_487"/>
          <p:cNvPicPr preferRelativeResize="0"/>
          <p:nvPr/>
        </p:nvPicPr>
        <p:blipFill rotWithShape="1">
          <a:blip r:embed="rId3">
            <a:alphaModFix/>
          </a:blip>
          <a:srcRect b="0" l="0" r="0" t="0"/>
          <a:stretch/>
        </p:blipFill>
        <p:spPr>
          <a:xfrm>
            <a:off x="-152400" y="1562100"/>
            <a:ext cx="11896725" cy="11896725"/>
          </a:xfrm>
          <a:prstGeom prst="rect">
            <a:avLst/>
          </a:prstGeom>
          <a:noFill/>
          <a:ln>
            <a:noFill/>
          </a:ln>
        </p:spPr>
      </p:pic>
      <p:pic>
        <p:nvPicPr>
          <p:cNvPr descr="preencoded.png" id="524" name="Google Shape;524;g40a00e307db_0_487"/>
          <p:cNvPicPr preferRelativeResize="0"/>
          <p:nvPr/>
        </p:nvPicPr>
        <p:blipFill rotWithShape="1">
          <a:blip r:embed="rId4">
            <a:alphaModFix/>
          </a:blip>
          <a:srcRect b="0" l="0" r="0" t="0"/>
          <a:stretch/>
        </p:blipFill>
        <p:spPr>
          <a:xfrm>
            <a:off x="14573250" y="-352425"/>
            <a:ext cx="4200525" cy="3819525"/>
          </a:xfrm>
          <a:prstGeom prst="rect">
            <a:avLst/>
          </a:prstGeom>
          <a:noFill/>
          <a:ln>
            <a:noFill/>
          </a:ln>
        </p:spPr>
      </p:pic>
      <p:pic>
        <p:nvPicPr>
          <p:cNvPr descr="preencoded.png" id="525" name="Google Shape;525;g40a00e307db_0_487"/>
          <p:cNvPicPr preferRelativeResize="0"/>
          <p:nvPr/>
        </p:nvPicPr>
        <p:blipFill rotWithShape="1">
          <a:blip r:embed="rId5">
            <a:alphaModFix/>
          </a:blip>
          <a:srcRect b="0" l="0" r="0" t="0"/>
          <a:stretch/>
        </p:blipFill>
        <p:spPr>
          <a:xfrm>
            <a:off x="0" y="4714875"/>
            <a:ext cx="2171700" cy="5572125"/>
          </a:xfrm>
          <a:prstGeom prst="rect">
            <a:avLst/>
          </a:prstGeom>
          <a:noFill/>
          <a:ln>
            <a:noFill/>
          </a:ln>
        </p:spPr>
      </p:pic>
      <p:grpSp>
        <p:nvGrpSpPr>
          <p:cNvPr id="526" name="Google Shape;526;g40a00e307db_0_487"/>
          <p:cNvGrpSpPr/>
          <p:nvPr/>
        </p:nvGrpSpPr>
        <p:grpSpPr>
          <a:xfrm>
            <a:off x="16116300" y="9639300"/>
            <a:ext cx="2063475" cy="596550"/>
            <a:chOff x="16116300" y="9639300"/>
            <a:chExt cx="2063475" cy="596550"/>
          </a:xfrm>
        </p:grpSpPr>
        <p:pic>
          <p:nvPicPr>
            <p:cNvPr descr="preencoded.png" id="527" name="Google Shape;527;g40a00e307db_0_487"/>
            <p:cNvPicPr preferRelativeResize="0"/>
            <p:nvPr/>
          </p:nvPicPr>
          <p:blipFill rotWithShape="1">
            <a:blip r:embed="rId6">
              <a:alphaModFix/>
            </a:blip>
            <a:srcRect b="0" l="0" r="0" t="0"/>
            <a:stretch/>
          </p:blipFill>
          <p:spPr>
            <a:xfrm>
              <a:off x="16116300" y="9639300"/>
              <a:ext cx="533400" cy="533400"/>
            </a:xfrm>
            <a:prstGeom prst="rect">
              <a:avLst/>
            </a:prstGeom>
            <a:noFill/>
            <a:ln>
              <a:noFill/>
            </a:ln>
          </p:spPr>
        </p:pic>
        <p:sp>
          <p:nvSpPr>
            <p:cNvPr id="528" name="Google Shape;528;g40a00e307db_0_487"/>
            <p:cNvSpPr/>
            <p:nvPr/>
          </p:nvSpPr>
          <p:spPr>
            <a:xfrm>
              <a:off x="16716375" y="9696450"/>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2710"/>
                <a:buFont typeface="Inter"/>
                <a:buNone/>
              </a:pPr>
              <a:r>
                <a:rPr b="1" i="0" lang="en-US" sz="2710" u="none" cap="none" strike="noStrike">
                  <a:solidFill>
                    <a:srgbClr val="8A8BE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29" name="Google Shape;529;g40a00e307db_0_487"/>
          <p:cNvPicPr preferRelativeResize="0"/>
          <p:nvPr/>
        </p:nvPicPr>
        <p:blipFill rotWithShape="1">
          <a:blip r:embed="rId7">
            <a:alphaModFix/>
          </a:blip>
          <a:srcRect b="0" l="0" r="0" t="0"/>
          <a:stretch/>
        </p:blipFill>
        <p:spPr>
          <a:xfrm>
            <a:off x="6248400" y="2543175"/>
            <a:ext cx="10858500" cy="5895975"/>
          </a:xfrm>
          <a:prstGeom prst="rect">
            <a:avLst/>
          </a:prstGeom>
          <a:noFill/>
          <a:ln>
            <a:noFill/>
          </a:ln>
        </p:spPr>
      </p:pic>
      <p:sp>
        <p:nvSpPr>
          <p:cNvPr id="530" name="Google Shape;530;g40a00e307db_0_487"/>
          <p:cNvSpPr/>
          <p:nvPr/>
        </p:nvSpPr>
        <p:spPr>
          <a:xfrm>
            <a:off x="6419850" y="895350"/>
            <a:ext cx="10658400" cy="143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Carter One"/>
              <a:buNone/>
            </a:pPr>
            <a:r>
              <a:rPr b="0" i="0" lang="en-US" sz="6000" u="none" cap="none" strike="noStrike">
                <a:solidFill>
                  <a:srgbClr val="272727"/>
                </a:solidFill>
                <a:latin typeface="Carter One"/>
                <a:ea typeface="Carter One"/>
                <a:cs typeface="Carter One"/>
                <a:sym typeface="Carter One"/>
              </a:rPr>
              <a:t>Fantasy Realm at a Glance</a:t>
            </a:r>
            <a:endParaRPr b="0" i="0" sz="6000" u="none" cap="none" strike="noStrike">
              <a:solidFill>
                <a:schemeClr val="dk1"/>
              </a:solidFill>
              <a:latin typeface="Calibri"/>
              <a:ea typeface="Calibri"/>
              <a:cs typeface="Calibri"/>
              <a:sym typeface="Calibri"/>
            </a:endParaRPr>
          </a:p>
        </p:txBody>
      </p:sp>
      <p:grpSp>
        <p:nvGrpSpPr>
          <p:cNvPr id="531" name="Google Shape;531;g40a00e307db_0_487"/>
          <p:cNvGrpSpPr/>
          <p:nvPr/>
        </p:nvGrpSpPr>
        <p:grpSpPr>
          <a:xfrm>
            <a:off x="847725" y="600075"/>
            <a:ext cx="4425300" cy="2964300"/>
            <a:chOff x="847725" y="600075"/>
            <a:chExt cx="4425300" cy="2964300"/>
          </a:xfrm>
        </p:grpSpPr>
        <p:sp>
          <p:nvSpPr>
            <p:cNvPr id="532" name="Google Shape;532;g40a00e307db_0_487"/>
            <p:cNvSpPr/>
            <p:nvPr/>
          </p:nvSpPr>
          <p:spPr>
            <a:xfrm>
              <a:off x="847725" y="600075"/>
              <a:ext cx="4425300" cy="156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The Enchanted Forest</a:t>
              </a:r>
              <a:endParaRPr b="0" i="0" sz="3600" u="none" cap="none" strike="noStrike">
                <a:solidFill>
                  <a:schemeClr val="dk1"/>
                </a:solidFill>
                <a:latin typeface="Calibri"/>
                <a:ea typeface="Calibri"/>
                <a:cs typeface="Calibri"/>
                <a:sym typeface="Calibri"/>
              </a:endParaRPr>
            </a:p>
          </p:txBody>
        </p:sp>
        <p:sp>
          <p:nvSpPr>
            <p:cNvPr id="533" name="Google Shape;533;g40a00e307db_0_487"/>
            <p:cNvSpPr/>
            <p:nvPr/>
          </p:nvSpPr>
          <p:spPr>
            <a:xfrm>
              <a:off x="847725" y="2085975"/>
              <a:ext cx="43947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forest filled with talking animals and enchanted creatures.</a:t>
              </a:r>
              <a:endParaRPr b="0" i="0" sz="2400" u="none" cap="none" strike="noStrike">
                <a:solidFill>
                  <a:schemeClr val="dk1"/>
                </a:solidFill>
                <a:latin typeface="Calibri"/>
                <a:ea typeface="Calibri"/>
                <a:cs typeface="Calibri"/>
                <a:sym typeface="Calibri"/>
              </a:endParaRPr>
            </a:p>
          </p:txBody>
        </p:sp>
      </p:grpSp>
      <p:grpSp>
        <p:nvGrpSpPr>
          <p:cNvPr id="534" name="Google Shape;534;g40a00e307db_0_487"/>
          <p:cNvGrpSpPr/>
          <p:nvPr/>
        </p:nvGrpSpPr>
        <p:grpSpPr>
          <a:xfrm>
            <a:off x="847725" y="3657600"/>
            <a:ext cx="4425300" cy="2259450"/>
            <a:chOff x="847725" y="3657600"/>
            <a:chExt cx="4425300" cy="2259450"/>
          </a:xfrm>
        </p:grpSpPr>
        <p:sp>
          <p:nvSpPr>
            <p:cNvPr id="535" name="Google Shape;535;g40a00e307db_0_487"/>
            <p:cNvSpPr/>
            <p:nvPr/>
          </p:nvSpPr>
          <p:spPr>
            <a:xfrm>
              <a:off x="847725" y="3657600"/>
              <a:ext cx="44253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The Crystal Caves</a:t>
              </a:r>
              <a:endParaRPr b="0" i="0" sz="3600" u="none" cap="none" strike="noStrike">
                <a:solidFill>
                  <a:schemeClr val="dk1"/>
                </a:solidFill>
                <a:latin typeface="Calibri"/>
                <a:ea typeface="Calibri"/>
                <a:cs typeface="Calibri"/>
                <a:sym typeface="Calibri"/>
              </a:endParaRPr>
            </a:p>
          </p:txBody>
        </p:sp>
        <p:sp>
          <p:nvSpPr>
            <p:cNvPr id="536" name="Google Shape;536;g40a00e307db_0_487"/>
            <p:cNvSpPr/>
            <p:nvPr/>
          </p:nvSpPr>
          <p:spPr>
            <a:xfrm>
              <a:off x="847725" y="4438650"/>
              <a:ext cx="43947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network of underground caves filled with precious gems and crystals.</a:t>
              </a:r>
              <a:endParaRPr b="0" i="0" sz="2400" u="none" cap="none" strike="noStrike">
                <a:solidFill>
                  <a:schemeClr val="dk1"/>
                </a:solidFill>
                <a:latin typeface="Calibri"/>
                <a:ea typeface="Calibri"/>
                <a:cs typeface="Calibri"/>
                <a:sym typeface="Calibri"/>
              </a:endParaRPr>
            </a:p>
          </p:txBody>
        </p:sp>
      </p:grpSp>
      <p:grpSp>
        <p:nvGrpSpPr>
          <p:cNvPr id="537" name="Google Shape;537;g40a00e307db_0_487"/>
          <p:cNvGrpSpPr/>
          <p:nvPr/>
        </p:nvGrpSpPr>
        <p:grpSpPr>
          <a:xfrm>
            <a:off x="847725" y="6362700"/>
            <a:ext cx="4425300" cy="2259450"/>
            <a:chOff x="847725" y="6362700"/>
            <a:chExt cx="4425300" cy="2259450"/>
          </a:xfrm>
        </p:grpSpPr>
        <p:sp>
          <p:nvSpPr>
            <p:cNvPr id="538" name="Google Shape;538;g40a00e307db_0_487"/>
            <p:cNvSpPr/>
            <p:nvPr/>
          </p:nvSpPr>
          <p:spPr>
            <a:xfrm>
              <a:off x="847725" y="6362700"/>
              <a:ext cx="44253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The Dragon's Lair</a:t>
              </a:r>
              <a:endParaRPr b="0" i="0" sz="3600" u="none" cap="none" strike="noStrike">
                <a:solidFill>
                  <a:schemeClr val="dk1"/>
                </a:solidFill>
                <a:latin typeface="Calibri"/>
                <a:ea typeface="Calibri"/>
                <a:cs typeface="Calibri"/>
                <a:sym typeface="Calibri"/>
              </a:endParaRPr>
            </a:p>
          </p:txBody>
        </p:sp>
        <p:sp>
          <p:nvSpPr>
            <p:cNvPr id="539" name="Google Shape;539;g40a00e307db_0_487"/>
            <p:cNvSpPr/>
            <p:nvPr/>
          </p:nvSpPr>
          <p:spPr>
            <a:xfrm>
              <a:off x="847725" y="7143750"/>
              <a:ext cx="43947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dangerous and mysterious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BDAFA"/>
        </a:solidFill>
      </p:bgPr>
    </p:bg>
    <p:spTree>
      <p:nvGrpSpPr>
        <p:cNvPr id="544" name="Shape 544"/>
        <p:cNvGrpSpPr/>
        <p:nvPr/>
      </p:nvGrpSpPr>
      <p:grpSpPr>
        <a:xfrm>
          <a:off x="0" y="0"/>
          <a:ext cx="0" cy="0"/>
          <a:chOff x="0" y="0"/>
          <a:chExt cx="0" cy="0"/>
        </a:xfrm>
      </p:grpSpPr>
      <p:pic>
        <p:nvPicPr>
          <p:cNvPr descr="preencoded.png" id="545" name="Google Shape;545;g40a00e307db_0_508"/>
          <p:cNvPicPr preferRelativeResize="0"/>
          <p:nvPr/>
        </p:nvPicPr>
        <p:blipFill rotWithShape="1">
          <a:blip r:embed="rId3">
            <a:alphaModFix/>
          </a:blip>
          <a:srcRect b="0" l="0" r="0" t="0"/>
          <a:stretch/>
        </p:blipFill>
        <p:spPr>
          <a:xfrm>
            <a:off x="11172825" y="-1590675"/>
            <a:ext cx="9782175" cy="9782175"/>
          </a:xfrm>
          <a:prstGeom prst="rect">
            <a:avLst/>
          </a:prstGeom>
          <a:noFill/>
          <a:ln>
            <a:noFill/>
          </a:ln>
        </p:spPr>
      </p:pic>
      <p:pic>
        <p:nvPicPr>
          <p:cNvPr descr="preencoded.png" id="546" name="Google Shape;546;g40a00e307db_0_508"/>
          <p:cNvPicPr preferRelativeResize="0"/>
          <p:nvPr/>
        </p:nvPicPr>
        <p:blipFill rotWithShape="1">
          <a:blip r:embed="rId4">
            <a:alphaModFix/>
          </a:blip>
          <a:srcRect b="0" l="0" r="0" t="0"/>
          <a:stretch/>
        </p:blipFill>
        <p:spPr>
          <a:xfrm>
            <a:off x="-1666875" y="5638800"/>
            <a:ext cx="6086473" cy="5248276"/>
          </a:xfrm>
          <a:prstGeom prst="rect">
            <a:avLst/>
          </a:prstGeom>
          <a:noFill/>
          <a:ln>
            <a:noFill/>
          </a:ln>
        </p:spPr>
      </p:pic>
      <p:pic>
        <p:nvPicPr>
          <p:cNvPr descr="preencoded.png" id="547" name="Google Shape;547;g40a00e307db_0_508"/>
          <p:cNvPicPr preferRelativeResize="0"/>
          <p:nvPr/>
        </p:nvPicPr>
        <p:blipFill rotWithShape="1">
          <a:blip r:embed="rId5">
            <a:alphaModFix/>
          </a:blip>
          <a:srcRect b="0" l="0" r="0" t="0"/>
          <a:stretch/>
        </p:blipFill>
        <p:spPr>
          <a:xfrm>
            <a:off x="16059150" y="1485900"/>
            <a:ext cx="1133475" cy="857250"/>
          </a:xfrm>
          <a:prstGeom prst="rect">
            <a:avLst/>
          </a:prstGeom>
          <a:noFill/>
          <a:ln>
            <a:noFill/>
          </a:ln>
        </p:spPr>
      </p:pic>
      <p:pic>
        <p:nvPicPr>
          <p:cNvPr descr="preencoded.png" id="548" name="Google Shape;548;g40a00e307db_0_508"/>
          <p:cNvPicPr preferRelativeResize="0"/>
          <p:nvPr/>
        </p:nvPicPr>
        <p:blipFill rotWithShape="1">
          <a:blip r:embed="rId6">
            <a:alphaModFix/>
          </a:blip>
          <a:srcRect b="0" l="0" r="0" t="0"/>
          <a:stretch/>
        </p:blipFill>
        <p:spPr>
          <a:xfrm>
            <a:off x="17002125" y="523875"/>
            <a:ext cx="752475" cy="695325"/>
          </a:xfrm>
          <a:prstGeom prst="rect">
            <a:avLst/>
          </a:prstGeom>
          <a:noFill/>
          <a:ln>
            <a:noFill/>
          </a:ln>
        </p:spPr>
      </p:pic>
      <p:grpSp>
        <p:nvGrpSpPr>
          <p:cNvPr id="549" name="Google Shape;549;g40a00e307db_0_508"/>
          <p:cNvGrpSpPr/>
          <p:nvPr/>
        </p:nvGrpSpPr>
        <p:grpSpPr>
          <a:xfrm>
            <a:off x="17640300" y="7994925"/>
            <a:ext cx="596549" cy="2063476"/>
            <a:chOff x="17640300" y="7994925"/>
            <a:chExt cx="596549" cy="2063476"/>
          </a:xfrm>
        </p:grpSpPr>
        <p:pic>
          <p:nvPicPr>
            <p:cNvPr descr="preencoded.png" id="550" name="Google Shape;550;g40a00e307db_0_508"/>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551" name="Google Shape;551;g40a00e307db_0_50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2710"/>
                <a:buFont typeface="Inter"/>
                <a:buNone/>
              </a:pPr>
              <a:r>
                <a:rPr b="1" i="0" lang="en-US" sz="2710" u="none" cap="none" strike="noStrike">
                  <a:solidFill>
                    <a:srgbClr val="8A8BE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52" name="Google Shape;552;g40a00e307db_0_508"/>
          <p:cNvGrpSpPr/>
          <p:nvPr/>
        </p:nvGrpSpPr>
        <p:grpSpPr>
          <a:xfrm>
            <a:off x="2500387" y="1714500"/>
            <a:ext cx="142800" cy="1952725"/>
            <a:chOff x="2500387" y="1714500"/>
            <a:chExt cx="142800" cy="1952725"/>
          </a:xfrm>
        </p:grpSpPr>
        <p:sp>
          <p:nvSpPr>
            <p:cNvPr id="553" name="Google Shape;553;g40a00e307db_0_508"/>
            <p:cNvSpPr/>
            <p:nvPr/>
          </p:nvSpPr>
          <p:spPr>
            <a:xfrm rot="5400000">
              <a:off x="2500387" y="1714500"/>
              <a:ext cx="142800" cy="1428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54" name="Google Shape;554;g40a00e307db_0_508"/>
            <p:cNvCxnSpPr/>
            <p:nvPr/>
          </p:nvCxnSpPr>
          <p:spPr>
            <a:xfrm rot="5400000">
              <a:off x="1676325" y="2762275"/>
              <a:ext cx="1809900" cy="0"/>
            </a:xfrm>
            <a:prstGeom prst="straightConnector1">
              <a:avLst/>
            </a:prstGeom>
            <a:noFill/>
            <a:ln cap="flat" cmpd="sng" w="19050">
              <a:solidFill>
                <a:srgbClr val="000000"/>
              </a:solidFill>
              <a:prstDash val="solid"/>
              <a:round/>
              <a:headEnd len="sm" w="sm" type="none"/>
              <a:tailEnd len="sm" w="sm" type="none"/>
            </a:ln>
          </p:spPr>
        </p:cxnSp>
      </p:grpSp>
      <p:grpSp>
        <p:nvGrpSpPr>
          <p:cNvPr id="555" name="Google Shape;555;g40a00e307db_0_508"/>
          <p:cNvGrpSpPr/>
          <p:nvPr/>
        </p:nvGrpSpPr>
        <p:grpSpPr>
          <a:xfrm>
            <a:off x="1962150" y="3667125"/>
            <a:ext cx="1219200" cy="1219200"/>
            <a:chOff x="1962150" y="3667125"/>
            <a:chExt cx="1219200" cy="1219200"/>
          </a:xfrm>
        </p:grpSpPr>
        <p:sp>
          <p:nvSpPr>
            <p:cNvPr id="556" name="Google Shape;556;g40a00e307db_0_508"/>
            <p:cNvSpPr/>
            <p:nvPr/>
          </p:nvSpPr>
          <p:spPr>
            <a:xfrm>
              <a:off x="1962150" y="3667125"/>
              <a:ext cx="1219200" cy="1219200"/>
            </a:xfrm>
            <a:prstGeom prst="roundRect">
              <a:avLst>
                <a:gd fmla="val 18750" name="adj"/>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g40a00e307db_0_508"/>
            <p:cNvSpPr/>
            <p:nvPr/>
          </p:nvSpPr>
          <p:spPr>
            <a:xfrm>
              <a:off x="2130743" y="3954780"/>
              <a:ext cx="882000" cy="643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2700"/>
                <a:buFont typeface="Carter One"/>
                <a:buNone/>
              </a:pPr>
              <a:r>
                <a:rPr b="0" i="0" lang="en-US" sz="2700" u="none" cap="none" strike="noStrike">
                  <a:solidFill>
                    <a:srgbClr val="000000"/>
                  </a:solidFill>
                  <a:latin typeface="Carter One"/>
                  <a:ea typeface="Carter One"/>
                  <a:cs typeface="Carter One"/>
                  <a:sym typeface="Carter One"/>
                </a:rPr>
                <a:t>2015</a:t>
              </a:r>
              <a:endParaRPr b="0" i="0" sz="2700" u="none" cap="none" strike="noStrike">
                <a:solidFill>
                  <a:schemeClr val="dk1"/>
                </a:solidFill>
                <a:latin typeface="Calibri"/>
                <a:ea typeface="Calibri"/>
                <a:cs typeface="Calibri"/>
                <a:sym typeface="Calibri"/>
              </a:endParaRPr>
            </a:p>
          </p:txBody>
        </p:sp>
      </p:grpSp>
      <p:grpSp>
        <p:nvGrpSpPr>
          <p:cNvPr id="558" name="Google Shape;558;g40a00e307db_0_508"/>
          <p:cNvGrpSpPr/>
          <p:nvPr/>
        </p:nvGrpSpPr>
        <p:grpSpPr>
          <a:xfrm>
            <a:off x="822960" y="5343525"/>
            <a:ext cx="3497700" cy="4821675"/>
            <a:chOff x="822960" y="5343525"/>
            <a:chExt cx="3497700" cy="4821675"/>
          </a:xfrm>
        </p:grpSpPr>
        <p:sp>
          <p:nvSpPr>
            <p:cNvPr id="559" name="Google Shape;559;g40a00e307db_0_508"/>
            <p:cNvSpPr/>
            <p:nvPr/>
          </p:nvSpPr>
          <p:spPr>
            <a:xfrm>
              <a:off x="822960" y="5343525"/>
              <a:ext cx="3497700" cy="643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Eclipse</a:t>
              </a:r>
              <a:endParaRPr b="0" i="0" sz="2700" u="none" cap="none" strike="noStrike">
                <a:solidFill>
                  <a:schemeClr val="dk1"/>
                </a:solidFill>
                <a:latin typeface="Calibri"/>
                <a:ea typeface="Calibri"/>
                <a:cs typeface="Calibri"/>
                <a:sym typeface="Calibri"/>
              </a:endParaRPr>
            </a:p>
          </p:txBody>
        </p:sp>
        <p:sp>
          <p:nvSpPr>
            <p:cNvPr id="560" name="Google Shape;560;g40a00e307db_0_508"/>
            <p:cNvSpPr/>
            <p:nvPr/>
          </p:nvSpPr>
          <p:spPr>
            <a:xfrm>
              <a:off x="826770" y="6019800"/>
              <a:ext cx="3489900" cy="4145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rare eclipse occurs, causing strange and unpredictable magical effects.</a:t>
              </a:r>
              <a:endParaRPr b="0" i="0" sz="2400" u="none" cap="none" strike="noStrike">
                <a:solidFill>
                  <a:schemeClr val="dk1"/>
                </a:solidFill>
                <a:latin typeface="Calibri"/>
                <a:ea typeface="Calibri"/>
                <a:cs typeface="Calibri"/>
                <a:sym typeface="Calibri"/>
              </a:endParaRPr>
            </a:p>
            <a:p>
              <a:pPr indent="0" lvl="0" marL="0" marR="0" rtl="0" algn="ctr">
                <a:spcBef>
                  <a:spcPts val="120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elf helps humans obtain the Crystal of the Unicorn from the Elven Forest.</a:t>
              </a:r>
              <a:endParaRPr b="0" i="0" sz="2400" u="none" cap="none" strike="noStrike">
                <a:solidFill>
                  <a:schemeClr val="dk1"/>
                </a:solidFill>
                <a:latin typeface="Calibri"/>
                <a:ea typeface="Calibri"/>
                <a:cs typeface="Calibri"/>
                <a:sym typeface="Calibri"/>
              </a:endParaRPr>
            </a:p>
          </p:txBody>
        </p:sp>
      </p:grpSp>
      <p:grpSp>
        <p:nvGrpSpPr>
          <p:cNvPr id="561" name="Google Shape;561;g40a00e307db_0_508"/>
          <p:cNvGrpSpPr/>
          <p:nvPr/>
        </p:nvGrpSpPr>
        <p:grpSpPr>
          <a:xfrm>
            <a:off x="6881888" y="1714500"/>
            <a:ext cx="142800" cy="1952725"/>
            <a:chOff x="6881888" y="1714500"/>
            <a:chExt cx="142800" cy="1952725"/>
          </a:xfrm>
        </p:grpSpPr>
        <p:sp>
          <p:nvSpPr>
            <p:cNvPr id="562" name="Google Shape;562;g40a00e307db_0_508"/>
            <p:cNvSpPr/>
            <p:nvPr/>
          </p:nvSpPr>
          <p:spPr>
            <a:xfrm rot="5400000">
              <a:off x="6881888" y="1714500"/>
              <a:ext cx="142800" cy="1428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63" name="Google Shape;563;g40a00e307db_0_508"/>
            <p:cNvCxnSpPr/>
            <p:nvPr/>
          </p:nvCxnSpPr>
          <p:spPr>
            <a:xfrm rot="5400000">
              <a:off x="6057825" y="2762275"/>
              <a:ext cx="1809900" cy="0"/>
            </a:xfrm>
            <a:prstGeom prst="straightConnector1">
              <a:avLst/>
            </a:prstGeom>
            <a:noFill/>
            <a:ln cap="flat" cmpd="sng" w="19050">
              <a:solidFill>
                <a:srgbClr val="000000"/>
              </a:solidFill>
              <a:prstDash val="solid"/>
              <a:round/>
              <a:headEnd len="sm" w="sm" type="none"/>
              <a:tailEnd len="sm" w="sm" type="none"/>
            </a:ln>
          </p:spPr>
        </p:cxnSp>
      </p:grpSp>
      <p:grpSp>
        <p:nvGrpSpPr>
          <p:cNvPr id="564" name="Google Shape;564;g40a00e307db_0_508"/>
          <p:cNvGrpSpPr/>
          <p:nvPr/>
        </p:nvGrpSpPr>
        <p:grpSpPr>
          <a:xfrm>
            <a:off x="6343650" y="3667125"/>
            <a:ext cx="1219200" cy="1219200"/>
            <a:chOff x="6343650" y="3667125"/>
            <a:chExt cx="1219200" cy="1219200"/>
          </a:xfrm>
        </p:grpSpPr>
        <p:sp>
          <p:nvSpPr>
            <p:cNvPr id="565" name="Google Shape;565;g40a00e307db_0_508"/>
            <p:cNvSpPr/>
            <p:nvPr/>
          </p:nvSpPr>
          <p:spPr>
            <a:xfrm>
              <a:off x="6343650" y="3667125"/>
              <a:ext cx="1219200" cy="1219200"/>
            </a:xfrm>
            <a:prstGeom prst="roundRect">
              <a:avLst>
                <a:gd fmla="val 18750" name="adj"/>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g40a00e307db_0_508"/>
            <p:cNvSpPr/>
            <p:nvPr/>
          </p:nvSpPr>
          <p:spPr>
            <a:xfrm>
              <a:off x="6512243" y="3954780"/>
              <a:ext cx="882000" cy="643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2700"/>
                <a:buFont typeface="Carter One"/>
                <a:buNone/>
              </a:pPr>
              <a:r>
                <a:rPr b="0" i="0" lang="en-US" sz="2700" u="none" cap="none" strike="noStrike">
                  <a:solidFill>
                    <a:srgbClr val="000000"/>
                  </a:solidFill>
                  <a:latin typeface="Carter One"/>
                  <a:ea typeface="Carter One"/>
                  <a:cs typeface="Carter One"/>
                  <a:sym typeface="Carter One"/>
                </a:rPr>
                <a:t>2015</a:t>
              </a:r>
              <a:endParaRPr b="0" i="0" sz="2700" u="none" cap="none" strike="noStrike">
                <a:solidFill>
                  <a:schemeClr val="dk1"/>
                </a:solidFill>
                <a:latin typeface="Calibri"/>
                <a:ea typeface="Calibri"/>
                <a:cs typeface="Calibri"/>
                <a:sym typeface="Calibri"/>
              </a:endParaRPr>
            </a:p>
          </p:txBody>
        </p:sp>
      </p:grpSp>
      <p:grpSp>
        <p:nvGrpSpPr>
          <p:cNvPr id="567" name="Google Shape;567;g40a00e307db_0_508"/>
          <p:cNvGrpSpPr/>
          <p:nvPr/>
        </p:nvGrpSpPr>
        <p:grpSpPr>
          <a:xfrm>
            <a:off x="5204460" y="5343525"/>
            <a:ext cx="3497700" cy="4821675"/>
            <a:chOff x="5204460" y="5343525"/>
            <a:chExt cx="3497700" cy="4821675"/>
          </a:xfrm>
        </p:grpSpPr>
        <p:sp>
          <p:nvSpPr>
            <p:cNvPr id="568" name="Google Shape;568;g40a00e307db_0_508"/>
            <p:cNvSpPr/>
            <p:nvPr/>
          </p:nvSpPr>
          <p:spPr>
            <a:xfrm>
              <a:off x="5204460" y="5343525"/>
              <a:ext cx="3497700" cy="643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War</a:t>
              </a:r>
              <a:endParaRPr b="0" i="0" sz="2700" u="none" cap="none" strike="noStrike">
                <a:solidFill>
                  <a:schemeClr val="dk1"/>
                </a:solidFill>
                <a:latin typeface="Calibri"/>
                <a:ea typeface="Calibri"/>
                <a:cs typeface="Calibri"/>
                <a:sym typeface="Calibri"/>
              </a:endParaRPr>
            </a:p>
          </p:txBody>
        </p:sp>
        <p:sp>
          <p:nvSpPr>
            <p:cNvPr id="569" name="Google Shape;569;g40a00e307db_0_508"/>
            <p:cNvSpPr/>
            <p:nvPr/>
          </p:nvSpPr>
          <p:spPr>
            <a:xfrm>
              <a:off x="5208270" y="6019800"/>
              <a:ext cx="3489900" cy="4145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volcanic eruption devastates a nearby city, forcing its inhabitants.</a:t>
              </a:r>
              <a:endParaRPr b="0" i="0" sz="2400" u="none" cap="none" strike="noStrike">
                <a:solidFill>
                  <a:schemeClr val="dk1"/>
                </a:solidFill>
                <a:latin typeface="Calibri"/>
                <a:ea typeface="Calibri"/>
                <a:cs typeface="Calibri"/>
                <a:sym typeface="Calibri"/>
              </a:endParaRPr>
            </a:p>
            <a:p>
              <a:pPr indent="0" lvl="0" marL="0" marR="0" rtl="0" algn="ctr">
                <a:spcBef>
                  <a:spcPts val="120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civilization of the Shimmering City is founded by a group of powerful wizards.</a:t>
              </a:r>
              <a:endParaRPr b="0" i="0" sz="2400" u="none" cap="none" strike="noStrike">
                <a:solidFill>
                  <a:schemeClr val="dk1"/>
                </a:solidFill>
                <a:latin typeface="Calibri"/>
                <a:ea typeface="Calibri"/>
                <a:cs typeface="Calibri"/>
                <a:sym typeface="Calibri"/>
              </a:endParaRPr>
            </a:p>
          </p:txBody>
        </p:sp>
      </p:grpSp>
      <p:grpSp>
        <p:nvGrpSpPr>
          <p:cNvPr id="570" name="Google Shape;570;g40a00e307db_0_508"/>
          <p:cNvGrpSpPr/>
          <p:nvPr/>
        </p:nvGrpSpPr>
        <p:grpSpPr>
          <a:xfrm>
            <a:off x="11263388" y="1714500"/>
            <a:ext cx="142800" cy="1952725"/>
            <a:chOff x="11263388" y="1714500"/>
            <a:chExt cx="142800" cy="1952725"/>
          </a:xfrm>
        </p:grpSpPr>
        <p:sp>
          <p:nvSpPr>
            <p:cNvPr id="571" name="Google Shape;571;g40a00e307db_0_508"/>
            <p:cNvSpPr/>
            <p:nvPr/>
          </p:nvSpPr>
          <p:spPr>
            <a:xfrm rot="5400000">
              <a:off x="11263388" y="1714500"/>
              <a:ext cx="142800" cy="1428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72" name="Google Shape;572;g40a00e307db_0_508"/>
            <p:cNvCxnSpPr/>
            <p:nvPr/>
          </p:nvCxnSpPr>
          <p:spPr>
            <a:xfrm rot="5400000">
              <a:off x="10439325" y="2762275"/>
              <a:ext cx="1809900" cy="0"/>
            </a:xfrm>
            <a:prstGeom prst="straightConnector1">
              <a:avLst/>
            </a:prstGeom>
            <a:noFill/>
            <a:ln cap="flat" cmpd="sng" w="19050">
              <a:solidFill>
                <a:srgbClr val="000000"/>
              </a:solidFill>
              <a:prstDash val="solid"/>
              <a:round/>
              <a:headEnd len="sm" w="sm" type="none"/>
              <a:tailEnd len="sm" w="sm" type="none"/>
            </a:ln>
          </p:spPr>
        </p:cxnSp>
      </p:grpSp>
      <p:grpSp>
        <p:nvGrpSpPr>
          <p:cNvPr id="573" name="Google Shape;573;g40a00e307db_0_508"/>
          <p:cNvGrpSpPr/>
          <p:nvPr/>
        </p:nvGrpSpPr>
        <p:grpSpPr>
          <a:xfrm>
            <a:off x="10725150" y="3667125"/>
            <a:ext cx="1219200" cy="1219200"/>
            <a:chOff x="10725150" y="3667125"/>
            <a:chExt cx="1219200" cy="1219200"/>
          </a:xfrm>
        </p:grpSpPr>
        <p:sp>
          <p:nvSpPr>
            <p:cNvPr id="574" name="Google Shape;574;g40a00e307db_0_508"/>
            <p:cNvSpPr/>
            <p:nvPr/>
          </p:nvSpPr>
          <p:spPr>
            <a:xfrm>
              <a:off x="10725150" y="3667125"/>
              <a:ext cx="1219200" cy="1219200"/>
            </a:xfrm>
            <a:prstGeom prst="roundRect">
              <a:avLst>
                <a:gd fmla="val 18750" name="adj"/>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g40a00e307db_0_508"/>
            <p:cNvSpPr/>
            <p:nvPr/>
          </p:nvSpPr>
          <p:spPr>
            <a:xfrm>
              <a:off x="10893743" y="3954780"/>
              <a:ext cx="882000" cy="643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2700"/>
                <a:buFont typeface="Carter One"/>
                <a:buNone/>
              </a:pPr>
              <a:r>
                <a:rPr b="0" i="0" lang="en-US" sz="2700" u="none" cap="none" strike="noStrike">
                  <a:solidFill>
                    <a:srgbClr val="000000"/>
                  </a:solidFill>
                  <a:latin typeface="Carter One"/>
                  <a:ea typeface="Carter One"/>
                  <a:cs typeface="Carter One"/>
                  <a:sym typeface="Carter One"/>
                </a:rPr>
                <a:t>2015</a:t>
              </a:r>
              <a:endParaRPr b="0" i="0" sz="2700" u="none" cap="none" strike="noStrike">
                <a:solidFill>
                  <a:schemeClr val="dk1"/>
                </a:solidFill>
                <a:latin typeface="Calibri"/>
                <a:ea typeface="Calibri"/>
                <a:cs typeface="Calibri"/>
                <a:sym typeface="Calibri"/>
              </a:endParaRPr>
            </a:p>
          </p:txBody>
        </p:sp>
      </p:grpSp>
      <p:grpSp>
        <p:nvGrpSpPr>
          <p:cNvPr id="576" name="Google Shape;576;g40a00e307db_0_508"/>
          <p:cNvGrpSpPr/>
          <p:nvPr/>
        </p:nvGrpSpPr>
        <p:grpSpPr>
          <a:xfrm>
            <a:off x="9585960" y="5343525"/>
            <a:ext cx="3497700" cy="4821675"/>
            <a:chOff x="9585960" y="5343525"/>
            <a:chExt cx="3497700" cy="4821675"/>
          </a:xfrm>
        </p:grpSpPr>
        <p:sp>
          <p:nvSpPr>
            <p:cNvPr id="577" name="Google Shape;577;g40a00e307db_0_508"/>
            <p:cNvSpPr/>
            <p:nvPr/>
          </p:nvSpPr>
          <p:spPr>
            <a:xfrm>
              <a:off x="9585960" y="5343525"/>
              <a:ext cx="3497700" cy="643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Obtain</a:t>
              </a:r>
              <a:endParaRPr b="0" i="0" sz="2700" u="none" cap="none" strike="noStrike">
                <a:solidFill>
                  <a:schemeClr val="dk1"/>
                </a:solidFill>
                <a:latin typeface="Calibri"/>
                <a:ea typeface="Calibri"/>
                <a:cs typeface="Calibri"/>
                <a:sym typeface="Calibri"/>
              </a:endParaRPr>
            </a:p>
          </p:txBody>
        </p:sp>
        <p:sp>
          <p:nvSpPr>
            <p:cNvPr id="578" name="Google Shape;578;g40a00e307db_0_508"/>
            <p:cNvSpPr/>
            <p:nvPr/>
          </p:nvSpPr>
          <p:spPr>
            <a:xfrm>
              <a:off x="9589770" y="6019800"/>
              <a:ext cx="3489900" cy="4145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group of adventurers sets out to recover an ancient artifact.</a:t>
              </a:r>
              <a:endParaRPr b="0" i="0" sz="2400" u="none" cap="none" strike="noStrike">
                <a:solidFill>
                  <a:schemeClr val="dk1"/>
                </a:solidFill>
                <a:latin typeface="Calibri"/>
                <a:ea typeface="Calibri"/>
                <a:cs typeface="Calibri"/>
                <a:sym typeface="Calibri"/>
              </a:endParaRPr>
            </a:p>
            <a:p>
              <a:pPr indent="0" lvl="0" marL="0" marR="0" rtl="0" algn="ctr">
                <a:spcBef>
                  <a:spcPts val="120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elf helps humans obtain the Crystal of the Unicorn from the Elven Forest.</a:t>
              </a:r>
              <a:endParaRPr b="0" i="0" sz="2400" u="none" cap="none" strike="noStrike">
                <a:solidFill>
                  <a:schemeClr val="dk1"/>
                </a:solidFill>
                <a:latin typeface="Calibri"/>
                <a:ea typeface="Calibri"/>
                <a:cs typeface="Calibri"/>
                <a:sym typeface="Calibri"/>
              </a:endParaRPr>
            </a:p>
          </p:txBody>
        </p:sp>
      </p:grpSp>
      <p:grpSp>
        <p:nvGrpSpPr>
          <p:cNvPr id="579" name="Google Shape;579;g40a00e307db_0_508"/>
          <p:cNvGrpSpPr/>
          <p:nvPr/>
        </p:nvGrpSpPr>
        <p:grpSpPr>
          <a:xfrm>
            <a:off x="15644888" y="1714500"/>
            <a:ext cx="142800" cy="1952725"/>
            <a:chOff x="15644888" y="1714500"/>
            <a:chExt cx="142800" cy="1952725"/>
          </a:xfrm>
        </p:grpSpPr>
        <p:sp>
          <p:nvSpPr>
            <p:cNvPr id="580" name="Google Shape;580;g40a00e307db_0_508"/>
            <p:cNvSpPr/>
            <p:nvPr/>
          </p:nvSpPr>
          <p:spPr>
            <a:xfrm rot="5400000">
              <a:off x="15644888" y="1714500"/>
              <a:ext cx="142800" cy="1428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81" name="Google Shape;581;g40a00e307db_0_508"/>
            <p:cNvCxnSpPr/>
            <p:nvPr/>
          </p:nvCxnSpPr>
          <p:spPr>
            <a:xfrm rot="5400000">
              <a:off x="14820825" y="2762275"/>
              <a:ext cx="1809900" cy="0"/>
            </a:xfrm>
            <a:prstGeom prst="straightConnector1">
              <a:avLst/>
            </a:prstGeom>
            <a:noFill/>
            <a:ln cap="flat" cmpd="sng" w="19050">
              <a:solidFill>
                <a:srgbClr val="000000"/>
              </a:solidFill>
              <a:prstDash val="solid"/>
              <a:round/>
              <a:headEnd len="sm" w="sm" type="none"/>
              <a:tailEnd len="sm" w="sm" type="none"/>
            </a:ln>
          </p:spPr>
        </p:cxnSp>
      </p:grpSp>
      <p:grpSp>
        <p:nvGrpSpPr>
          <p:cNvPr id="582" name="Google Shape;582;g40a00e307db_0_508"/>
          <p:cNvGrpSpPr/>
          <p:nvPr/>
        </p:nvGrpSpPr>
        <p:grpSpPr>
          <a:xfrm>
            <a:off x="15106650" y="3667125"/>
            <a:ext cx="1219200" cy="1219200"/>
            <a:chOff x="15106650" y="3667125"/>
            <a:chExt cx="1219200" cy="1219200"/>
          </a:xfrm>
        </p:grpSpPr>
        <p:sp>
          <p:nvSpPr>
            <p:cNvPr id="583" name="Google Shape;583;g40a00e307db_0_508"/>
            <p:cNvSpPr/>
            <p:nvPr/>
          </p:nvSpPr>
          <p:spPr>
            <a:xfrm>
              <a:off x="15106650" y="3667125"/>
              <a:ext cx="1219200" cy="1219200"/>
            </a:xfrm>
            <a:prstGeom prst="roundRect">
              <a:avLst>
                <a:gd fmla="val 18750" name="adj"/>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g40a00e307db_0_508"/>
            <p:cNvSpPr/>
            <p:nvPr/>
          </p:nvSpPr>
          <p:spPr>
            <a:xfrm>
              <a:off x="15275242" y="3954780"/>
              <a:ext cx="882000" cy="643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2700"/>
                <a:buFont typeface="Carter One"/>
                <a:buNone/>
              </a:pPr>
              <a:r>
                <a:rPr b="0" i="0" lang="en-US" sz="2700" u="none" cap="none" strike="noStrike">
                  <a:solidFill>
                    <a:srgbClr val="000000"/>
                  </a:solidFill>
                  <a:latin typeface="Carter One"/>
                  <a:ea typeface="Carter One"/>
                  <a:cs typeface="Carter One"/>
                  <a:sym typeface="Carter One"/>
                </a:rPr>
                <a:t>2015</a:t>
              </a:r>
              <a:endParaRPr b="0" i="0" sz="2700" u="none" cap="none" strike="noStrike">
                <a:solidFill>
                  <a:schemeClr val="dk1"/>
                </a:solidFill>
                <a:latin typeface="Calibri"/>
                <a:ea typeface="Calibri"/>
                <a:cs typeface="Calibri"/>
                <a:sym typeface="Calibri"/>
              </a:endParaRPr>
            </a:p>
          </p:txBody>
        </p:sp>
      </p:grpSp>
      <p:grpSp>
        <p:nvGrpSpPr>
          <p:cNvPr id="585" name="Google Shape;585;g40a00e307db_0_508"/>
          <p:cNvGrpSpPr/>
          <p:nvPr/>
        </p:nvGrpSpPr>
        <p:grpSpPr>
          <a:xfrm>
            <a:off x="13967460" y="5343525"/>
            <a:ext cx="3497700" cy="4821675"/>
            <a:chOff x="13967460" y="5343525"/>
            <a:chExt cx="3497700" cy="4821675"/>
          </a:xfrm>
        </p:grpSpPr>
        <p:sp>
          <p:nvSpPr>
            <p:cNvPr id="586" name="Google Shape;586;g40a00e307db_0_508"/>
            <p:cNvSpPr/>
            <p:nvPr/>
          </p:nvSpPr>
          <p:spPr>
            <a:xfrm>
              <a:off x="13967460" y="5343525"/>
              <a:ext cx="3497700" cy="643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Foundation</a:t>
              </a:r>
              <a:endParaRPr b="0" i="0" sz="2700" u="none" cap="none" strike="noStrike">
                <a:solidFill>
                  <a:schemeClr val="dk1"/>
                </a:solidFill>
                <a:latin typeface="Calibri"/>
                <a:ea typeface="Calibri"/>
                <a:cs typeface="Calibri"/>
                <a:sym typeface="Calibri"/>
              </a:endParaRPr>
            </a:p>
          </p:txBody>
        </p:sp>
        <p:sp>
          <p:nvSpPr>
            <p:cNvPr id="587" name="Google Shape;587;g40a00e307db_0_508"/>
            <p:cNvSpPr/>
            <p:nvPr/>
          </p:nvSpPr>
          <p:spPr>
            <a:xfrm>
              <a:off x="13971270" y="6019800"/>
              <a:ext cx="3489900" cy="4145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elf helps humans obtain the Crystal of the Unicorn from the Elven Forest.</a:t>
              </a:r>
              <a:endParaRPr b="0" i="0" sz="2400" u="none" cap="none" strike="noStrike">
                <a:solidFill>
                  <a:schemeClr val="dk1"/>
                </a:solidFill>
                <a:latin typeface="Calibri"/>
                <a:ea typeface="Calibri"/>
                <a:cs typeface="Calibri"/>
                <a:sym typeface="Calibri"/>
              </a:endParaRPr>
            </a:p>
            <a:p>
              <a:pPr indent="0" lvl="0" marL="0" marR="0" rtl="0" algn="ctr">
                <a:spcBef>
                  <a:spcPts val="120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civilization of the Shimmering City is founded by a group of powerful wizards.</a:t>
              </a:r>
              <a:endParaRPr b="0" i="0" sz="2400" u="none" cap="none" strike="noStrike">
                <a:solidFill>
                  <a:schemeClr val="dk1"/>
                </a:solidFill>
                <a:latin typeface="Calibri"/>
                <a:ea typeface="Calibri"/>
                <a:cs typeface="Calibri"/>
                <a:sym typeface="Calibri"/>
              </a:endParaRPr>
            </a:p>
          </p:txBody>
        </p:sp>
      </p:grpSp>
      <p:cxnSp>
        <p:nvCxnSpPr>
          <p:cNvPr id="588" name="Google Shape;588;g40a00e307db_0_508"/>
          <p:cNvCxnSpPr/>
          <p:nvPr/>
        </p:nvCxnSpPr>
        <p:spPr>
          <a:xfrm>
            <a:off x="2571734" y="1785938"/>
            <a:ext cx="13144500" cy="0"/>
          </a:xfrm>
          <a:prstGeom prst="straightConnector1">
            <a:avLst/>
          </a:prstGeom>
          <a:noFill/>
          <a:ln cap="flat" cmpd="sng" w="28575">
            <a:solidFill>
              <a:srgbClr val="000000"/>
            </a:solidFill>
            <a:prstDash val="solid"/>
            <a:round/>
            <a:headEnd len="sm" w="sm" type="none"/>
            <a:tailEnd len="sm" w="sm" type="none"/>
          </a:ln>
        </p:spPr>
      </p:cxnSp>
      <p:sp>
        <p:nvSpPr>
          <p:cNvPr id="589" name="Google Shape;589;g40a00e307db_0_508"/>
          <p:cNvSpPr/>
          <p:nvPr/>
        </p:nvSpPr>
        <p:spPr>
          <a:xfrm>
            <a:off x="4591050" y="314325"/>
            <a:ext cx="9105900" cy="1438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Carter One"/>
              <a:buNone/>
            </a:pPr>
            <a:r>
              <a:rPr b="0" i="0" lang="en-US" sz="6000" u="none" cap="none" strike="noStrike">
                <a:solidFill>
                  <a:srgbClr val="272727"/>
                </a:solidFill>
                <a:latin typeface="Carter One"/>
                <a:ea typeface="Carter One"/>
                <a:cs typeface="Carter One"/>
                <a:sym typeface="Carter One"/>
              </a:rPr>
              <a:t>The Timeline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BDAFA"/>
        </a:solidFill>
      </p:bgPr>
    </p:bg>
    <p:spTree>
      <p:nvGrpSpPr>
        <p:cNvPr id="594" name="Shape 594"/>
        <p:cNvGrpSpPr/>
        <p:nvPr/>
      </p:nvGrpSpPr>
      <p:grpSpPr>
        <a:xfrm>
          <a:off x="0" y="0"/>
          <a:ext cx="0" cy="0"/>
          <a:chOff x="0" y="0"/>
          <a:chExt cx="0" cy="0"/>
        </a:xfrm>
      </p:grpSpPr>
      <p:pic>
        <p:nvPicPr>
          <p:cNvPr descr="preencoded.png" id="595" name="Google Shape;595;g40a00e307db_0_557"/>
          <p:cNvPicPr preferRelativeResize="0"/>
          <p:nvPr/>
        </p:nvPicPr>
        <p:blipFill rotWithShape="1">
          <a:blip r:embed="rId3">
            <a:alphaModFix/>
          </a:blip>
          <a:srcRect b="0" l="0" r="0" t="0"/>
          <a:stretch/>
        </p:blipFill>
        <p:spPr>
          <a:xfrm>
            <a:off x="10906125" y="1762125"/>
            <a:ext cx="6286500" cy="6286500"/>
          </a:xfrm>
          <a:prstGeom prst="rect">
            <a:avLst/>
          </a:prstGeom>
          <a:noFill/>
          <a:ln>
            <a:noFill/>
          </a:ln>
        </p:spPr>
      </p:pic>
      <p:pic>
        <p:nvPicPr>
          <p:cNvPr descr="preencoded.png" id="596" name="Google Shape;596;g40a00e307db_0_557"/>
          <p:cNvPicPr preferRelativeResize="0"/>
          <p:nvPr/>
        </p:nvPicPr>
        <p:blipFill rotWithShape="1">
          <a:blip r:embed="rId4">
            <a:alphaModFix/>
          </a:blip>
          <a:srcRect b="0" l="0" r="0" t="0"/>
          <a:stretch/>
        </p:blipFill>
        <p:spPr>
          <a:xfrm>
            <a:off x="-504825" y="-257175"/>
            <a:ext cx="4876800" cy="3562350"/>
          </a:xfrm>
          <a:prstGeom prst="rect">
            <a:avLst/>
          </a:prstGeom>
          <a:noFill/>
          <a:ln>
            <a:noFill/>
          </a:ln>
        </p:spPr>
      </p:pic>
      <p:pic>
        <p:nvPicPr>
          <p:cNvPr descr="preencoded.png" id="597" name="Google Shape;597;g40a00e307db_0_557"/>
          <p:cNvPicPr preferRelativeResize="0"/>
          <p:nvPr/>
        </p:nvPicPr>
        <p:blipFill rotWithShape="1">
          <a:blip r:embed="rId5">
            <a:alphaModFix/>
          </a:blip>
          <a:srcRect b="0" l="0" r="0" t="0"/>
          <a:stretch/>
        </p:blipFill>
        <p:spPr>
          <a:xfrm>
            <a:off x="14249400" y="6391275"/>
            <a:ext cx="4382180" cy="3895344"/>
          </a:xfrm>
          <a:prstGeom prst="rect">
            <a:avLst/>
          </a:prstGeom>
          <a:noFill/>
          <a:ln>
            <a:noFill/>
          </a:ln>
        </p:spPr>
      </p:pic>
      <p:grpSp>
        <p:nvGrpSpPr>
          <p:cNvPr id="598" name="Google Shape;598;g40a00e307db_0_557"/>
          <p:cNvGrpSpPr/>
          <p:nvPr/>
        </p:nvGrpSpPr>
        <p:grpSpPr>
          <a:xfrm>
            <a:off x="17640300" y="7994925"/>
            <a:ext cx="596549" cy="2063476"/>
            <a:chOff x="17640300" y="7994925"/>
            <a:chExt cx="596549" cy="2063476"/>
          </a:xfrm>
        </p:grpSpPr>
        <p:pic>
          <p:nvPicPr>
            <p:cNvPr descr="preencoded.png" id="599" name="Google Shape;599;g40a00e307db_0_557"/>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600" name="Google Shape;600;g40a00e307db_0_55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2710"/>
                <a:buFont typeface="Inter"/>
                <a:buNone/>
              </a:pPr>
              <a:r>
                <a:rPr b="1" i="0" lang="en-US" sz="2710" u="none" cap="none" strike="noStrike">
                  <a:solidFill>
                    <a:srgbClr val="8A8BE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01" name="Google Shape;601;g40a00e307db_0_557"/>
          <p:cNvSpPr/>
          <p:nvPr/>
        </p:nvSpPr>
        <p:spPr>
          <a:xfrm>
            <a:off x="5962650" y="1466850"/>
            <a:ext cx="4286400" cy="1438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Carter One"/>
              <a:buNone/>
            </a:pPr>
            <a:r>
              <a:rPr b="0" i="0" lang="en-US" sz="6000" u="none" cap="none" strike="noStrike">
                <a:solidFill>
                  <a:srgbClr val="272727"/>
                </a:solidFill>
                <a:latin typeface="Carter One"/>
                <a:ea typeface="Carter One"/>
                <a:cs typeface="Carter One"/>
                <a:sym typeface="Carter One"/>
              </a:rPr>
              <a:t>Our Team</a:t>
            </a:r>
            <a:endParaRPr b="0" i="0" sz="6000" u="none" cap="none" strike="noStrike">
              <a:solidFill>
                <a:schemeClr val="dk1"/>
              </a:solidFill>
              <a:latin typeface="Calibri"/>
              <a:ea typeface="Calibri"/>
              <a:cs typeface="Calibri"/>
              <a:sym typeface="Calibri"/>
            </a:endParaRPr>
          </a:p>
        </p:txBody>
      </p:sp>
      <p:grpSp>
        <p:nvGrpSpPr>
          <p:cNvPr id="602" name="Google Shape;602;g40a00e307db_0_557"/>
          <p:cNvGrpSpPr/>
          <p:nvPr/>
        </p:nvGrpSpPr>
        <p:grpSpPr>
          <a:xfrm>
            <a:off x="2038350" y="2828925"/>
            <a:ext cx="6555075" cy="2305050"/>
            <a:chOff x="2038350" y="2828925"/>
            <a:chExt cx="6555075" cy="2305050"/>
          </a:xfrm>
        </p:grpSpPr>
        <p:pic>
          <p:nvPicPr>
            <p:cNvPr descr="preencoded.png" id="603" name="Google Shape;603;g40a00e307db_0_557"/>
            <p:cNvPicPr preferRelativeResize="0"/>
            <p:nvPr/>
          </p:nvPicPr>
          <p:blipFill rotWithShape="1">
            <a:blip r:embed="rId7">
              <a:alphaModFix/>
            </a:blip>
            <a:srcRect b="0" l="0" r="0" t="0"/>
            <a:stretch/>
          </p:blipFill>
          <p:spPr>
            <a:xfrm>
              <a:off x="2038350" y="2828925"/>
              <a:ext cx="4105275" cy="2305050"/>
            </a:xfrm>
            <a:prstGeom prst="rect">
              <a:avLst/>
            </a:prstGeom>
            <a:noFill/>
            <a:ln>
              <a:noFill/>
            </a:ln>
          </p:spPr>
        </p:pic>
        <p:grpSp>
          <p:nvGrpSpPr>
            <p:cNvPr id="604" name="Google Shape;604;g40a00e307db_0_557"/>
            <p:cNvGrpSpPr/>
            <p:nvPr/>
          </p:nvGrpSpPr>
          <p:grpSpPr>
            <a:xfrm>
              <a:off x="6372225" y="3343275"/>
              <a:ext cx="2221200" cy="1383150"/>
              <a:chOff x="6372225" y="3343275"/>
              <a:chExt cx="2221200" cy="1383150"/>
            </a:xfrm>
          </p:grpSpPr>
          <p:sp>
            <p:nvSpPr>
              <p:cNvPr id="605" name="Google Shape;605;g40a00e307db_0_557"/>
              <p:cNvSpPr/>
              <p:nvPr/>
            </p:nvSpPr>
            <p:spPr>
              <a:xfrm>
                <a:off x="6372225" y="3343275"/>
                <a:ext cx="17793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Eldruin</a:t>
                </a:r>
                <a:endParaRPr b="0" i="0" sz="3600" u="none" cap="none" strike="noStrike">
                  <a:solidFill>
                    <a:schemeClr val="dk1"/>
                  </a:solidFill>
                  <a:latin typeface="Calibri"/>
                  <a:ea typeface="Calibri"/>
                  <a:cs typeface="Calibri"/>
                  <a:sym typeface="Calibri"/>
                </a:endParaRPr>
              </a:p>
            </p:txBody>
          </p:sp>
          <p:sp>
            <p:nvSpPr>
              <p:cNvPr id="606" name="Google Shape;606;g40a00e307db_0_557"/>
              <p:cNvSpPr/>
              <p:nvPr/>
            </p:nvSpPr>
            <p:spPr>
              <a:xfrm>
                <a:off x="6372225" y="4162425"/>
                <a:ext cx="2221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607" name="Google Shape;607;g40a00e307db_0_557"/>
          <p:cNvGrpSpPr/>
          <p:nvPr/>
        </p:nvGrpSpPr>
        <p:grpSpPr>
          <a:xfrm>
            <a:off x="9029700" y="6486525"/>
            <a:ext cx="6555075" cy="2305050"/>
            <a:chOff x="9029700" y="6486525"/>
            <a:chExt cx="6555075" cy="2305050"/>
          </a:xfrm>
        </p:grpSpPr>
        <p:pic>
          <p:nvPicPr>
            <p:cNvPr descr="preencoded.png" id="608" name="Google Shape;608;g40a00e307db_0_557"/>
            <p:cNvPicPr preferRelativeResize="0"/>
            <p:nvPr/>
          </p:nvPicPr>
          <p:blipFill rotWithShape="1">
            <a:blip r:embed="rId8">
              <a:alphaModFix/>
            </a:blip>
            <a:srcRect b="0" l="0" r="0" t="0"/>
            <a:stretch/>
          </p:blipFill>
          <p:spPr>
            <a:xfrm>
              <a:off x="9029700" y="6486525"/>
              <a:ext cx="4105275" cy="2305050"/>
            </a:xfrm>
            <a:prstGeom prst="rect">
              <a:avLst/>
            </a:prstGeom>
            <a:noFill/>
            <a:ln>
              <a:noFill/>
            </a:ln>
          </p:spPr>
        </p:pic>
        <p:grpSp>
          <p:nvGrpSpPr>
            <p:cNvPr id="609" name="Google Shape;609;g40a00e307db_0_557"/>
            <p:cNvGrpSpPr/>
            <p:nvPr/>
          </p:nvGrpSpPr>
          <p:grpSpPr>
            <a:xfrm>
              <a:off x="13363575" y="7000875"/>
              <a:ext cx="2221200" cy="1383150"/>
              <a:chOff x="13363575" y="7000875"/>
              <a:chExt cx="2221200" cy="1383150"/>
            </a:xfrm>
          </p:grpSpPr>
          <p:sp>
            <p:nvSpPr>
              <p:cNvPr id="610" name="Google Shape;610;g40a00e307db_0_557"/>
              <p:cNvSpPr/>
              <p:nvPr/>
            </p:nvSpPr>
            <p:spPr>
              <a:xfrm>
                <a:off x="13363575" y="7000875"/>
                <a:ext cx="17793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Eldruin</a:t>
                </a:r>
                <a:endParaRPr b="0" i="0" sz="3600" u="none" cap="none" strike="noStrike">
                  <a:solidFill>
                    <a:schemeClr val="dk1"/>
                  </a:solidFill>
                  <a:latin typeface="Calibri"/>
                  <a:ea typeface="Calibri"/>
                  <a:cs typeface="Calibri"/>
                  <a:sym typeface="Calibri"/>
                </a:endParaRPr>
              </a:p>
            </p:txBody>
          </p:sp>
          <p:sp>
            <p:nvSpPr>
              <p:cNvPr id="611" name="Google Shape;611;g40a00e307db_0_557"/>
              <p:cNvSpPr/>
              <p:nvPr/>
            </p:nvSpPr>
            <p:spPr>
              <a:xfrm>
                <a:off x="13363575" y="7820025"/>
                <a:ext cx="2221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612" name="Google Shape;612;g40a00e307db_0_557"/>
          <p:cNvGrpSpPr/>
          <p:nvPr/>
        </p:nvGrpSpPr>
        <p:grpSpPr>
          <a:xfrm>
            <a:off x="2038350" y="6486525"/>
            <a:ext cx="7313175" cy="2305050"/>
            <a:chOff x="2038350" y="6486525"/>
            <a:chExt cx="7313175" cy="2305050"/>
          </a:xfrm>
        </p:grpSpPr>
        <p:pic>
          <p:nvPicPr>
            <p:cNvPr descr="preencoded.png" id="613" name="Google Shape;613;g40a00e307db_0_557"/>
            <p:cNvPicPr preferRelativeResize="0"/>
            <p:nvPr/>
          </p:nvPicPr>
          <p:blipFill rotWithShape="1">
            <a:blip r:embed="rId9">
              <a:alphaModFix/>
            </a:blip>
            <a:srcRect b="0" l="0" r="0" t="0"/>
            <a:stretch/>
          </p:blipFill>
          <p:spPr>
            <a:xfrm>
              <a:off x="2038350" y="6486525"/>
              <a:ext cx="4105275" cy="2305050"/>
            </a:xfrm>
            <a:prstGeom prst="rect">
              <a:avLst/>
            </a:prstGeom>
            <a:noFill/>
            <a:ln>
              <a:noFill/>
            </a:ln>
          </p:spPr>
        </p:pic>
        <p:grpSp>
          <p:nvGrpSpPr>
            <p:cNvPr id="614" name="Google Shape;614;g40a00e307db_0_557"/>
            <p:cNvGrpSpPr/>
            <p:nvPr/>
          </p:nvGrpSpPr>
          <p:grpSpPr>
            <a:xfrm>
              <a:off x="6372225" y="7000875"/>
              <a:ext cx="2979300" cy="1383150"/>
              <a:chOff x="6372225" y="7000875"/>
              <a:chExt cx="2979300" cy="1383150"/>
            </a:xfrm>
          </p:grpSpPr>
          <p:sp>
            <p:nvSpPr>
              <p:cNvPr id="615" name="Google Shape;615;g40a00e307db_0_557"/>
              <p:cNvSpPr/>
              <p:nvPr/>
            </p:nvSpPr>
            <p:spPr>
              <a:xfrm>
                <a:off x="6372225" y="7000875"/>
                <a:ext cx="29793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Elementalen</a:t>
                </a:r>
                <a:endParaRPr b="0" i="0" sz="3600" u="none" cap="none" strike="noStrike">
                  <a:solidFill>
                    <a:schemeClr val="dk1"/>
                  </a:solidFill>
                  <a:latin typeface="Calibri"/>
                  <a:ea typeface="Calibri"/>
                  <a:cs typeface="Calibri"/>
                  <a:sym typeface="Calibri"/>
                </a:endParaRPr>
              </a:p>
            </p:txBody>
          </p:sp>
          <p:sp>
            <p:nvSpPr>
              <p:cNvPr id="616" name="Google Shape;616;g40a00e307db_0_557"/>
              <p:cNvSpPr/>
              <p:nvPr/>
            </p:nvSpPr>
            <p:spPr>
              <a:xfrm>
                <a:off x="6372225" y="7820025"/>
                <a:ext cx="21735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Guardian</a:t>
                </a:r>
                <a:endParaRPr b="0" i="0" sz="2400" u="none" cap="none" strike="noStrike">
                  <a:solidFill>
                    <a:schemeClr val="dk1"/>
                  </a:solidFill>
                  <a:latin typeface="Calibri"/>
                  <a:ea typeface="Calibri"/>
                  <a:cs typeface="Calibri"/>
                  <a:sym typeface="Calibri"/>
                </a:endParaRPr>
              </a:p>
            </p:txBody>
          </p:sp>
        </p:grpSp>
      </p:grpSp>
      <p:grpSp>
        <p:nvGrpSpPr>
          <p:cNvPr id="617" name="Google Shape;617;g40a00e307db_0_557"/>
          <p:cNvGrpSpPr/>
          <p:nvPr/>
        </p:nvGrpSpPr>
        <p:grpSpPr>
          <a:xfrm>
            <a:off x="9029700" y="2828925"/>
            <a:ext cx="7336275" cy="2305050"/>
            <a:chOff x="9029700" y="2828925"/>
            <a:chExt cx="7336275" cy="2305050"/>
          </a:xfrm>
        </p:grpSpPr>
        <p:pic>
          <p:nvPicPr>
            <p:cNvPr descr="preencoded.png" id="618" name="Google Shape;618;g40a00e307db_0_557"/>
            <p:cNvPicPr preferRelativeResize="0"/>
            <p:nvPr/>
          </p:nvPicPr>
          <p:blipFill rotWithShape="1">
            <a:blip r:embed="rId10">
              <a:alphaModFix/>
            </a:blip>
            <a:srcRect b="0" l="0" r="0" t="0"/>
            <a:stretch/>
          </p:blipFill>
          <p:spPr>
            <a:xfrm>
              <a:off x="9029700" y="2828925"/>
              <a:ext cx="4105275" cy="2305050"/>
            </a:xfrm>
            <a:prstGeom prst="rect">
              <a:avLst/>
            </a:prstGeom>
            <a:noFill/>
            <a:ln>
              <a:noFill/>
            </a:ln>
          </p:spPr>
        </p:pic>
        <p:grpSp>
          <p:nvGrpSpPr>
            <p:cNvPr id="619" name="Google Shape;619;g40a00e307db_0_557"/>
            <p:cNvGrpSpPr/>
            <p:nvPr/>
          </p:nvGrpSpPr>
          <p:grpSpPr>
            <a:xfrm>
              <a:off x="13363575" y="3343275"/>
              <a:ext cx="3002400" cy="1383150"/>
              <a:chOff x="13363575" y="3343275"/>
              <a:chExt cx="3002400" cy="1383150"/>
            </a:xfrm>
          </p:grpSpPr>
          <p:sp>
            <p:nvSpPr>
              <p:cNvPr id="620" name="Google Shape;620;g40a00e307db_0_557"/>
              <p:cNvSpPr/>
              <p:nvPr/>
            </p:nvSpPr>
            <p:spPr>
              <a:xfrm>
                <a:off x="13363575" y="3343275"/>
                <a:ext cx="1865100" cy="864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Carter One"/>
                  <a:buNone/>
                </a:pPr>
                <a:r>
                  <a:rPr b="0" i="0" lang="en-US" sz="3600" u="none" cap="none" strike="noStrike">
                    <a:solidFill>
                      <a:srgbClr val="0E0E0E"/>
                    </a:solidFill>
                    <a:latin typeface="Carter One"/>
                    <a:ea typeface="Carter One"/>
                    <a:cs typeface="Carter One"/>
                    <a:sym typeface="Carter One"/>
                  </a:rPr>
                  <a:t>Lunaria</a:t>
                </a:r>
                <a:endParaRPr b="0" i="0" sz="3600" u="none" cap="none" strike="noStrike">
                  <a:solidFill>
                    <a:schemeClr val="dk1"/>
                  </a:solidFill>
                  <a:latin typeface="Calibri"/>
                  <a:ea typeface="Calibri"/>
                  <a:cs typeface="Calibri"/>
                  <a:sym typeface="Calibri"/>
                </a:endParaRPr>
              </a:p>
            </p:txBody>
          </p:sp>
          <p:sp>
            <p:nvSpPr>
              <p:cNvPr id="621" name="Google Shape;621;g40a00e307db_0_557"/>
              <p:cNvSpPr/>
              <p:nvPr/>
            </p:nvSpPr>
            <p:spPr>
              <a:xfrm>
                <a:off x="13363575" y="4162425"/>
                <a:ext cx="3002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BDAFA"/>
        </a:solidFill>
      </p:bgPr>
    </p:bg>
    <p:spTree>
      <p:nvGrpSpPr>
        <p:cNvPr id="626" name="Shape 626"/>
        <p:cNvGrpSpPr/>
        <p:nvPr/>
      </p:nvGrpSpPr>
      <p:grpSpPr>
        <a:xfrm>
          <a:off x="0" y="0"/>
          <a:ext cx="0" cy="0"/>
          <a:chOff x="0" y="0"/>
          <a:chExt cx="0" cy="0"/>
        </a:xfrm>
      </p:grpSpPr>
      <p:pic>
        <p:nvPicPr>
          <p:cNvPr descr="preencoded.png" id="627" name="Google Shape;627;g40a00e307db_0_588"/>
          <p:cNvPicPr preferRelativeResize="0"/>
          <p:nvPr/>
        </p:nvPicPr>
        <p:blipFill rotWithShape="1">
          <a:blip r:embed="rId3">
            <a:alphaModFix/>
          </a:blip>
          <a:srcRect b="0" l="0" r="0" t="0"/>
          <a:stretch/>
        </p:blipFill>
        <p:spPr>
          <a:xfrm>
            <a:off x="10906125" y="1762125"/>
            <a:ext cx="6286500" cy="6286500"/>
          </a:xfrm>
          <a:prstGeom prst="rect">
            <a:avLst/>
          </a:prstGeom>
          <a:noFill/>
          <a:ln>
            <a:noFill/>
          </a:ln>
        </p:spPr>
      </p:pic>
      <p:pic>
        <p:nvPicPr>
          <p:cNvPr descr="preencoded.png" id="628" name="Google Shape;628;g40a00e307db_0_588"/>
          <p:cNvPicPr preferRelativeResize="0"/>
          <p:nvPr/>
        </p:nvPicPr>
        <p:blipFill rotWithShape="1">
          <a:blip r:embed="rId4">
            <a:alphaModFix/>
          </a:blip>
          <a:srcRect b="0" l="0" r="0" t="0"/>
          <a:stretch/>
        </p:blipFill>
        <p:spPr>
          <a:xfrm>
            <a:off x="-504825" y="-257175"/>
            <a:ext cx="4876800" cy="3562350"/>
          </a:xfrm>
          <a:prstGeom prst="rect">
            <a:avLst/>
          </a:prstGeom>
          <a:noFill/>
          <a:ln>
            <a:noFill/>
          </a:ln>
        </p:spPr>
      </p:pic>
      <p:pic>
        <p:nvPicPr>
          <p:cNvPr descr="preencoded.png" id="629" name="Google Shape;629;g40a00e307db_0_588"/>
          <p:cNvPicPr preferRelativeResize="0"/>
          <p:nvPr/>
        </p:nvPicPr>
        <p:blipFill rotWithShape="1">
          <a:blip r:embed="rId5">
            <a:alphaModFix/>
          </a:blip>
          <a:srcRect b="0" l="0" r="0" t="0"/>
          <a:stretch/>
        </p:blipFill>
        <p:spPr>
          <a:xfrm>
            <a:off x="14249400" y="6391275"/>
            <a:ext cx="4382180" cy="3895344"/>
          </a:xfrm>
          <a:prstGeom prst="rect">
            <a:avLst/>
          </a:prstGeom>
          <a:noFill/>
          <a:ln>
            <a:noFill/>
          </a:ln>
        </p:spPr>
      </p:pic>
      <p:grpSp>
        <p:nvGrpSpPr>
          <p:cNvPr id="630" name="Google Shape;630;g40a00e307db_0_588"/>
          <p:cNvGrpSpPr/>
          <p:nvPr/>
        </p:nvGrpSpPr>
        <p:grpSpPr>
          <a:xfrm>
            <a:off x="17640300" y="7994925"/>
            <a:ext cx="596549" cy="2063476"/>
            <a:chOff x="17640300" y="7994925"/>
            <a:chExt cx="596549" cy="2063476"/>
          </a:xfrm>
        </p:grpSpPr>
        <p:pic>
          <p:nvPicPr>
            <p:cNvPr descr="preencoded.png" id="631" name="Google Shape;631;g40a00e307db_0_588"/>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632" name="Google Shape;632;g40a00e307db_0_58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A8BEA"/>
                </a:buClr>
                <a:buSzPts val="2710"/>
                <a:buFont typeface="Inter"/>
                <a:buNone/>
              </a:pPr>
              <a:r>
                <a:rPr b="1" i="0" lang="en-US" sz="2710" u="none" cap="none" strike="noStrike">
                  <a:solidFill>
                    <a:srgbClr val="8A8BEA"/>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633" name="Google Shape;633;g40a00e307db_0_588"/>
          <p:cNvGrpSpPr/>
          <p:nvPr/>
        </p:nvGrpSpPr>
        <p:grpSpPr>
          <a:xfrm>
            <a:off x="590550" y="2719388"/>
            <a:ext cx="17106900" cy="6676950"/>
            <a:chOff x="590550" y="2719388"/>
            <a:chExt cx="17106900" cy="6676950"/>
          </a:xfrm>
        </p:grpSpPr>
        <p:grpSp>
          <p:nvGrpSpPr>
            <p:cNvPr id="634" name="Google Shape;634;g40a00e307db_0_588"/>
            <p:cNvGrpSpPr/>
            <p:nvPr/>
          </p:nvGrpSpPr>
          <p:grpSpPr>
            <a:xfrm>
              <a:off x="7629525" y="2719388"/>
              <a:ext cx="3848100" cy="1362000"/>
              <a:chOff x="7629525" y="2719388"/>
              <a:chExt cx="3848100" cy="1362000"/>
            </a:xfrm>
          </p:grpSpPr>
          <p:grpSp>
            <p:nvGrpSpPr>
              <p:cNvPr id="635" name="Google Shape;635;g40a00e307db_0_588"/>
              <p:cNvGrpSpPr/>
              <p:nvPr/>
            </p:nvGrpSpPr>
            <p:grpSpPr>
              <a:xfrm>
                <a:off x="8048625" y="2719388"/>
                <a:ext cx="3429000" cy="1362000"/>
                <a:chOff x="8048625" y="2719388"/>
                <a:chExt cx="3429000" cy="1362000"/>
              </a:xfrm>
            </p:grpSpPr>
            <p:sp>
              <p:nvSpPr>
                <p:cNvPr id="636" name="Google Shape;636;g40a00e307db_0_588"/>
                <p:cNvSpPr/>
                <p:nvPr/>
              </p:nvSpPr>
              <p:spPr>
                <a:xfrm>
                  <a:off x="8048625" y="2719388"/>
                  <a:ext cx="3429000" cy="1362000"/>
                </a:xfrm>
                <a:prstGeom prst="roundRect">
                  <a:avLst>
                    <a:gd fmla="val 3756"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g40a00e307db_0_588"/>
                <p:cNvSpPr/>
                <p:nvPr/>
              </p:nvSpPr>
              <p:spPr>
                <a:xfrm>
                  <a:off x="8582025" y="2833688"/>
                  <a:ext cx="2811900" cy="64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Chloe Ng</a:t>
                  </a:r>
                  <a:endParaRPr b="0" i="0" sz="2700" u="none" cap="none" strike="noStrike">
                    <a:solidFill>
                      <a:schemeClr val="dk1"/>
                    </a:solidFill>
                    <a:latin typeface="Calibri"/>
                    <a:ea typeface="Calibri"/>
                    <a:cs typeface="Calibri"/>
                    <a:sym typeface="Calibri"/>
                  </a:endParaRPr>
                </a:p>
              </p:txBody>
            </p:sp>
            <p:sp>
              <p:nvSpPr>
                <p:cNvPr id="638" name="Google Shape;638;g40a00e307db_0_588"/>
                <p:cNvSpPr/>
                <p:nvPr/>
              </p:nvSpPr>
              <p:spPr>
                <a:xfrm>
                  <a:off x="8582025" y="350996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Mage</a:t>
                  </a:r>
                  <a:endParaRPr b="0" i="0" sz="2400" u="none" cap="none" strike="noStrike">
                    <a:solidFill>
                      <a:schemeClr val="dk1"/>
                    </a:solidFill>
                    <a:latin typeface="Calibri"/>
                    <a:ea typeface="Calibri"/>
                    <a:cs typeface="Calibri"/>
                    <a:sym typeface="Calibri"/>
                  </a:endParaRPr>
                </a:p>
              </p:txBody>
            </p:sp>
          </p:grpSp>
          <p:pic>
            <p:nvPicPr>
              <p:cNvPr descr="preencoded.png" id="639" name="Google Shape;639;g40a00e307db_0_588"/>
              <p:cNvPicPr preferRelativeResize="0"/>
              <p:nvPr/>
            </p:nvPicPr>
            <p:blipFill rotWithShape="1">
              <a:blip r:embed="rId7">
                <a:alphaModFix/>
              </a:blip>
              <a:srcRect b="0" l="0" r="0" t="0"/>
              <a:stretch/>
            </p:blipFill>
            <p:spPr>
              <a:xfrm>
                <a:off x="7629525" y="2981325"/>
                <a:ext cx="838200" cy="838200"/>
              </a:xfrm>
              <a:prstGeom prst="rect">
                <a:avLst/>
              </a:prstGeom>
              <a:noFill/>
              <a:ln>
                <a:noFill/>
              </a:ln>
            </p:spPr>
          </p:pic>
        </p:grpSp>
        <p:grpSp>
          <p:nvGrpSpPr>
            <p:cNvPr id="640" name="Google Shape;640;g40a00e307db_0_588"/>
            <p:cNvGrpSpPr/>
            <p:nvPr/>
          </p:nvGrpSpPr>
          <p:grpSpPr>
            <a:xfrm>
              <a:off x="590550" y="4491038"/>
              <a:ext cx="3848100" cy="1362000"/>
              <a:chOff x="590550" y="4491038"/>
              <a:chExt cx="3848100" cy="1362000"/>
            </a:xfrm>
          </p:grpSpPr>
          <p:grpSp>
            <p:nvGrpSpPr>
              <p:cNvPr id="641" name="Google Shape;641;g40a00e307db_0_588"/>
              <p:cNvGrpSpPr/>
              <p:nvPr/>
            </p:nvGrpSpPr>
            <p:grpSpPr>
              <a:xfrm>
                <a:off x="1009650" y="4491038"/>
                <a:ext cx="3429000" cy="1362000"/>
                <a:chOff x="1009650" y="4491038"/>
                <a:chExt cx="3429000" cy="1362000"/>
              </a:xfrm>
            </p:grpSpPr>
            <p:sp>
              <p:nvSpPr>
                <p:cNvPr id="642" name="Google Shape;642;g40a00e307db_0_588"/>
                <p:cNvSpPr/>
                <p:nvPr/>
              </p:nvSpPr>
              <p:spPr>
                <a:xfrm>
                  <a:off x="1009650" y="4491038"/>
                  <a:ext cx="3429000" cy="1362000"/>
                </a:xfrm>
                <a:prstGeom prst="roundRect">
                  <a:avLst>
                    <a:gd fmla="val 3756"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g40a00e307db_0_588"/>
                <p:cNvSpPr/>
                <p:nvPr/>
              </p:nvSpPr>
              <p:spPr>
                <a:xfrm>
                  <a:off x="1543050" y="4605338"/>
                  <a:ext cx="2811900" cy="64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Valtorin</a:t>
                  </a:r>
                  <a:endParaRPr b="0" i="0" sz="2700" u="none" cap="none" strike="noStrike">
                    <a:solidFill>
                      <a:schemeClr val="dk1"/>
                    </a:solidFill>
                    <a:latin typeface="Calibri"/>
                    <a:ea typeface="Calibri"/>
                    <a:cs typeface="Calibri"/>
                    <a:sym typeface="Calibri"/>
                  </a:endParaRPr>
                </a:p>
              </p:txBody>
            </p:sp>
            <p:sp>
              <p:nvSpPr>
                <p:cNvPr id="644" name="Google Shape;644;g40a00e307db_0_588"/>
                <p:cNvSpPr/>
                <p:nvPr/>
              </p:nvSpPr>
              <p:spPr>
                <a:xfrm>
                  <a:off x="1543050" y="528161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Assassin</a:t>
                  </a:r>
                  <a:endParaRPr b="0" i="0" sz="2400" u="none" cap="none" strike="noStrike">
                    <a:solidFill>
                      <a:schemeClr val="dk1"/>
                    </a:solidFill>
                    <a:latin typeface="Calibri"/>
                    <a:ea typeface="Calibri"/>
                    <a:cs typeface="Calibri"/>
                    <a:sym typeface="Calibri"/>
                  </a:endParaRPr>
                </a:p>
              </p:txBody>
            </p:sp>
          </p:grpSp>
          <p:pic>
            <p:nvPicPr>
              <p:cNvPr descr="preencoded.png" id="645" name="Google Shape;645;g40a00e307db_0_588"/>
              <p:cNvPicPr preferRelativeResize="0"/>
              <p:nvPr/>
            </p:nvPicPr>
            <p:blipFill rotWithShape="1">
              <a:blip r:embed="rId8">
                <a:alphaModFix/>
              </a:blip>
              <a:srcRect b="0" l="0" r="0" t="0"/>
              <a:stretch/>
            </p:blipFill>
            <p:spPr>
              <a:xfrm>
                <a:off x="590550" y="4752975"/>
                <a:ext cx="838200" cy="838200"/>
              </a:xfrm>
              <a:prstGeom prst="rect">
                <a:avLst/>
              </a:prstGeom>
              <a:noFill/>
              <a:ln>
                <a:noFill/>
              </a:ln>
            </p:spPr>
          </p:pic>
        </p:grpSp>
        <p:grpSp>
          <p:nvGrpSpPr>
            <p:cNvPr id="646" name="Google Shape;646;g40a00e307db_0_588"/>
            <p:cNvGrpSpPr/>
            <p:nvPr/>
          </p:nvGrpSpPr>
          <p:grpSpPr>
            <a:xfrm>
              <a:off x="590550" y="6262688"/>
              <a:ext cx="3848100" cy="1362000"/>
              <a:chOff x="590550" y="6262688"/>
              <a:chExt cx="3848100" cy="1362000"/>
            </a:xfrm>
          </p:grpSpPr>
          <p:grpSp>
            <p:nvGrpSpPr>
              <p:cNvPr id="647" name="Google Shape;647;g40a00e307db_0_588"/>
              <p:cNvGrpSpPr/>
              <p:nvPr/>
            </p:nvGrpSpPr>
            <p:grpSpPr>
              <a:xfrm>
                <a:off x="1009650" y="6262688"/>
                <a:ext cx="3429000" cy="1362000"/>
                <a:chOff x="1009650" y="6262688"/>
                <a:chExt cx="3429000" cy="1362000"/>
              </a:xfrm>
            </p:grpSpPr>
            <p:sp>
              <p:nvSpPr>
                <p:cNvPr id="648" name="Google Shape;648;g40a00e307db_0_588"/>
                <p:cNvSpPr/>
                <p:nvPr/>
              </p:nvSpPr>
              <p:spPr>
                <a:xfrm>
                  <a:off x="1009650" y="6262688"/>
                  <a:ext cx="3429000" cy="1362000"/>
                </a:xfrm>
                <a:prstGeom prst="roundRect">
                  <a:avLst>
                    <a:gd fmla="val 3756"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g40a00e307db_0_588"/>
                <p:cNvSpPr/>
                <p:nvPr/>
              </p:nvSpPr>
              <p:spPr>
                <a:xfrm>
                  <a:off x="1543050" y="6376988"/>
                  <a:ext cx="2811900" cy="64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Lyrisa</a:t>
                  </a:r>
                  <a:endParaRPr b="0" i="0" sz="2700" u="none" cap="none" strike="noStrike">
                    <a:solidFill>
                      <a:schemeClr val="dk1"/>
                    </a:solidFill>
                    <a:latin typeface="Calibri"/>
                    <a:ea typeface="Calibri"/>
                    <a:cs typeface="Calibri"/>
                    <a:sym typeface="Calibri"/>
                  </a:endParaRPr>
                </a:p>
              </p:txBody>
            </p:sp>
            <p:sp>
              <p:nvSpPr>
                <p:cNvPr id="650" name="Google Shape;650;g40a00e307db_0_588"/>
                <p:cNvSpPr/>
                <p:nvPr/>
              </p:nvSpPr>
              <p:spPr>
                <a:xfrm>
                  <a:off x="1543050" y="705326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Dreamer</a:t>
                  </a:r>
                  <a:endParaRPr b="0" i="0" sz="2400" u="none" cap="none" strike="noStrike">
                    <a:solidFill>
                      <a:schemeClr val="dk1"/>
                    </a:solidFill>
                    <a:latin typeface="Calibri"/>
                    <a:ea typeface="Calibri"/>
                    <a:cs typeface="Calibri"/>
                    <a:sym typeface="Calibri"/>
                  </a:endParaRPr>
                </a:p>
              </p:txBody>
            </p:sp>
          </p:grpSp>
          <p:pic>
            <p:nvPicPr>
              <p:cNvPr descr="preencoded.png" id="651" name="Google Shape;651;g40a00e307db_0_588"/>
              <p:cNvPicPr preferRelativeResize="0"/>
              <p:nvPr/>
            </p:nvPicPr>
            <p:blipFill rotWithShape="1">
              <a:blip r:embed="rId9">
                <a:alphaModFix/>
              </a:blip>
              <a:srcRect b="0" l="0" r="0" t="0"/>
              <a:stretch/>
            </p:blipFill>
            <p:spPr>
              <a:xfrm>
                <a:off x="590550" y="6524625"/>
                <a:ext cx="838200" cy="838200"/>
              </a:xfrm>
              <a:prstGeom prst="rect">
                <a:avLst/>
              </a:prstGeom>
              <a:noFill/>
              <a:ln>
                <a:noFill/>
              </a:ln>
            </p:spPr>
          </p:pic>
        </p:grpSp>
        <p:grpSp>
          <p:nvGrpSpPr>
            <p:cNvPr id="652" name="Google Shape;652;g40a00e307db_0_588"/>
            <p:cNvGrpSpPr/>
            <p:nvPr/>
          </p:nvGrpSpPr>
          <p:grpSpPr>
            <a:xfrm>
              <a:off x="5010150" y="6262688"/>
              <a:ext cx="3848100" cy="1362000"/>
              <a:chOff x="5010150" y="6262688"/>
              <a:chExt cx="3848100" cy="1362000"/>
            </a:xfrm>
          </p:grpSpPr>
          <p:grpSp>
            <p:nvGrpSpPr>
              <p:cNvPr id="653" name="Google Shape;653;g40a00e307db_0_588"/>
              <p:cNvGrpSpPr/>
              <p:nvPr/>
            </p:nvGrpSpPr>
            <p:grpSpPr>
              <a:xfrm>
                <a:off x="5429250" y="6262688"/>
                <a:ext cx="3429000" cy="1362000"/>
                <a:chOff x="5429250" y="6262688"/>
                <a:chExt cx="3429000" cy="1362000"/>
              </a:xfrm>
            </p:grpSpPr>
            <p:sp>
              <p:nvSpPr>
                <p:cNvPr id="654" name="Google Shape;654;g40a00e307db_0_588"/>
                <p:cNvSpPr/>
                <p:nvPr/>
              </p:nvSpPr>
              <p:spPr>
                <a:xfrm>
                  <a:off x="5429250" y="6262688"/>
                  <a:ext cx="3429000" cy="1362000"/>
                </a:xfrm>
                <a:prstGeom prst="roundRect">
                  <a:avLst>
                    <a:gd fmla="val 3756"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g40a00e307db_0_588"/>
                <p:cNvSpPr/>
                <p:nvPr/>
              </p:nvSpPr>
              <p:spPr>
                <a:xfrm>
                  <a:off x="5962650" y="6376988"/>
                  <a:ext cx="2811900" cy="64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Lucian</a:t>
                  </a:r>
                  <a:endParaRPr b="0" i="0" sz="2700" u="none" cap="none" strike="noStrike">
                    <a:solidFill>
                      <a:schemeClr val="dk1"/>
                    </a:solidFill>
                    <a:latin typeface="Calibri"/>
                    <a:ea typeface="Calibri"/>
                    <a:cs typeface="Calibri"/>
                    <a:sym typeface="Calibri"/>
                  </a:endParaRPr>
                </a:p>
              </p:txBody>
            </p:sp>
            <p:sp>
              <p:nvSpPr>
                <p:cNvPr id="656" name="Google Shape;656;g40a00e307db_0_588"/>
                <p:cNvSpPr/>
                <p:nvPr/>
              </p:nvSpPr>
              <p:spPr>
                <a:xfrm>
                  <a:off x="5962650" y="705326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Conjurer</a:t>
                  </a:r>
                  <a:endParaRPr b="0" i="0" sz="2400" u="none" cap="none" strike="noStrike">
                    <a:solidFill>
                      <a:schemeClr val="dk1"/>
                    </a:solidFill>
                    <a:latin typeface="Calibri"/>
                    <a:ea typeface="Calibri"/>
                    <a:cs typeface="Calibri"/>
                    <a:sym typeface="Calibri"/>
                  </a:endParaRPr>
                </a:p>
              </p:txBody>
            </p:sp>
          </p:grpSp>
          <p:pic>
            <p:nvPicPr>
              <p:cNvPr descr="preencoded.png" id="657" name="Google Shape;657;g40a00e307db_0_588"/>
              <p:cNvPicPr preferRelativeResize="0"/>
              <p:nvPr/>
            </p:nvPicPr>
            <p:blipFill rotWithShape="1">
              <a:blip r:embed="rId10">
                <a:alphaModFix/>
              </a:blip>
              <a:srcRect b="0" l="0" r="0" t="0"/>
              <a:stretch/>
            </p:blipFill>
            <p:spPr>
              <a:xfrm>
                <a:off x="5010150" y="6524625"/>
                <a:ext cx="838200" cy="838200"/>
              </a:xfrm>
              <a:prstGeom prst="rect">
                <a:avLst/>
              </a:prstGeom>
              <a:noFill/>
              <a:ln>
                <a:noFill/>
              </a:ln>
            </p:spPr>
          </p:pic>
        </p:grpSp>
        <p:grpSp>
          <p:nvGrpSpPr>
            <p:cNvPr id="658" name="Google Shape;658;g40a00e307db_0_588"/>
            <p:cNvGrpSpPr/>
            <p:nvPr/>
          </p:nvGrpSpPr>
          <p:grpSpPr>
            <a:xfrm>
              <a:off x="5010150" y="8034338"/>
              <a:ext cx="3848100" cy="1362000"/>
              <a:chOff x="5010150" y="8034338"/>
              <a:chExt cx="3848100" cy="1362000"/>
            </a:xfrm>
          </p:grpSpPr>
          <p:grpSp>
            <p:nvGrpSpPr>
              <p:cNvPr id="659" name="Google Shape;659;g40a00e307db_0_588"/>
              <p:cNvGrpSpPr/>
              <p:nvPr/>
            </p:nvGrpSpPr>
            <p:grpSpPr>
              <a:xfrm>
                <a:off x="5429250" y="8034338"/>
                <a:ext cx="3429000" cy="1362000"/>
                <a:chOff x="5429250" y="8034338"/>
                <a:chExt cx="3429000" cy="1362000"/>
              </a:xfrm>
            </p:grpSpPr>
            <p:sp>
              <p:nvSpPr>
                <p:cNvPr id="660" name="Google Shape;660;g40a00e307db_0_588"/>
                <p:cNvSpPr/>
                <p:nvPr/>
              </p:nvSpPr>
              <p:spPr>
                <a:xfrm>
                  <a:off x="5429250" y="8034338"/>
                  <a:ext cx="3429000" cy="1362000"/>
                </a:xfrm>
                <a:prstGeom prst="roundRect">
                  <a:avLst>
                    <a:gd fmla="val 3756"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g40a00e307db_0_588"/>
                <p:cNvSpPr/>
                <p:nvPr/>
              </p:nvSpPr>
              <p:spPr>
                <a:xfrm>
                  <a:off x="5962650" y="8148638"/>
                  <a:ext cx="2811900" cy="64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Cedric</a:t>
                  </a:r>
                  <a:endParaRPr b="0" i="0" sz="2700" u="none" cap="none" strike="noStrike">
                    <a:solidFill>
                      <a:schemeClr val="dk1"/>
                    </a:solidFill>
                    <a:latin typeface="Calibri"/>
                    <a:ea typeface="Calibri"/>
                    <a:cs typeface="Calibri"/>
                    <a:sym typeface="Calibri"/>
                  </a:endParaRPr>
                </a:p>
              </p:txBody>
            </p:sp>
            <p:sp>
              <p:nvSpPr>
                <p:cNvPr id="662" name="Google Shape;662;g40a00e307db_0_588"/>
                <p:cNvSpPr/>
                <p:nvPr/>
              </p:nvSpPr>
              <p:spPr>
                <a:xfrm>
                  <a:off x="5962650" y="882491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Timekeeper</a:t>
                  </a:r>
                  <a:endParaRPr b="0" i="0" sz="2400" u="none" cap="none" strike="noStrike">
                    <a:solidFill>
                      <a:schemeClr val="dk1"/>
                    </a:solidFill>
                    <a:latin typeface="Calibri"/>
                    <a:ea typeface="Calibri"/>
                    <a:cs typeface="Calibri"/>
                    <a:sym typeface="Calibri"/>
                  </a:endParaRPr>
                </a:p>
              </p:txBody>
            </p:sp>
          </p:grpSp>
          <p:pic>
            <p:nvPicPr>
              <p:cNvPr descr="preencoded.png" id="663" name="Google Shape;663;g40a00e307db_0_588"/>
              <p:cNvPicPr preferRelativeResize="0"/>
              <p:nvPr/>
            </p:nvPicPr>
            <p:blipFill rotWithShape="1">
              <a:blip r:embed="rId11">
                <a:alphaModFix/>
              </a:blip>
              <a:srcRect b="0" l="0" r="0" t="0"/>
              <a:stretch/>
            </p:blipFill>
            <p:spPr>
              <a:xfrm>
                <a:off x="5010150" y="8296275"/>
                <a:ext cx="838200" cy="838200"/>
              </a:xfrm>
              <a:prstGeom prst="rect">
                <a:avLst/>
              </a:prstGeom>
              <a:noFill/>
              <a:ln>
                <a:noFill/>
              </a:ln>
            </p:spPr>
          </p:pic>
        </p:grpSp>
        <p:grpSp>
          <p:nvGrpSpPr>
            <p:cNvPr id="664" name="Google Shape;664;g40a00e307db_0_588"/>
            <p:cNvGrpSpPr/>
            <p:nvPr/>
          </p:nvGrpSpPr>
          <p:grpSpPr>
            <a:xfrm>
              <a:off x="9429750" y="6262688"/>
              <a:ext cx="3848100" cy="1362000"/>
              <a:chOff x="9429750" y="6262688"/>
              <a:chExt cx="3848100" cy="1362000"/>
            </a:xfrm>
          </p:grpSpPr>
          <p:grpSp>
            <p:nvGrpSpPr>
              <p:cNvPr id="665" name="Google Shape;665;g40a00e307db_0_588"/>
              <p:cNvGrpSpPr/>
              <p:nvPr/>
            </p:nvGrpSpPr>
            <p:grpSpPr>
              <a:xfrm>
                <a:off x="9848850" y="6262688"/>
                <a:ext cx="3429000" cy="1362000"/>
                <a:chOff x="9848850" y="6262688"/>
                <a:chExt cx="3429000" cy="1362000"/>
              </a:xfrm>
            </p:grpSpPr>
            <p:sp>
              <p:nvSpPr>
                <p:cNvPr id="666" name="Google Shape;666;g40a00e307db_0_588"/>
                <p:cNvSpPr/>
                <p:nvPr/>
              </p:nvSpPr>
              <p:spPr>
                <a:xfrm>
                  <a:off x="9848850" y="6262688"/>
                  <a:ext cx="3429000" cy="1362000"/>
                </a:xfrm>
                <a:prstGeom prst="roundRect">
                  <a:avLst>
                    <a:gd fmla="val 3756"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g40a00e307db_0_588"/>
                <p:cNvSpPr/>
                <p:nvPr/>
              </p:nvSpPr>
              <p:spPr>
                <a:xfrm>
                  <a:off x="10382250" y="6376988"/>
                  <a:ext cx="2811900" cy="64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Elvina</a:t>
                  </a:r>
                  <a:endParaRPr b="0" i="0" sz="2700" u="none" cap="none" strike="noStrike">
                    <a:solidFill>
                      <a:schemeClr val="dk1"/>
                    </a:solidFill>
                    <a:latin typeface="Calibri"/>
                    <a:ea typeface="Calibri"/>
                    <a:cs typeface="Calibri"/>
                    <a:sym typeface="Calibri"/>
                  </a:endParaRPr>
                </a:p>
              </p:txBody>
            </p:sp>
            <p:sp>
              <p:nvSpPr>
                <p:cNvPr id="668" name="Google Shape;668;g40a00e307db_0_588"/>
                <p:cNvSpPr/>
                <p:nvPr/>
              </p:nvSpPr>
              <p:spPr>
                <a:xfrm>
                  <a:off x="10382250" y="705326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Oracle</a:t>
                  </a:r>
                  <a:endParaRPr b="0" i="0" sz="2400" u="none" cap="none" strike="noStrike">
                    <a:solidFill>
                      <a:schemeClr val="dk1"/>
                    </a:solidFill>
                    <a:latin typeface="Calibri"/>
                    <a:ea typeface="Calibri"/>
                    <a:cs typeface="Calibri"/>
                    <a:sym typeface="Calibri"/>
                  </a:endParaRPr>
                </a:p>
              </p:txBody>
            </p:sp>
          </p:grpSp>
          <p:pic>
            <p:nvPicPr>
              <p:cNvPr descr="preencoded.png" id="669" name="Google Shape;669;g40a00e307db_0_588"/>
              <p:cNvPicPr preferRelativeResize="0"/>
              <p:nvPr/>
            </p:nvPicPr>
            <p:blipFill rotWithShape="1">
              <a:blip r:embed="rId12">
                <a:alphaModFix/>
              </a:blip>
              <a:srcRect b="0" l="0" r="0" t="0"/>
              <a:stretch/>
            </p:blipFill>
            <p:spPr>
              <a:xfrm>
                <a:off x="9429750" y="6524625"/>
                <a:ext cx="838200" cy="838200"/>
              </a:xfrm>
              <a:prstGeom prst="rect">
                <a:avLst/>
              </a:prstGeom>
              <a:noFill/>
              <a:ln>
                <a:noFill/>
              </a:ln>
            </p:spPr>
          </p:pic>
        </p:grpSp>
        <p:grpSp>
          <p:nvGrpSpPr>
            <p:cNvPr id="670" name="Google Shape;670;g40a00e307db_0_588"/>
            <p:cNvGrpSpPr/>
            <p:nvPr/>
          </p:nvGrpSpPr>
          <p:grpSpPr>
            <a:xfrm>
              <a:off x="9429750" y="8034338"/>
              <a:ext cx="3848100" cy="1362000"/>
              <a:chOff x="9429750" y="8034338"/>
              <a:chExt cx="3848100" cy="1362000"/>
            </a:xfrm>
          </p:grpSpPr>
          <p:grpSp>
            <p:nvGrpSpPr>
              <p:cNvPr id="671" name="Google Shape;671;g40a00e307db_0_588"/>
              <p:cNvGrpSpPr/>
              <p:nvPr/>
            </p:nvGrpSpPr>
            <p:grpSpPr>
              <a:xfrm>
                <a:off x="9848850" y="8034338"/>
                <a:ext cx="3429000" cy="1362000"/>
                <a:chOff x="9848850" y="8034338"/>
                <a:chExt cx="3429000" cy="1362000"/>
              </a:xfrm>
            </p:grpSpPr>
            <p:sp>
              <p:nvSpPr>
                <p:cNvPr id="672" name="Google Shape;672;g40a00e307db_0_588"/>
                <p:cNvSpPr/>
                <p:nvPr/>
              </p:nvSpPr>
              <p:spPr>
                <a:xfrm>
                  <a:off x="9848850" y="8034338"/>
                  <a:ext cx="3429000" cy="1362000"/>
                </a:xfrm>
                <a:prstGeom prst="roundRect">
                  <a:avLst>
                    <a:gd fmla="val 3756"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g40a00e307db_0_588"/>
                <p:cNvSpPr/>
                <p:nvPr/>
              </p:nvSpPr>
              <p:spPr>
                <a:xfrm>
                  <a:off x="10382250" y="8148638"/>
                  <a:ext cx="2811900" cy="64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Seraphina</a:t>
                  </a:r>
                  <a:endParaRPr b="0" i="0" sz="2700" u="none" cap="none" strike="noStrike">
                    <a:solidFill>
                      <a:schemeClr val="dk1"/>
                    </a:solidFill>
                    <a:latin typeface="Calibri"/>
                    <a:ea typeface="Calibri"/>
                    <a:cs typeface="Calibri"/>
                    <a:sym typeface="Calibri"/>
                  </a:endParaRPr>
                </a:p>
              </p:txBody>
            </p:sp>
            <p:sp>
              <p:nvSpPr>
                <p:cNvPr id="674" name="Google Shape;674;g40a00e307db_0_588"/>
                <p:cNvSpPr/>
                <p:nvPr/>
              </p:nvSpPr>
              <p:spPr>
                <a:xfrm>
                  <a:off x="10382250" y="882491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Lightbringer</a:t>
                  </a:r>
                  <a:endParaRPr b="0" i="0" sz="2400" u="none" cap="none" strike="noStrike">
                    <a:solidFill>
                      <a:schemeClr val="dk1"/>
                    </a:solidFill>
                    <a:latin typeface="Calibri"/>
                    <a:ea typeface="Calibri"/>
                    <a:cs typeface="Calibri"/>
                    <a:sym typeface="Calibri"/>
                  </a:endParaRPr>
                </a:p>
              </p:txBody>
            </p:sp>
          </p:grpSp>
          <p:pic>
            <p:nvPicPr>
              <p:cNvPr descr="preencoded.png" id="675" name="Google Shape;675;g40a00e307db_0_588"/>
              <p:cNvPicPr preferRelativeResize="0"/>
              <p:nvPr/>
            </p:nvPicPr>
            <p:blipFill rotWithShape="1">
              <a:blip r:embed="rId13">
                <a:alphaModFix/>
              </a:blip>
              <a:srcRect b="0" l="0" r="0" t="0"/>
              <a:stretch/>
            </p:blipFill>
            <p:spPr>
              <a:xfrm>
                <a:off x="9429750" y="8296275"/>
                <a:ext cx="838200" cy="838200"/>
              </a:xfrm>
              <a:prstGeom prst="rect">
                <a:avLst/>
              </a:prstGeom>
              <a:noFill/>
              <a:ln>
                <a:noFill/>
              </a:ln>
            </p:spPr>
          </p:pic>
        </p:grpSp>
        <p:grpSp>
          <p:nvGrpSpPr>
            <p:cNvPr id="676" name="Google Shape;676;g40a00e307db_0_588"/>
            <p:cNvGrpSpPr/>
            <p:nvPr/>
          </p:nvGrpSpPr>
          <p:grpSpPr>
            <a:xfrm>
              <a:off x="13849350" y="6262688"/>
              <a:ext cx="3848100" cy="1362000"/>
              <a:chOff x="13849350" y="6262688"/>
              <a:chExt cx="3848100" cy="1362000"/>
            </a:xfrm>
          </p:grpSpPr>
          <p:grpSp>
            <p:nvGrpSpPr>
              <p:cNvPr id="677" name="Google Shape;677;g40a00e307db_0_588"/>
              <p:cNvGrpSpPr/>
              <p:nvPr/>
            </p:nvGrpSpPr>
            <p:grpSpPr>
              <a:xfrm>
                <a:off x="14268450" y="6262688"/>
                <a:ext cx="3429000" cy="1362000"/>
                <a:chOff x="14268450" y="6262688"/>
                <a:chExt cx="3429000" cy="1362000"/>
              </a:xfrm>
            </p:grpSpPr>
            <p:sp>
              <p:nvSpPr>
                <p:cNvPr id="678" name="Google Shape;678;g40a00e307db_0_588"/>
                <p:cNvSpPr/>
                <p:nvPr/>
              </p:nvSpPr>
              <p:spPr>
                <a:xfrm>
                  <a:off x="14268450" y="6262688"/>
                  <a:ext cx="3429000" cy="1362000"/>
                </a:xfrm>
                <a:prstGeom prst="roundRect">
                  <a:avLst>
                    <a:gd fmla="val 3756"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g40a00e307db_0_588"/>
                <p:cNvSpPr/>
                <p:nvPr/>
              </p:nvSpPr>
              <p:spPr>
                <a:xfrm>
                  <a:off x="14801850" y="6376988"/>
                  <a:ext cx="2811900" cy="64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Kaelen</a:t>
                  </a:r>
                  <a:endParaRPr b="0" i="0" sz="2700" u="none" cap="none" strike="noStrike">
                    <a:solidFill>
                      <a:schemeClr val="dk1"/>
                    </a:solidFill>
                    <a:latin typeface="Calibri"/>
                    <a:ea typeface="Calibri"/>
                    <a:cs typeface="Calibri"/>
                    <a:sym typeface="Calibri"/>
                  </a:endParaRPr>
                </a:p>
              </p:txBody>
            </p:sp>
            <p:sp>
              <p:nvSpPr>
                <p:cNvPr id="680" name="Google Shape;680;g40a00e307db_0_588"/>
                <p:cNvSpPr/>
                <p:nvPr/>
              </p:nvSpPr>
              <p:spPr>
                <a:xfrm>
                  <a:off x="14801850" y="705326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Sentinel</a:t>
                  </a:r>
                  <a:endParaRPr b="0" i="0" sz="2400" u="none" cap="none" strike="noStrike">
                    <a:solidFill>
                      <a:schemeClr val="dk1"/>
                    </a:solidFill>
                    <a:latin typeface="Calibri"/>
                    <a:ea typeface="Calibri"/>
                    <a:cs typeface="Calibri"/>
                    <a:sym typeface="Calibri"/>
                  </a:endParaRPr>
                </a:p>
              </p:txBody>
            </p:sp>
          </p:grpSp>
          <p:pic>
            <p:nvPicPr>
              <p:cNvPr descr="preencoded.png" id="681" name="Google Shape;681;g40a00e307db_0_588"/>
              <p:cNvPicPr preferRelativeResize="0"/>
              <p:nvPr/>
            </p:nvPicPr>
            <p:blipFill rotWithShape="1">
              <a:blip r:embed="rId14">
                <a:alphaModFix/>
              </a:blip>
              <a:srcRect b="0" l="0" r="0" t="0"/>
              <a:stretch/>
            </p:blipFill>
            <p:spPr>
              <a:xfrm>
                <a:off x="13849350" y="6524625"/>
                <a:ext cx="838200" cy="838200"/>
              </a:xfrm>
              <a:prstGeom prst="rect">
                <a:avLst/>
              </a:prstGeom>
              <a:noFill/>
              <a:ln>
                <a:noFill/>
              </a:ln>
            </p:spPr>
          </p:pic>
        </p:grpSp>
        <p:grpSp>
          <p:nvGrpSpPr>
            <p:cNvPr id="682" name="Google Shape;682;g40a00e307db_0_588"/>
            <p:cNvGrpSpPr/>
            <p:nvPr/>
          </p:nvGrpSpPr>
          <p:grpSpPr>
            <a:xfrm>
              <a:off x="5010150" y="4491038"/>
              <a:ext cx="3848100" cy="1362000"/>
              <a:chOff x="5010150" y="4491038"/>
              <a:chExt cx="3848100" cy="1362000"/>
            </a:xfrm>
          </p:grpSpPr>
          <p:grpSp>
            <p:nvGrpSpPr>
              <p:cNvPr id="683" name="Google Shape;683;g40a00e307db_0_588"/>
              <p:cNvGrpSpPr/>
              <p:nvPr/>
            </p:nvGrpSpPr>
            <p:grpSpPr>
              <a:xfrm>
                <a:off x="5429250" y="4491038"/>
                <a:ext cx="3429000" cy="1362000"/>
                <a:chOff x="5429250" y="4491038"/>
                <a:chExt cx="3429000" cy="1362000"/>
              </a:xfrm>
            </p:grpSpPr>
            <p:sp>
              <p:nvSpPr>
                <p:cNvPr id="684" name="Google Shape;684;g40a00e307db_0_588"/>
                <p:cNvSpPr/>
                <p:nvPr/>
              </p:nvSpPr>
              <p:spPr>
                <a:xfrm>
                  <a:off x="5429250" y="4491038"/>
                  <a:ext cx="3429000" cy="1362000"/>
                </a:xfrm>
                <a:prstGeom prst="roundRect">
                  <a:avLst>
                    <a:gd fmla="val 3756"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g40a00e307db_0_588"/>
                <p:cNvSpPr/>
                <p:nvPr/>
              </p:nvSpPr>
              <p:spPr>
                <a:xfrm>
                  <a:off x="5962650" y="4605338"/>
                  <a:ext cx="2811900" cy="64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Aurielle</a:t>
                  </a:r>
                  <a:endParaRPr b="0" i="0" sz="2700" u="none" cap="none" strike="noStrike">
                    <a:solidFill>
                      <a:schemeClr val="dk1"/>
                    </a:solidFill>
                    <a:latin typeface="Calibri"/>
                    <a:ea typeface="Calibri"/>
                    <a:cs typeface="Calibri"/>
                    <a:sym typeface="Calibri"/>
                  </a:endParaRPr>
                </a:p>
              </p:txBody>
            </p:sp>
            <p:sp>
              <p:nvSpPr>
                <p:cNvPr id="686" name="Google Shape;686;g40a00e307db_0_588"/>
                <p:cNvSpPr/>
                <p:nvPr/>
              </p:nvSpPr>
              <p:spPr>
                <a:xfrm>
                  <a:off x="5962650" y="528161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Priestess</a:t>
                  </a:r>
                  <a:endParaRPr b="0" i="0" sz="2400" u="none" cap="none" strike="noStrike">
                    <a:solidFill>
                      <a:schemeClr val="dk1"/>
                    </a:solidFill>
                    <a:latin typeface="Calibri"/>
                    <a:ea typeface="Calibri"/>
                    <a:cs typeface="Calibri"/>
                    <a:sym typeface="Calibri"/>
                  </a:endParaRPr>
                </a:p>
              </p:txBody>
            </p:sp>
          </p:grpSp>
          <p:pic>
            <p:nvPicPr>
              <p:cNvPr descr="preencoded.png" id="687" name="Google Shape;687;g40a00e307db_0_588"/>
              <p:cNvPicPr preferRelativeResize="0"/>
              <p:nvPr/>
            </p:nvPicPr>
            <p:blipFill rotWithShape="1">
              <a:blip r:embed="rId15">
                <a:alphaModFix/>
              </a:blip>
              <a:srcRect b="0" l="0" r="0" t="0"/>
              <a:stretch/>
            </p:blipFill>
            <p:spPr>
              <a:xfrm>
                <a:off x="5010150" y="4752975"/>
                <a:ext cx="838200" cy="838200"/>
              </a:xfrm>
              <a:prstGeom prst="rect">
                <a:avLst/>
              </a:prstGeom>
              <a:noFill/>
              <a:ln>
                <a:noFill/>
              </a:ln>
            </p:spPr>
          </p:pic>
        </p:grpSp>
        <p:grpSp>
          <p:nvGrpSpPr>
            <p:cNvPr id="688" name="Google Shape;688;g40a00e307db_0_588"/>
            <p:cNvGrpSpPr/>
            <p:nvPr/>
          </p:nvGrpSpPr>
          <p:grpSpPr>
            <a:xfrm>
              <a:off x="13849350" y="4491038"/>
              <a:ext cx="3848100" cy="1362000"/>
              <a:chOff x="13849350" y="4491038"/>
              <a:chExt cx="3848100" cy="1362000"/>
            </a:xfrm>
          </p:grpSpPr>
          <p:grpSp>
            <p:nvGrpSpPr>
              <p:cNvPr id="689" name="Google Shape;689;g40a00e307db_0_588"/>
              <p:cNvGrpSpPr/>
              <p:nvPr/>
            </p:nvGrpSpPr>
            <p:grpSpPr>
              <a:xfrm>
                <a:off x="14268450" y="4491038"/>
                <a:ext cx="3429000" cy="1362000"/>
                <a:chOff x="14268450" y="4491038"/>
                <a:chExt cx="3429000" cy="1362000"/>
              </a:xfrm>
            </p:grpSpPr>
            <p:sp>
              <p:nvSpPr>
                <p:cNvPr id="690" name="Google Shape;690;g40a00e307db_0_588"/>
                <p:cNvSpPr/>
                <p:nvPr/>
              </p:nvSpPr>
              <p:spPr>
                <a:xfrm>
                  <a:off x="14268450" y="4491038"/>
                  <a:ext cx="3429000" cy="1362000"/>
                </a:xfrm>
                <a:prstGeom prst="roundRect">
                  <a:avLst>
                    <a:gd fmla="val 3756"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g40a00e307db_0_588"/>
                <p:cNvSpPr/>
                <p:nvPr/>
              </p:nvSpPr>
              <p:spPr>
                <a:xfrm>
                  <a:off x="14801850" y="4605338"/>
                  <a:ext cx="2811900" cy="64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Dariana</a:t>
                  </a:r>
                  <a:endParaRPr b="0" i="0" sz="2700" u="none" cap="none" strike="noStrike">
                    <a:solidFill>
                      <a:schemeClr val="dk1"/>
                    </a:solidFill>
                    <a:latin typeface="Calibri"/>
                    <a:ea typeface="Calibri"/>
                    <a:cs typeface="Calibri"/>
                    <a:sym typeface="Calibri"/>
                  </a:endParaRPr>
                </a:p>
              </p:txBody>
            </p:sp>
            <p:sp>
              <p:nvSpPr>
                <p:cNvPr id="692" name="Google Shape;692;g40a00e307db_0_588"/>
                <p:cNvSpPr/>
                <p:nvPr/>
              </p:nvSpPr>
              <p:spPr>
                <a:xfrm>
                  <a:off x="14801850" y="528161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Shaman</a:t>
                  </a:r>
                  <a:endParaRPr b="0" i="0" sz="2400" u="none" cap="none" strike="noStrike">
                    <a:solidFill>
                      <a:schemeClr val="dk1"/>
                    </a:solidFill>
                    <a:latin typeface="Calibri"/>
                    <a:ea typeface="Calibri"/>
                    <a:cs typeface="Calibri"/>
                    <a:sym typeface="Calibri"/>
                  </a:endParaRPr>
                </a:p>
              </p:txBody>
            </p:sp>
          </p:grpSp>
          <p:pic>
            <p:nvPicPr>
              <p:cNvPr descr="preencoded.png" id="693" name="Google Shape;693;g40a00e307db_0_588"/>
              <p:cNvPicPr preferRelativeResize="0"/>
              <p:nvPr/>
            </p:nvPicPr>
            <p:blipFill rotWithShape="1">
              <a:blip r:embed="rId16">
                <a:alphaModFix/>
              </a:blip>
              <a:srcRect b="0" l="0" r="0" t="0"/>
              <a:stretch/>
            </p:blipFill>
            <p:spPr>
              <a:xfrm>
                <a:off x="13849350" y="4752975"/>
                <a:ext cx="838200" cy="838200"/>
              </a:xfrm>
              <a:prstGeom prst="rect">
                <a:avLst/>
              </a:prstGeom>
              <a:noFill/>
              <a:ln>
                <a:noFill/>
              </a:ln>
            </p:spPr>
          </p:pic>
        </p:grpSp>
        <p:grpSp>
          <p:nvGrpSpPr>
            <p:cNvPr id="694" name="Google Shape;694;g40a00e307db_0_588"/>
            <p:cNvGrpSpPr/>
            <p:nvPr/>
          </p:nvGrpSpPr>
          <p:grpSpPr>
            <a:xfrm>
              <a:off x="9429750" y="4491038"/>
              <a:ext cx="3848100" cy="1362000"/>
              <a:chOff x="9429750" y="4491038"/>
              <a:chExt cx="3848100" cy="1362000"/>
            </a:xfrm>
          </p:grpSpPr>
          <p:grpSp>
            <p:nvGrpSpPr>
              <p:cNvPr id="695" name="Google Shape;695;g40a00e307db_0_588"/>
              <p:cNvGrpSpPr/>
              <p:nvPr/>
            </p:nvGrpSpPr>
            <p:grpSpPr>
              <a:xfrm>
                <a:off x="9848850" y="4491038"/>
                <a:ext cx="3429000" cy="1362000"/>
                <a:chOff x="9848850" y="4491038"/>
                <a:chExt cx="3429000" cy="1362000"/>
              </a:xfrm>
            </p:grpSpPr>
            <p:sp>
              <p:nvSpPr>
                <p:cNvPr id="696" name="Google Shape;696;g40a00e307db_0_588"/>
                <p:cNvSpPr/>
                <p:nvPr/>
              </p:nvSpPr>
              <p:spPr>
                <a:xfrm>
                  <a:off x="9848850" y="4491038"/>
                  <a:ext cx="3429000" cy="1362000"/>
                </a:xfrm>
                <a:prstGeom prst="roundRect">
                  <a:avLst>
                    <a:gd fmla="val 3756"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g40a00e307db_0_588"/>
                <p:cNvSpPr/>
                <p:nvPr/>
              </p:nvSpPr>
              <p:spPr>
                <a:xfrm>
                  <a:off x="10382250" y="4605338"/>
                  <a:ext cx="2811900" cy="64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Carter One"/>
                    <a:buNone/>
                  </a:pPr>
                  <a:r>
                    <a:rPr b="0" i="0" lang="en-US" sz="2700" u="none" cap="none" strike="noStrike">
                      <a:solidFill>
                        <a:srgbClr val="0E0E0E"/>
                      </a:solidFill>
                      <a:latin typeface="Carter One"/>
                      <a:ea typeface="Carter One"/>
                      <a:cs typeface="Carter One"/>
                      <a:sym typeface="Carter One"/>
                    </a:rPr>
                    <a:t>Theronis</a:t>
                  </a:r>
                  <a:endParaRPr b="0" i="0" sz="2700" u="none" cap="none" strike="noStrike">
                    <a:solidFill>
                      <a:schemeClr val="dk1"/>
                    </a:solidFill>
                    <a:latin typeface="Calibri"/>
                    <a:ea typeface="Calibri"/>
                    <a:cs typeface="Calibri"/>
                    <a:sym typeface="Calibri"/>
                  </a:endParaRPr>
                </a:p>
              </p:txBody>
            </p:sp>
            <p:sp>
              <p:nvSpPr>
                <p:cNvPr id="698" name="Google Shape;698;g40a00e307db_0_588"/>
                <p:cNvSpPr/>
                <p:nvPr/>
              </p:nvSpPr>
              <p:spPr>
                <a:xfrm>
                  <a:off x="10382250" y="5281613"/>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Warrior</a:t>
                  </a:r>
                  <a:endParaRPr b="0" i="0" sz="2400" u="none" cap="none" strike="noStrike">
                    <a:solidFill>
                      <a:schemeClr val="dk1"/>
                    </a:solidFill>
                    <a:latin typeface="Calibri"/>
                    <a:ea typeface="Calibri"/>
                    <a:cs typeface="Calibri"/>
                    <a:sym typeface="Calibri"/>
                  </a:endParaRPr>
                </a:p>
              </p:txBody>
            </p:sp>
          </p:grpSp>
          <p:pic>
            <p:nvPicPr>
              <p:cNvPr descr="preencoded.png" id="699" name="Google Shape;699;g40a00e307db_0_588"/>
              <p:cNvPicPr preferRelativeResize="0"/>
              <p:nvPr/>
            </p:nvPicPr>
            <p:blipFill rotWithShape="1">
              <a:blip r:embed="rId17">
                <a:alphaModFix/>
              </a:blip>
              <a:srcRect b="0" l="0" r="0" t="0"/>
              <a:stretch/>
            </p:blipFill>
            <p:spPr>
              <a:xfrm>
                <a:off x="9429750" y="4752975"/>
                <a:ext cx="838200" cy="838200"/>
              </a:xfrm>
              <a:prstGeom prst="rect">
                <a:avLst/>
              </a:prstGeom>
              <a:noFill/>
              <a:ln>
                <a:noFill/>
              </a:ln>
            </p:spPr>
          </p:pic>
        </p:grpSp>
        <p:cxnSp>
          <p:nvCxnSpPr>
            <p:cNvPr id="700" name="Google Shape;700;g40a00e307db_0_588"/>
            <p:cNvCxnSpPr/>
            <p:nvPr/>
          </p:nvCxnSpPr>
          <p:spPr>
            <a:xfrm>
              <a:off x="2514598" y="4281488"/>
              <a:ext cx="13258800" cy="0"/>
            </a:xfrm>
            <a:prstGeom prst="straightConnector1">
              <a:avLst/>
            </a:prstGeom>
            <a:noFill/>
            <a:ln cap="flat" cmpd="sng" w="9525">
              <a:solidFill>
                <a:srgbClr val="4D4D4D"/>
              </a:solidFill>
              <a:prstDash val="solid"/>
              <a:round/>
              <a:headEnd len="sm" w="sm" type="none"/>
              <a:tailEnd len="sm" w="sm" type="none"/>
            </a:ln>
          </p:spPr>
        </p:cxnSp>
        <p:cxnSp>
          <p:nvCxnSpPr>
            <p:cNvPr id="701" name="Google Shape;701;g40a00e307db_0_588"/>
            <p:cNvCxnSpPr/>
            <p:nvPr/>
          </p:nvCxnSpPr>
          <p:spPr>
            <a:xfrm rot="-5400000">
              <a:off x="9605963" y="4133925"/>
              <a:ext cx="304800" cy="0"/>
            </a:xfrm>
            <a:prstGeom prst="straightConnector1">
              <a:avLst/>
            </a:prstGeom>
            <a:noFill/>
            <a:ln cap="flat" cmpd="sng" w="9525">
              <a:solidFill>
                <a:srgbClr val="4D4D4D"/>
              </a:solidFill>
              <a:prstDash val="solid"/>
              <a:round/>
              <a:headEnd len="sm" w="sm" type="none"/>
              <a:tailEnd len="sm" w="sm" type="none"/>
            </a:ln>
          </p:spPr>
        </p:cxnSp>
        <p:cxnSp>
          <p:nvCxnSpPr>
            <p:cNvPr id="702" name="Google Shape;702;g40a00e307db_0_588"/>
            <p:cNvCxnSpPr/>
            <p:nvPr/>
          </p:nvCxnSpPr>
          <p:spPr>
            <a:xfrm rot="-5400000">
              <a:off x="2362163"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703" name="Google Shape;703;g40a00e307db_0_588"/>
            <p:cNvCxnSpPr/>
            <p:nvPr/>
          </p:nvCxnSpPr>
          <p:spPr>
            <a:xfrm rot="-5400000">
              <a:off x="6981788"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704" name="Google Shape;704;g40a00e307db_0_588"/>
            <p:cNvCxnSpPr/>
            <p:nvPr/>
          </p:nvCxnSpPr>
          <p:spPr>
            <a:xfrm rot="-5400000">
              <a:off x="11401388"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705" name="Google Shape;705;g40a00e307db_0_588"/>
            <p:cNvCxnSpPr/>
            <p:nvPr/>
          </p:nvCxnSpPr>
          <p:spPr>
            <a:xfrm rot="-5400000">
              <a:off x="15611438"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706" name="Google Shape;706;g40a00e307db_0_588"/>
            <p:cNvCxnSpPr/>
            <p:nvPr/>
          </p:nvCxnSpPr>
          <p:spPr>
            <a:xfrm rot="-5400000">
              <a:off x="2214562"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707" name="Google Shape;707;g40a00e307db_0_588"/>
            <p:cNvCxnSpPr/>
            <p:nvPr/>
          </p:nvCxnSpPr>
          <p:spPr>
            <a:xfrm rot="-5400000">
              <a:off x="6834187"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708" name="Google Shape;708;g40a00e307db_0_588"/>
            <p:cNvCxnSpPr/>
            <p:nvPr/>
          </p:nvCxnSpPr>
          <p:spPr>
            <a:xfrm rot="-5400000">
              <a:off x="11253787"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709" name="Google Shape;709;g40a00e307db_0_588"/>
            <p:cNvCxnSpPr/>
            <p:nvPr/>
          </p:nvCxnSpPr>
          <p:spPr>
            <a:xfrm rot="-5400000">
              <a:off x="15463837"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710" name="Google Shape;710;g40a00e307db_0_588"/>
            <p:cNvCxnSpPr/>
            <p:nvPr/>
          </p:nvCxnSpPr>
          <p:spPr>
            <a:xfrm rot="-5400000">
              <a:off x="6834187" y="7829587"/>
              <a:ext cx="609600" cy="0"/>
            </a:xfrm>
            <a:prstGeom prst="straightConnector1">
              <a:avLst/>
            </a:prstGeom>
            <a:noFill/>
            <a:ln cap="flat" cmpd="sng" w="9525">
              <a:solidFill>
                <a:srgbClr val="4D4D4D"/>
              </a:solidFill>
              <a:prstDash val="solid"/>
              <a:round/>
              <a:headEnd len="sm" w="sm" type="none"/>
              <a:tailEnd len="sm" w="sm" type="none"/>
            </a:ln>
          </p:spPr>
        </p:cxnSp>
        <p:cxnSp>
          <p:nvCxnSpPr>
            <p:cNvPr id="711" name="Google Shape;711;g40a00e307db_0_588"/>
            <p:cNvCxnSpPr/>
            <p:nvPr/>
          </p:nvCxnSpPr>
          <p:spPr>
            <a:xfrm rot="-5400000">
              <a:off x="11253787" y="7829587"/>
              <a:ext cx="609600" cy="0"/>
            </a:xfrm>
            <a:prstGeom prst="straightConnector1">
              <a:avLst/>
            </a:prstGeom>
            <a:noFill/>
            <a:ln cap="flat" cmpd="sng" w="9525">
              <a:solidFill>
                <a:srgbClr val="4D4D4D"/>
              </a:solidFill>
              <a:prstDash val="solid"/>
              <a:round/>
              <a:headEnd len="sm" w="sm" type="none"/>
              <a:tailEnd len="sm" w="sm" type="none"/>
            </a:ln>
          </p:spPr>
        </p:cxnSp>
      </p:grpSp>
      <p:sp>
        <p:nvSpPr>
          <p:cNvPr id="712" name="Google Shape;712;g40a00e307db_0_588"/>
          <p:cNvSpPr/>
          <p:nvPr/>
        </p:nvSpPr>
        <p:spPr>
          <a:xfrm>
            <a:off x="5810250" y="9601200"/>
            <a:ext cx="68028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To download more editable chart, </a:t>
            </a:r>
            <a:r>
              <a:rPr b="0" i="0" lang="en-US" sz="2400" u="sng" cap="none" strike="noStrike">
                <a:solidFill>
                  <a:srgbClr val="000000"/>
                </a:solidFill>
                <a:latin typeface="Montserrat"/>
                <a:ea typeface="Montserrat"/>
                <a:cs typeface="Montserrat"/>
                <a:sym typeface="Montserrat"/>
                <a:hlinkClick r:id="rId18">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713" name="Google Shape;713;g40a00e307db_0_588"/>
          <p:cNvSpPr/>
          <p:nvPr/>
        </p:nvSpPr>
        <p:spPr>
          <a:xfrm>
            <a:off x="5162550" y="1257300"/>
            <a:ext cx="7962900" cy="1438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Carter One"/>
              <a:buNone/>
            </a:pPr>
            <a:r>
              <a:rPr b="0" i="0" lang="en-US" sz="6000" u="none" cap="none" strike="noStrike">
                <a:solidFill>
                  <a:srgbClr val="272727"/>
                </a:solidFill>
                <a:latin typeface="Carter One"/>
                <a:ea typeface="Carter One"/>
                <a:cs typeface="Carter One"/>
                <a:sym typeface="Carter One"/>
              </a:rPr>
              <a:t>The Organization</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A8BEA"/>
        </a:solidFill>
      </p:bgPr>
    </p:bg>
    <p:spTree>
      <p:nvGrpSpPr>
        <p:cNvPr id="718" name="Shape 718"/>
        <p:cNvGrpSpPr/>
        <p:nvPr/>
      </p:nvGrpSpPr>
      <p:grpSpPr>
        <a:xfrm>
          <a:off x="0" y="0"/>
          <a:ext cx="0" cy="0"/>
          <a:chOff x="0" y="0"/>
          <a:chExt cx="0" cy="0"/>
        </a:xfrm>
      </p:grpSpPr>
      <p:sp>
        <p:nvSpPr>
          <p:cNvPr id="719" name="Google Shape;719;g40a00e307db_0_679"/>
          <p:cNvSpPr/>
          <p:nvPr/>
        </p:nvSpPr>
        <p:spPr>
          <a:xfrm flipH="1">
            <a:off x="-2771775" y="0"/>
            <a:ext cx="18288000" cy="10287000"/>
          </a:xfrm>
          <a:prstGeom prst="rect">
            <a:avLst/>
          </a:prstGeom>
          <a:solidFill>
            <a:srgbClr val="8A8BE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720" name="Google Shape;720;g40a00e307db_0_679"/>
          <p:cNvPicPr preferRelativeResize="0"/>
          <p:nvPr/>
        </p:nvPicPr>
        <p:blipFill rotWithShape="1">
          <a:blip r:embed="rId3">
            <a:alphaModFix/>
          </a:blip>
          <a:srcRect b="0" l="0" r="0" t="0"/>
          <a:stretch/>
        </p:blipFill>
        <p:spPr>
          <a:xfrm rot="10800000">
            <a:off x="-723900" y="1352550"/>
            <a:ext cx="13354050" cy="7591425"/>
          </a:xfrm>
          <a:prstGeom prst="rect">
            <a:avLst/>
          </a:prstGeom>
          <a:noFill/>
          <a:ln>
            <a:noFill/>
          </a:ln>
        </p:spPr>
      </p:pic>
      <p:pic>
        <p:nvPicPr>
          <p:cNvPr descr="preencoded.png" id="721" name="Google Shape;721;g40a00e307db_0_679"/>
          <p:cNvPicPr preferRelativeResize="0"/>
          <p:nvPr/>
        </p:nvPicPr>
        <p:blipFill rotWithShape="1">
          <a:blip r:embed="rId4">
            <a:alphaModFix/>
          </a:blip>
          <a:srcRect b="0" l="0" r="0" t="0"/>
          <a:stretch/>
        </p:blipFill>
        <p:spPr>
          <a:xfrm rot="10800000">
            <a:off x="-923925" y="942975"/>
            <a:ext cx="13354050" cy="7591425"/>
          </a:xfrm>
          <a:prstGeom prst="rect">
            <a:avLst/>
          </a:prstGeom>
          <a:noFill/>
          <a:ln>
            <a:noFill/>
          </a:ln>
        </p:spPr>
      </p:pic>
      <p:pic>
        <p:nvPicPr>
          <p:cNvPr descr="preencoded.png" id="722" name="Google Shape;722;g40a00e307db_0_679"/>
          <p:cNvPicPr preferRelativeResize="0"/>
          <p:nvPr/>
        </p:nvPicPr>
        <p:blipFill rotWithShape="1">
          <a:blip r:embed="rId5">
            <a:alphaModFix/>
          </a:blip>
          <a:srcRect b="0" l="0" r="0" t="0"/>
          <a:stretch/>
        </p:blipFill>
        <p:spPr>
          <a:xfrm rot="10800000">
            <a:off x="-466725" y="1666875"/>
            <a:ext cx="13354050" cy="7591425"/>
          </a:xfrm>
          <a:prstGeom prst="rect">
            <a:avLst/>
          </a:prstGeom>
          <a:noFill/>
          <a:ln>
            <a:noFill/>
          </a:ln>
        </p:spPr>
      </p:pic>
      <p:pic>
        <p:nvPicPr>
          <p:cNvPr descr="preencoded.png" id="723" name="Google Shape;723;g40a00e307db_0_679"/>
          <p:cNvPicPr preferRelativeResize="0"/>
          <p:nvPr/>
        </p:nvPicPr>
        <p:blipFill rotWithShape="1">
          <a:blip r:embed="rId6">
            <a:alphaModFix/>
          </a:blip>
          <a:srcRect b="0" l="0" r="0" t="0"/>
          <a:stretch/>
        </p:blipFill>
        <p:spPr>
          <a:xfrm rot="10800000">
            <a:off x="12382500" y="942975"/>
            <a:ext cx="2571750" cy="2571750"/>
          </a:xfrm>
          <a:prstGeom prst="rect">
            <a:avLst/>
          </a:prstGeom>
          <a:noFill/>
          <a:ln>
            <a:noFill/>
          </a:ln>
        </p:spPr>
      </p:pic>
      <p:pic>
        <p:nvPicPr>
          <p:cNvPr descr="preencoded.png" id="724" name="Google Shape;724;g40a00e307db_0_679"/>
          <p:cNvPicPr preferRelativeResize="0"/>
          <p:nvPr/>
        </p:nvPicPr>
        <p:blipFill rotWithShape="1">
          <a:blip r:embed="rId7">
            <a:alphaModFix/>
          </a:blip>
          <a:srcRect b="0" l="0" r="0" t="0"/>
          <a:stretch/>
        </p:blipFill>
        <p:spPr>
          <a:xfrm rot="10800000">
            <a:off x="-3476625" y="6457950"/>
            <a:ext cx="2971800" cy="3829050"/>
          </a:xfrm>
          <a:prstGeom prst="rect">
            <a:avLst/>
          </a:prstGeom>
          <a:noFill/>
          <a:ln>
            <a:noFill/>
          </a:ln>
        </p:spPr>
      </p:pic>
      <p:pic>
        <p:nvPicPr>
          <p:cNvPr descr="preencoded.png" id="725" name="Google Shape;725;g40a00e307db_0_679"/>
          <p:cNvPicPr preferRelativeResize="0"/>
          <p:nvPr/>
        </p:nvPicPr>
        <p:blipFill rotWithShape="1">
          <a:blip r:embed="rId8">
            <a:alphaModFix/>
          </a:blip>
          <a:srcRect b="0" l="0" r="0" t="0"/>
          <a:stretch/>
        </p:blipFill>
        <p:spPr>
          <a:xfrm>
            <a:off x="6419300" y="942963"/>
            <a:ext cx="12592050" cy="12592050"/>
          </a:xfrm>
          <a:prstGeom prst="rect">
            <a:avLst/>
          </a:prstGeom>
          <a:noFill/>
          <a:ln>
            <a:noFill/>
          </a:ln>
        </p:spPr>
      </p:pic>
      <p:sp>
        <p:nvSpPr>
          <p:cNvPr id="726" name="Google Shape;726;g40a00e307db_0_679"/>
          <p:cNvSpPr/>
          <p:nvPr/>
        </p:nvSpPr>
        <p:spPr>
          <a:xfrm>
            <a:off x="1333500" y="4629150"/>
            <a:ext cx="8957400" cy="323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 offer free and high-quality slides templates for your presentations. We appreciate you choosing us and hope our templates have been helpful. </a:t>
            </a:r>
            <a:endParaRPr b="0" i="0" sz="2400" u="none" cap="none" strike="noStrike">
              <a:solidFill>
                <a:schemeClr val="dk1"/>
              </a:solidFill>
              <a:latin typeface="Calibri"/>
              <a:ea typeface="Calibri"/>
              <a:cs typeface="Calibri"/>
              <a:sym typeface="Calibri"/>
            </a:endParaRPr>
          </a:p>
          <a:p>
            <a:pPr indent="0" lvl="0" marL="0" marR="0" rtl="0" algn="l">
              <a:spcBef>
                <a:spcPts val="120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As a new website, we rely on your support to grow, so please help us by sharing our site with your friends and colleagues. </a:t>
            </a:r>
            <a:endParaRPr b="0" i="0" sz="2400" u="none" cap="none" strike="noStrike">
              <a:solidFill>
                <a:schemeClr val="dk1"/>
              </a:solidFill>
              <a:latin typeface="Calibri"/>
              <a:ea typeface="Calibri"/>
              <a:cs typeface="Calibri"/>
              <a:sym typeface="Calibri"/>
            </a:endParaRPr>
          </a:p>
        </p:txBody>
      </p:sp>
      <p:sp>
        <p:nvSpPr>
          <p:cNvPr id="727" name="Google Shape;727;g40a00e307db_0_679"/>
          <p:cNvSpPr/>
          <p:nvPr/>
        </p:nvSpPr>
        <p:spPr>
          <a:xfrm>
            <a:off x="1266825" y="2228850"/>
            <a:ext cx="8486700" cy="2610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Carter One"/>
              <a:buNone/>
            </a:pPr>
            <a:r>
              <a:rPr b="0" i="0" lang="en-US" sz="6000" u="none" cap="none" strike="noStrike">
                <a:solidFill>
                  <a:srgbClr val="272727"/>
                </a:solidFill>
                <a:latin typeface="Carter One"/>
                <a:ea typeface="Carter One"/>
                <a:cs typeface="Carter One"/>
                <a:sym typeface="Carter One"/>
              </a:rPr>
              <a:t>Thank you for choosing EaTemp</a:t>
            </a:r>
            <a:endParaRPr b="0" i="0" sz="6000" u="none" cap="none" strike="noStrike">
              <a:solidFill>
                <a:schemeClr val="dk1"/>
              </a:solidFill>
              <a:latin typeface="Calibri"/>
              <a:ea typeface="Calibri"/>
              <a:cs typeface="Calibri"/>
              <a:sym typeface="Calibri"/>
            </a:endParaRPr>
          </a:p>
        </p:txBody>
      </p:sp>
      <p:sp>
        <p:nvSpPr>
          <p:cNvPr id="728" name="Google Shape;728;g40a00e307db_0_679"/>
          <p:cNvSpPr/>
          <p:nvPr/>
        </p:nvSpPr>
        <p:spPr>
          <a:xfrm rot="-5400000">
            <a:off x="16649625" y="4644450"/>
            <a:ext cx="2737500" cy="356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800"/>
              <a:buFont typeface="Inter"/>
              <a:buNone/>
            </a:pPr>
            <a:r>
              <a:rPr b="0" i="0" lang="en-US" sz="1800" u="none" cap="none" strike="noStrike">
                <a:solidFill>
                  <a:srgbClr val="000000"/>
                </a:solidFill>
                <a:latin typeface="Inter"/>
                <a:ea typeface="Inter"/>
                <a:cs typeface="Inter"/>
                <a:sym typeface="Inter"/>
              </a:rPr>
              <a:t>Credit | Image: </a:t>
            </a:r>
            <a:r>
              <a:rPr b="0" i="0" lang="en-US" sz="1800" u="sng" cap="none" strike="noStrike">
                <a:solidFill>
                  <a:srgbClr val="000000"/>
                </a:solidFill>
                <a:latin typeface="Inter"/>
                <a:ea typeface="Inter"/>
                <a:cs typeface="Inter"/>
                <a:sym typeface="Inter"/>
                <a:hlinkClick r:id="rId9">
                  <a:extLst>
                    <a:ext uri="{A12FA001-AC4F-418D-AE19-62706E023703}">
                      <ahyp:hlinkClr val="tx"/>
                    </a:ext>
                  </a:extLst>
                </a:hlinkClick>
              </a:rPr>
              <a:t>Unsplash</a:t>
            </a:r>
            <a:r>
              <a:rPr b="0" i="0" lang="en-US" sz="1800" u="none" cap="none" strike="noStrike">
                <a:solidFill>
                  <a:srgbClr val="000000"/>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grpSp>
        <p:nvGrpSpPr>
          <p:cNvPr id="729" name="Google Shape;729;g40a00e307db_0_679"/>
          <p:cNvGrpSpPr/>
          <p:nvPr/>
        </p:nvGrpSpPr>
        <p:grpSpPr>
          <a:xfrm>
            <a:off x="17640300" y="6470924"/>
            <a:ext cx="596549" cy="2063476"/>
            <a:chOff x="17640300" y="6470924"/>
            <a:chExt cx="596549" cy="2063476"/>
          </a:xfrm>
        </p:grpSpPr>
        <p:pic>
          <p:nvPicPr>
            <p:cNvPr descr="preencoded.png" id="730" name="Google Shape;730;g40a00e307db_0_679"/>
            <p:cNvPicPr preferRelativeResize="0"/>
            <p:nvPr/>
          </p:nvPicPr>
          <p:blipFill rotWithShape="1">
            <a:blip r:embed="rId10">
              <a:alphaModFix/>
            </a:blip>
            <a:srcRect b="0" l="0" r="0" t="0"/>
            <a:stretch/>
          </p:blipFill>
          <p:spPr>
            <a:xfrm>
              <a:off x="17640300" y="8001000"/>
              <a:ext cx="533400" cy="533400"/>
            </a:xfrm>
            <a:prstGeom prst="rect">
              <a:avLst/>
            </a:prstGeom>
            <a:noFill/>
            <a:ln>
              <a:noFill/>
            </a:ln>
          </p:spPr>
        </p:pic>
        <p:sp>
          <p:nvSpPr>
            <p:cNvPr id="731" name="Google Shape;731;g40a00e307db_0_679"/>
            <p:cNvSpPr/>
            <p:nvPr/>
          </p:nvSpPr>
          <p:spPr>
            <a:xfrm rot="-5400000">
              <a:off x="17235450" y="6932924"/>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10"/>
                <a:buFont typeface="Inter"/>
                <a:buNone/>
              </a:pPr>
              <a:r>
                <a:rPr b="1" i="0" lang="en-US" sz="2710" u="none" cap="none" strike="noStrike">
                  <a:solidFill>
                    <a:srgbClr val="FFFFF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732" name="Google Shape;732;g40a00e307db_0_679"/>
          <p:cNvPicPr preferRelativeResize="0"/>
          <p:nvPr/>
        </p:nvPicPr>
        <p:blipFill rotWithShape="1">
          <a:blip r:embed="rId11">
            <a:alphaModFix/>
          </a:blip>
          <a:srcRect b="0" l="0" r="0" t="0"/>
          <a:stretch/>
        </p:blipFill>
        <p:spPr>
          <a:xfrm>
            <a:off x="9886950" y="3305175"/>
            <a:ext cx="7677150" cy="49053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2026-09-18T18:24:19Z</dcterms:created>
  <dc:creator>PptxGenJS</dc:creator>
</cp:coreProperties>
</file>