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Poppins"/>
      <p:regular r:id="rId30"/>
      <p:bold r:id="rId31"/>
      <p:italic r:id="rId32"/>
      <p:boldItalic r:id="rId33"/>
    </p:embeddedFont>
    <p:embeddedFont>
      <p:font typeface="Lato"/>
      <p:regular r:id="rId34"/>
      <p:bold r:id="rId35"/>
      <p:italic r:id="rId36"/>
      <p:boldItalic r:id="rId37"/>
    </p:embeddedFont>
    <p:embeddedFont>
      <p:font typeface="Montserrat"/>
      <p:regular r:id="rId38"/>
      <p:bold r:id="rId39"/>
      <p:italic r:id="rId40"/>
      <p:boldItalic r:id="rId41"/>
    </p:embeddedFont>
    <p:embeddedFont>
      <p:font typeface="Inter"/>
      <p:regular r:id="rId42"/>
      <p:bold r:id="rId43"/>
    </p:embeddedFont>
    <p:embeddedFont>
      <p:font typeface="Poppins SemiBold"/>
      <p:regular r:id="rId44"/>
      <p:bold r:id="rId45"/>
      <p:italic r:id="rId46"/>
      <p:boldItalic r:id="rId47"/>
    </p:embeddedFont>
    <p:embeddedFont>
      <p:font typeface="Carter One"/>
      <p:regular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9" roundtripDataSignature="AMtx7mhccprXKESGacU4chmx8KUj2MGtF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italic.fntdata"/><Relationship Id="rId42" Type="http://schemas.openxmlformats.org/officeDocument/2006/relationships/font" Target="fonts/Inter-regular.fntdata"/><Relationship Id="rId41" Type="http://schemas.openxmlformats.org/officeDocument/2006/relationships/font" Target="fonts/Montserrat-boldItalic.fntdata"/><Relationship Id="rId44" Type="http://schemas.openxmlformats.org/officeDocument/2006/relationships/font" Target="fonts/PoppinsSemiBold-regular.fntdata"/><Relationship Id="rId43" Type="http://schemas.openxmlformats.org/officeDocument/2006/relationships/font" Target="fonts/Inter-bold.fntdata"/><Relationship Id="rId46" Type="http://schemas.openxmlformats.org/officeDocument/2006/relationships/font" Target="fonts/PoppinsSemiBold-italic.fntdata"/><Relationship Id="rId45" Type="http://schemas.openxmlformats.org/officeDocument/2006/relationships/font" Target="fonts/PoppinsSemiBold-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CarterOne-regular.fntdata"/><Relationship Id="rId47" Type="http://schemas.openxmlformats.org/officeDocument/2006/relationships/font" Target="fonts/PoppinsSemiBold-boldItalic.fntdata"/><Relationship Id="rId49"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fntdata"/><Relationship Id="rId30" Type="http://schemas.openxmlformats.org/officeDocument/2006/relationships/font" Target="fonts/Poppins-regular.fntdata"/><Relationship Id="rId33" Type="http://schemas.openxmlformats.org/officeDocument/2006/relationships/font" Target="fonts/Poppins-boldItalic.fntdata"/><Relationship Id="rId32" Type="http://schemas.openxmlformats.org/officeDocument/2006/relationships/font" Target="fonts/Poppins-italic.fntdata"/><Relationship Id="rId35" Type="http://schemas.openxmlformats.org/officeDocument/2006/relationships/font" Target="fonts/Lato-bold.fntdata"/><Relationship Id="rId34" Type="http://schemas.openxmlformats.org/officeDocument/2006/relationships/font" Target="fonts/Lato-regular.fntdata"/><Relationship Id="rId37" Type="http://schemas.openxmlformats.org/officeDocument/2006/relationships/font" Target="fonts/Lato-boldItalic.fntdata"/><Relationship Id="rId36" Type="http://schemas.openxmlformats.org/officeDocument/2006/relationships/font" Target="fonts/Lato-italic.fntdata"/><Relationship Id="rId39" Type="http://schemas.openxmlformats.org/officeDocument/2006/relationships/font" Target="fonts/Montserrat-bold.fntdata"/><Relationship Id="rId38" Type="http://schemas.openxmlformats.org/officeDocument/2006/relationships/font" Target="fonts/Montserrat-regular.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afba95577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afba95577a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afba95577a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afba95577a_0_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g2afba95577a_0_2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g2afba95577a_0_2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afba95577a_0_2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g2afba95577a_0_2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g2afba95577a_0_2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afba95577a_0_2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g2afba95577a_0_2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g2afba95577a_0_2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afba95577a_0_3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g2afba95577a_0_3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g2afba95577a_0_3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afba95577a_0_3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g2afba95577a_0_3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 name="Google Shape;372;g2afba95577a_0_3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afba95577a_0_3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g2afba95577a_0_3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g2afba95577a_0_3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afba95577a_0_4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g2afba95577a_0_4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g2afba95577a_0_4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afba95577a_0_4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g2afba95577a_0_4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 name="Google Shape;491;g2afba95577a_0_4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afba95577a_0_4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8" name="Google Shape;508;g2afba95577a_0_4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9" name="Google Shape;509;g2afba95577a_0_4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afba95577a_0_4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g2afba95577a_0_4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8" name="Google Shape;528;g2afba95577a_0_4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g2afba95577a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g2afba95577a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g2afba95577a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2afba95577a_0_5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6" name="Google Shape;536;g2afba95577a_0_5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7" name="Google Shape;537;g2afba95577a_0_5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2afba95577a_0_5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1" name="Google Shape;571;g2afba95577a_0_5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2" name="Google Shape;572;g2afba95577a_0_5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afba95577a_0_5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4" name="Google Shape;594;g2afba95577a_0_5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5" name="Google Shape;595;g2afba95577a_0_5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2afba95577a_0_6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2" name="Google Shape;652;g2afba95577a_0_6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3" name="Google Shape;653;g2afba95577a_0_6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2afba95577a_0_6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1" name="Google Shape;691;g2afba95577a_0_6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2" name="Google Shape;692;g2afba95577a_0_6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2afba95577a_0_7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1" name="Google Shape;771;g2afba95577a_0_7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2" name="Google Shape;772;g2afba95577a_0_7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 name="Shape 41"/>
        <p:cNvGrpSpPr/>
        <p:nvPr/>
      </p:nvGrpSpPr>
      <p:grpSpPr>
        <a:xfrm>
          <a:off x="0" y="0"/>
          <a:ext cx="0" cy="0"/>
          <a:chOff x="0" y="0"/>
          <a:chExt cx="0" cy="0"/>
        </a:xfrm>
      </p:grpSpPr>
      <p:sp>
        <p:nvSpPr>
          <p:cNvPr id="42" name="Google Shape;42;g2afba95577a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 name="Google Shape;43;g2afba95577a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 name="Google Shape;44;g2afba95577a_0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afba95577a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g2afba95577a_0_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g2afba95577a_0_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afba95577a_0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g2afba95577a_0_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g2afba95577a_0_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afba95577a_0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g2afba95577a_0_1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g2afba95577a_0_1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afba95577a_0_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g2afba95577a_0_1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g2afba95577a_0_1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afba95577a_0_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g2afba95577a_0_1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g2afba95577a_0_1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afba95577a_0_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g2afba95577a_0_1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g2afba95577a_0_1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5.png"/><Relationship Id="rId5" Type="http://schemas.openxmlformats.org/officeDocument/2006/relationships/image" Target="../media/image10.png"/><Relationship Id="rId6" Type="http://schemas.openxmlformats.org/officeDocument/2006/relationships/image" Target="../media/image7.png"/><Relationship Id="rId7"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8.png"/><Relationship Id="rId9" Type="http://schemas.openxmlformats.org/officeDocument/2006/relationships/image" Target="../media/image76.png"/><Relationship Id="rId5" Type="http://schemas.openxmlformats.org/officeDocument/2006/relationships/image" Target="../media/image14.png"/><Relationship Id="rId6" Type="http://schemas.openxmlformats.org/officeDocument/2006/relationships/image" Target="../media/image7.png"/><Relationship Id="rId7" Type="http://schemas.openxmlformats.org/officeDocument/2006/relationships/image" Target="../media/image73.png"/><Relationship Id="rId8" Type="http://schemas.openxmlformats.org/officeDocument/2006/relationships/image" Target="../media/image7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80.png"/><Relationship Id="rId5" Type="http://schemas.openxmlformats.org/officeDocument/2006/relationships/image" Target="../media/image19.png"/><Relationship Id="rId6" Type="http://schemas.openxmlformats.org/officeDocument/2006/relationships/image" Target="../media/image26.png"/><Relationship Id="rId7" Type="http://schemas.openxmlformats.org/officeDocument/2006/relationships/image" Target="../media/image7.png"/><Relationship Id="rId8" Type="http://schemas.openxmlformats.org/officeDocument/2006/relationships/image" Target="../media/image8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5.png"/><Relationship Id="rId5" Type="http://schemas.openxmlformats.org/officeDocument/2006/relationships/image" Target="../media/image10.png"/><Relationship Id="rId6" Type="http://schemas.openxmlformats.org/officeDocument/2006/relationships/image" Target="../media/image7.png"/><Relationship Id="rId7" Type="http://schemas.openxmlformats.org/officeDocument/2006/relationships/image" Target="../media/image95.png"/><Relationship Id="rId8" Type="http://schemas.openxmlformats.org/officeDocument/2006/relationships/image" Target="../media/image10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13.png"/><Relationship Id="rId9" Type="http://schemas.openxmlformats.org/officeDocument/2006/relationships/image" Target="../media/image7.png"/><Relationship Id="rId5" Type="http://schemas.openxmlformats.org/officeDocument/2006/relationships/image" Target="../media/image24.png"/><Relationship Id="rId6" Type="http://schemas.openxmlformats.org/officeDocument/2006/relationships/image" Target="../media/image12.png"/><Relationship Id="rId7" Type="http://schemas.openxmlformats.org/officeDocument/2006/relationships/image" Target="../media/image17.png"/><Relationship Id="rId8"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8.png"/><Relationship Id="rId5" Type="http://schemas.openxmlformats.org/officeDocument/2006/relationships/image" Target="../media/image14.png"/><Relationship Id="rId6" Type="http://schemas.openxmlformats.org/officeDocument/2006/relationships/image" Target="../media/image7.png"/></Relationships>
</file>

<file path=ppt/slides/_rels/slide15.xml.rels><?xml version="1.0" encoding="UTF-8" standalone="yes"?><Relationships xmlns="http://schemas.openxmlformats.org/package/2006/relationships"><Relationship Id="rId20" Type="http://schemas.openxmlformats.org/officeDocument/2006/relationships/image" Target="../media/image124.png"/><Relationship Id="rId22" Type="http://schemas.openxmlformats.org/officeDocument/2006/relationships/image" Target="../media/image126.png"/><Relationship Id="rId21" Type="http://schemas.openxmlformats.org/officeDocument/2006/relationships/image" Target="../media/image118.png"/><Relationship Id="rId24" Type="http://schemas.openxmlformats.org/officeDocument/2006/relationships/image" Target="../media/image123.png"/><Relationship Id="rId23" Type="http://schemas.openxmlformats.org/officeDocument/2006/relationships/image" Target="../media/image129.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10.png"/><Relationship Id="rId26" Type="http://schemas.openxmlformats.org/officeDocument/2006/relationships/image" Target="../media/image128.png"/><Relationship Id="rId25" Type="http://schemas.openxmlformats.org/officeDocument/2006/relationships/image" Target="../media/image134.png"/><Relationship Id="rId28" Type="http://schemas.openxmlformats.org/officeDocument/2006/relationships/image" Target="../media/image119.png"/><Relationship Id="rId27" Type="http://schemas.openxmlformats.org/officeDocument/2006/relationships/image" Target="../media/image127.png"/><Relationship Id="rId5" Type="http://schemas.openxmlformats.org/officeDocument/2006/relationships/image" Target="../media/image10.png"/><Relationship Id="rId6" Type="http://schemas.openxmlformats.org/officeDocument/2006/relationships/image" Target="../media/image7.png"/><Relationship Id="rId29" Type="http://schemas.openxmlformats.org/officeDocument/2006/relationships/image" Target="../media/image117.png"/><Relationship Id="rId7" Type="http://schemas.openxmlformats.org/officeDocument/2006/relationships/image" Target="../media/image114.png"/><Relationship Id="rId8" Type="http://schemas.openxmlformats.org/officeDocument/2006/relationships/image" Target="../media/image99.png"/><Relationship Id="rId30" Type="http://schemas.openxmlformats.org/officeDocument/2006/relationships/image" Target="../media/image130.png"/><Relationship Id="rId11" Type="http://schemas.openxmlformats.org/officeDocument/2006/relationships/image" Target="../media/image102.png"/><Relationship Id="rId10" Type="http://schemas.openxmlformats.org/officeDocument/2006/relationships/image" Target="../media/image104.png"/><Relationship Id="rId13" Type="http://schemas.openxmlformats.org/officeDocument/2006/relationships/image" Target="../media/image109.png"/><Relationship Id="rId12" Type="http://schemas.openxmlformats.org/officeDocument/2006/relationships/image" Target="../media/image115.png"/><Relationship Id="rId15" Type="http://schemas.openxmlformats.org/officeDocument/2006/relationships/image" Target="../media/image125.png"/><Relationship Id="rId14" Type="http://schemas.openxmlformats.org/officeDocument/2006/relationships/image" Target="../media/image111.png"/><Relationship Id="rId17" Type="http://schemas.openxmlformats.org/officeDocument/2006/relationships/image" Target="../media/image121.png"/><Relationship Id="rId16" Type="http://schemas.openxmlformats.org/officeDocument/2006/relationships/image" Target="../media/image112.png"/><Relationship Id="rId19" Type="http://schemas.openxmlformats.org/officeDocument/2006/relationships/image" Target="../media/image116.png"/><Relationship Id="rId18" Type="http://schemas.openxmlformats.org/officeDocument/2006/relationships/image" Target="../media/image1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13.png"/><Relationship Id="rId9" Type="http://schemas.openxmlformats.org/officeDocument/2006/relationships/image" Target="../media/image7.png"/><Relationship Id="rId5" Type="http://schemas.openxmlformats.org/officeDocument/2006/relationships/image" Target="../media/image24.png"/><Relationship Id="rId6" Type="http://schemas.openxmlformats.org/officeDocument/2006/relationships/image" Target="../media/image12.png"/><Relationship Id="rId7" Type="http://schemas.openxmlformats.org/officeDocument/2006/relationships/image" Target="../media/image17.png"/><Relationship Id="rId8" Type="http://schemas.openxmlformats.org/officeDocument/2006/relationships/image" Target="../media/image22.png"/><Relationship Id="rId11" Type="http://schemas.openxmlformats.org/officeDocument/2006/relationships/image" Target="../media/image144.png"/><Relationship Id="rId10" Type="http://schemas.openxmlformats.org/officeDocument/2006/relationships/image" Target="../media/image1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8.png"/><Relationship Id="rId5" Type="http://schemas.openxmlformats.org/officeDocument/2006/relationships/image" Target="../media/image14.png"/><Relationship Id="rId6" Type="http://schemas.openxmlformats.org/officeDocument/2006/relationships/image" Target="../media/image7.png"/><Relationship Id="rId7" Type="http://schemas.openxmlformats.org/officeDocument/2006/relationships/image" Target="../media/image138.png"/><Relationship Id="rId8" Type="http://schemas.openxmlformats.org/officeDocument/2006/relationships/image" Target="../media/image15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155.png"/><Relationship Id="rId5" Type="http://schemas.openxmlformats.org/officeDocument/2006/relationships/image" Target="../media/image19.png"/><Relationship Id="rId6" Type="http://schemas.openxmlformats.org/officeDocument/2006/relationships/image" Target="../media/image26.png"/><Relationship Id="rId7" Type="http://schemas.openxmlformats.org/officeDocument/2006/relationships/image" Target="../media/image7.png"/><Relationship Id="rId8" Type="http://schemas.openxmlformats.org/officeDocument/2006/relationships/image" Target="../media/image15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09.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3.png"/><Relationship Id="rId10" Type="http://schemas.openxmlformats.org/officeDocument/2006/relationships/image" Target="../media/image15.png"/><Relationship Id="rId9" Type="http://schemas.openxmlformats.org/officeDocument/2006/relationships/image" Target="../media/image7.png"/><Relationship Id="rId5" Type="http://schemas.openxmlformats.org/officeDocument/2006/relationships/image" Target="../media/image24.png"/><Relationship Id="rId6" Type="http://schemas.openxmlformats.org/officeDocument/2006/relationships/image" Target="../media/image12.png"/><Relationship Id="rId7" Type="http://schemas.openxmlformats.org/officeDocument/2006/relationships/image" Target="../media/image17.png"/><Relationship Id="rId8"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png"/><Relationship Id="rId4" Type="http://schemas.openxmlformats.org/officeDocument/2006/relationships/image" Target="../media/image5.png"/><Relationship Id="rId5" Type="http://schemas.openxmlformats.org/officeDocument/2006/relationships/image" Target="../media/image10.png"/><Relationship Id="rId6" Type="http://schemas.openxmlformats.org/officeDocument/2006/relationships/image" Target="../media/image7.png"/><Relationship Id="rId7" Type="http://schemas.openxmlformats.org/officeDocument/2006/relationships/image" Target="../media/image16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8.png"/><Relationship Id="rId5" Type="http://schemas.openxmlformats.org/officeDocument/2006/relationships/image" Target="../media/image14.png"/><Relationship Id="rId6" Type="http://schemas.openxmlformats.org/officeDocument/2006/relationships/image" Target="../media/image6.png"/><Relationship Id="rId7" Type="http://schemas.openxmlformats.org/officeDocument/2006/relationships/image" Target="../media/image16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1.png"/><Relationship Id="rId5" Type="http://schemas.openxmlformats.org/officeDocument/2006/relationships/image" Target="../media/image19.png"/><Relationship Id="rId6" Type="http://schemas.openxmlformats.org/officeDocument/2006/relationships/image" Target="../media/image26.png"/><Relationship Id="rId7" Type="http://schemas.openxmlformats.org/officeDocument/2006/relationships/image" Target="../media/image7.png"/><Relationship Id="rId8" Type="http://schemas.openxmlformats.org/officeDocument/2006/relationships/image" Target="../media/image160.png"/><Relationship Id="rId10" Type="http://schemas.openxmlformats.org/officeDocument/2006/relationships/image" Target="../media/image19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84.png"/><Relationship Id="rId5" Type="http://schemas.openxmlformats.org/officeDocument/2006/relationships/image" Target="../media/image10.png"/><Relationship Id="rId6" Type="http://schemas.openxmlformats.org/officeDocument/2006/relationships/image" Target="../media/image7.png"/><Relationship Id="rId7" Type="http://schemas.openxmlformats.org/officeDocument/2006/relationships/image" Target="../media/image177.png"/><Relationship Id="rId8" Type="http://schemas.openxmlformats.org/officeDocument/2006/relationships/image" Target="../media/image187.png"/><Relationship Id="rId10" Type="http://schemas.openxmlformats.org/officeDocument/2006/relationships/image" Target="../media/image197.png"/></Relationships>
</file>

<file path=ppt/slides/_rels/slide24.xml.rels><?xml version="1.0" encoding="UTF-8" standalone="yes"?><Relationships xmlns="http://schemas.openxmlformats.org/package/2006/relationships"><Relationship Id="rId20" Type="http://schemas.openxmlformats.org/officeDocument/2006/relationships/image" Target="../media/image226.png"/><Relationship Id="rId22" Type="http://schemas.openxmlformats.org/officeDocument/2006/relationships/image" Target="../media/image222.png"/><Relationship Id="rId21" Type="http://schemas.openxmlformats.org/officeDocument/2006/relationships/image" Target="../media/image211.png"/><Relationship Id="rId23"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89.png"/><Relationship Id="rId5" Type="http://schemas.openxmlformats.org/officeDocument/2006/relationships/image" Target="../media/image10.png"/><Relationship Id="rId6" Type="http://schemas.openxmlformats.org/officeDocument/2006/relationships/image" Target="../media/image7.png"/><Relationship Id="rId7" Type="http://schemas.openxmlformats.org/officeDocument/2006/relationships/image" Target="../media/image193.png"/><Relationship Id="rId8" Type="http://schemas.openxmlformats.org/officeDocument/2006/relationships/image" Target="../media/image186.png"/><Relationship Id="rId11" Type="http://schemas.openxmlformats.org/officeDocument/2006/relationships/image" Target="../media/image196.png"/><Relationship Id="rId10" Type="http://schemas.openxmlformats.org/officeDocument/2006/relationships/image" Target="../media/image205.png"/><Relationship Id="rId13" Type="http://schemas.openxmlformats.org/officeDocument/2006/relationships/image" Target="../media/image201.png"/><Relationship Id="rId12" Type="http://schemas.openxmlformats.org/officeDocument/2006/relationships/image" Target="../media/image198.png"/><Relationship Id="rId15" Type="http://schemas.openxmlformats.org/officeDocument/2006/relationships/image" Target="../media/image213.png"/><Relationship Id="rId14" Type="http://schemas.openxmlformats.org/officeDocument/2006/relationships/image" Target="../media/image216.png"/><Relationship Id="rId17" Type="http://schemas.openxmlformats.org/officeDocument/2006/relationships/image" Target="../media/image219.png"/><Relationship Id="rId16" Type="http://schemas.openxmlformats.org/officeDocument/2006/relationships/image" Target="../media/image218.png"/><Relationship Id="rId19" Type="http://schemas.openxmlformats.org/officeDocument/2006/relationships/image" Target="../media/image212.png"/><Relationship Id="rId18" Type="http://schemas.openxmlformats.org/officeDocument/2006/relationships/image" Target="../media/image20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27.png"/><Relationship Id="rId4" Type="http://schemas.openxmlformats.org/officeDocument/2006/relationships/image" Target="../media/image228.png"/><Relationship Id="rId9" Type="http://schemas.openxmlformats.org/officeDocument/2006/relationships/hyperlink" Target="https://unsplash.com/" TargetMode="External"/><Relationship Id="rId5" Type="http://schemas.openxmlformats.org/officeDocument/2006/relationships/image" Target="../media/image229.png"/><Relationship Id="rId6" Type="http://schemas.openxmlformats.org/officeDocument/2006/relationships/image" Target="../media/image233.png"/><Relationship Id="rId7" Type="http://schemas.openxmlformats.org/officeDocument/2006/relationships/image" Target="../media/image230.png"/><Relationship Id="rId8" Type="http://schemas.openxmlformats.org/officeDocument/2006/relationships/image" Target="../media/image22.png"/><Relationship Id="rId11" Type="http://schemas.openxmlformats.org/officeDocument/2006/relationships/image" Target="../media/image45.png"/><Relationship Id="rId10" Type="http://schemas.openxmlformats.org/officeDocument/2006/relationships/image" Target="../media/image2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5.png"/><Relationship Id="rId4" Type="http://schemas.openxmlformats.org/officeDocument/2006/relationships/image" Target="../media/image8.png"/><Relationship Id="rId9" Type="http://schemas.openxmlformats.org/officeDocument/2006/relationships/image" Target="../media/image34.png"/><Relationship Id="rId5" Type="http://schemas.openxmlformats.org/officeDocument/2006/relationships/image" Target="../media/image14.png"/><Relationship Id="rId6" Type="http://schemas.openxmlformats.org/officeDocument/2006/relationships/image" Target="../media/image6.png"/><Relationship Id="rId7" Type="http://schemas.openxmlformats.org/officeDocument/2006/relationships/image" Target="../media/image1.png"/><Relationship Id="rId8"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5.png"/><Relationship Id="rId4" Type="http://schemas.openxmlformats.org/officeDocument/2006/relationships/image" Target="../media/image30.png"/><Relationship Id="rId5" Type="http://schemas.openxmlformats.org/officeDocument/2006/relationships/image" Target="../media/image19.png"/><Relationship Id="rId6" Type="http://schemas.openxmlformats.org/officeDocument/2006/relationships/image" Target="../media/image26.png"/><Relationship Id="rId7"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36.png"/><Relationship Id="rId5" Type="http://schemas.openxmlformats.org/officeDocument/2006/relationships/image" Target="../media/image10.png"/><Relationship Id="rId6" Type="http://schemas.openxmlformats.org/officeDocument/2006/relationships/image" Target="../media/image7.png"/><Relationship Id="rId7" Type="http://schemas.openxmlformats.org/officeDocument/2006/relationships/image" Target="../media/image42.png"/><Relationship Id="rId8"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5.png"/><Relationship Id="rId4" Type="http://schemas.openxmlformats.org/officeDocument/2006/relationships/image" Target="../media/image8.png"/><Relationship Id="rId9" Type="http://schemas.openxmlformats.org/officeDocument/2006/relationships/image" Target="../media/image46.png"/><Relationship Id="rId5" Type="http://schemas.openxmlformats.org/officeDocument/2006/relationships/image" Target="../media/image14.png"/><Relationship Id="rId6" Type="http://schemas.openxmlformats.org/officeDocument/2006/relationships/image" Target="../media/image7.png"/><Relationship Id="rId7" Type="http://schemas.openxmlformats.org/officeDocument/2006/relationships/image" Target="../media/image41.png"/><Relationship Id="rId8"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0.png"/><Relationship Id="rId4" Type="http://schemas.openxmlformats.org/officeDocument/2006/relationships/image" Target="../media/image48.png"/><Relationship Id="rId10" Type="http://schemas.openxmlformats.org/officeDocument/2006/relationships/image" Target="../media/image55.png"/><Relationship Id="rId9" Type="http://schemas.openxmlformats.org/officeDocument/2006/relationships/image" Target="../media/image45.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52.png"/><Relationship Id="rId8"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5.png"/><Relationship Id="rId4" Type="http://schemas.openxmlformats.org/officeDocument/2006/relationships/image" Target="../media/image30.png"/><Relationship Id="rId10" Type="http://schemas.openxmlformats.org/officeDocument/2006/relationships/image" Target="../media/image68.png"/><Relationship Id="rId9" Type="http://schemas.openxmlformats.org/officeDocument/2006/relationships/image" Target="../media/image63.png"/><Relationship Id="rId5" Type="http://schemas.openxmlformats.org/officeDocument/2006/relationships/image" Target="../media/image19.png"/><Relationship Id="rId6" Type="http://schemas.openxmlformats.org/officeDocument/2006/relationships/image" Target="../media/image26.png"/><Relationship Id="rId7" Type="http://schemas.openxmlformats.org/officeDocument/2006/relationships/image" Target="../media/image7.png"/><Relationship Id="rId8" Type="http://schemas.openxmlformats.org/officeDocument/2006/relationships/image" Target="../media/image5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5.png"/><Relationship Id="rId10" Type="http://schemas.openxmlformats.org/officeDocument/2006/relationships/image" Target="../media/image70.png"/><Relationship Id="rId9" Type="http://schemas.openxmlformats.org/officeDocument/2006/relationships/image" Target="../media/image66.png"/><Relationship Id="rId5" Type="http://schemas.openxmlformats.org/officeDocument/2006/relationships/image" Target="../media/image10.png"/><Relationship Id="rId6" Type="http://schemas.openxmlformats.org/officeDocument/2006/relationships/image" Target="../media/image7.png"/><Relationship Id="rId7" Type="http://schemas.openxmlformats.org/officeDocument/2006/relationships/image" Target="../media/image1.png"/><Relationship Id="rId8"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DAFA"/>
        </a:solidFill>
      </p:bgPr>
    </p:bg>
    <p:spTree>
      <p:nvGrpSpPr>
        <p:cNvPr id="15" name="Shape 15"/>
        <p:cNvGrpSpPr/>
        <p:nvPr/>
      </p:nvGrpSpPr>
      <p:grpSpPr>
        <a:xfrm>
          <a:off x="0" y="0"/>
          <a:ext cx="0" cy="0"/>
          <a:chOff x="0" y="0"/>
          <a:chExt cx="0" cy="0"/>
        </a:xfrm>
      </p:grpSpPr>
      <p:pic>
        <p:nvPicPr>
          <p:cNvPr descr=" " id="16" name="Google Shape;16;g2afba95577a_0_0"/>
          <p:cNvPicPr preferRelativeResize="0"/>
          <p:nvPr/>
        </p:nvPicPr>
        <p:blipFill rotWithShape="1">
          <a:blip r:embed="rId3">
            <a:alphaModFix/>
          </a:blip>
          <a:srcRect b="0" l="0" r="0" t="0"/>
          <a:stretch/>
        </p:blipFill>
        <p:spPr>
          <a:xfrm>
            <a:off x="14543318" y="2349500"/>
            <a:ext cx="8383048" cy="8382000"/>
          </a:xfrm>
          <a:prstGeom prst="rect">
            <a:avLst/>
          </a:prstGeom>
          <a:noFill/>
          <a:ln>
            <a:noFill/>
          </a:ln>
        </p:spPr>
      </p:pic>
      <p:pic>
        <p:nvPicPr>
          <p:cNvPr descr=" " id="17" name="Google Shape;17;g2afba95577a_0_0"/>
          <p:cNvPicPr preferRelativeResize="0"/>
          <p:nvPr/>
        </p:nvPicPr>
        <p:blipFill rotWithShape="1">
          <a:blip r:embed="rId4">
            <a:alphaModFix/>
          </a:blip>
          <a:srcRect b="0" l="0" r="0" t="0"/>
          <a:stretch/>
        </p:blipFill>
        <p:spPr>
          <a:xfrm>
            <a:off x="-673184" y="-342900"/>
            <a:ext cx="6503213" cy="4749800"/>
          </a:xfrm>
          <a:prstGeom prst="rect">
            <a:avLst/>
          </a:prstGeom>
          <a:noFill/>
          <a:ln>
            <a:noFill/>
          </a:ln>
        </p:spPr>
      </p:pic>
      <p:pic>
        <p:nvPicPr>
          <p:cNvPr descr=" " id="18" name="Google Shape;18;g2afba95577a_0_0"/>
          <p:cNvPicPr preferRelativeResize="0"/>
          <p:nvPr/>
        </p:nvPicPr>
        <p:blipFill rotWithShape="1">
          <a:blip r:embed="rId5">
            <a:alphaModFix/>
          </a:blip>
          <a:srcRect b="0" l="0" r="0" t="0"/>
          <a:stretch/>
        </p:blipFill>
        <p:spPr>
          <a:xfrm>
            <a:off x="19001575" y="8521700"/>
            <a:ext cx="5843636" cy="5193792"/>
          </a:xfrm>
          <a:prstGeom prst="rect">
            <a:avLst/>
          </a:prstGeom>
          <a:noFill/>
          <a:ln>
            <a:noFill/>
          </a:ln>
        </p:spPr>
      </p:pic>
      <p:sp>
        <p:nvSpPr>
          <p:cNvPr id="19" name="Google Shape;19;g2afba95577a_0_0"/>
          <p:cNvSpPr/>
          <p:nvPr/>
        </p:nvSpPr>
        <p:spPr>
          <a:xfrm>
            <a:off x="10872559" y="4406900"/>
            <a:ext cx="13904100" cy="46059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72727"/>
              </a:buClr>
              <a:buSzPts val="12800"/>
              <a:buFont typeface="Carter One"/>
              <a:buNone/>
            </a:pPr>
            <a:r>
              <a:rPr b="0" i="0" lang="en-US" sz="12800" u="none" cap="none" strike="noStrike">
                <a:solidFill>
                  <a:srgbClr val="272727"/>
                </a:solidFill>
                <a:latin typeface="Carter One"/>
                <a:ea typeface="Carter One"/>
                <a:cs typeface="Carter One"/>
                <a:sym typeface="Carter One"/>
              </a:rPr>
              <a:t>Parkinson's </a:t>
            </a:r>
            <a:r>
              <a:rPr b="0" i="0" lang="en-US" sz="12800" u="none" cap="none" strike="noStrike">
                <a:solidFill>
                  <a:srgbClr val="8A8BEA"/>
                </a:solidFill>
                <a:latin typeface="Carter One"/>
                <a:ea typeface="Carter One"/>
                <a:cs typeface="Carter One"/>
                <a:sym typeface="Carter One"/>
              </a:rPr>
              <a:t>Disease</a:t>
            </a:r>
            <a:endParaRPr b="0" i="0" sz="12800" u="none" cap="none" strike="noStrike">
              <a:solidFill>
                <a:schemeClr val="dk1"/>
              </a:solidFill>
              <a:latin typeface="Calibri"/>
              <a:ea typeface="Calibri"/>
              <a:cs typeface="Calibri"/>
              <a:sym typeface="Calibri"/>
            </a:endParaRPr>
          </a:p>
        </p:txBody>
      </p:sp>
      <p:sp>
        <p:nvSpPr>
          <p:cNvPr id="20" name="Google Shape;20;g2afba95577a_0_0"/>
          <p:cNvSpPr/>
          <p:nvPr/>
        </p:nvSpPr>
        <p:spPr>
          <a:xfrm>
            <a:off x="10872559" y="9182100"/>
            <a:ext cx="132393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
        <p:nvSpPr>
          <p:cNvPr id="21" name="Google Shape;21;g2afba95577a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 name="Google Shape;22;g2afba95577a_0_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3" name="Google Shape;23;g2afba95577a_0_0"/>
          <p:cNvPicPr preferRelativeResize="0"/>
          <p:nvPr/>
        </p:nvPicPr>
        <p:blipFill rotWithShape="1">
          <a:blip r:embed="rId7">
            <a:alphaModFix/>
          </a:blip>
          <a:srcRect b="0" l="0" r="0" t="0"/>
          <a:stretch/>
        </p:blipFill>
        <p:spPr>
          <a:xfrm>
            <a:off x="927216" y="2705100"/>
            <a:ext cx="9145143" cy="8115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DAFA"/>
        </a:solidFill>
      </p:bgPr>
    </p:bg>
    <p:spTree>
      <p:nvGrpSpPr>
        <p:cNvPr id="235" name="Shape 235"/>
        <p:cNvGrpSpPr/>
        <p:nvPr/>
      </p:nvGrpSpPr>
      <p:grpSpPr>
        <a:xfrm>
          <a:off x="0" y="0"/>
          <a:ext cx="0" cy="0"/>
          <a:chOff x="0" y="0"/>
          <a:chExt cx="0" cy="0"/>
        </a:xfrm>
      </p:grpSpPr>
      <p:pic>
        <p:nvPicPr>
          <p:cNvPr descr=" " id="236" name="Google Shape;236;g2afba95577a_0_211"/>
          <p:cNvPicPr preferRelativeResize="0"/>
          <p:nvPr/>
        </p:nvPicPr>
        <p:blipFill rotWithShape="1">
          <a:blip r:embed="rId3">
            <a:alphaModFix/>
          </a:blip>
          <a:srcRect b="0" l="0" r="0" t="0"/>
          <a:stretch/>
        </p:blipFill>
        <p:spPr>
          <a:xfrm>
            <a:off x="-203225" y="2082800"/>
            <a:ext cx="15864283" cy="15862300"/>
          </a:xfrm>
          <a:prstGeom prst="rect">
            <a:avLst/>
          </a:prstGeom>
          <a:noFill/>
          <a:ln>
            <a:noFill/>
          </a:ln>
        </p:spPr>
      </p:pic>
      <p:pic>
        <p:nvPicPr>
          <p:cNvPr descr=" " id="237" name="Google Shape;237;g2afba95577a_0_211"/>
          <p:cNvPicPr preferRelativeResize="0"/>
          <p:nvPr/>
        </p:nvPicPr>
        <p:blipFill rotWithShape="1">
          <a:blip r:embed="rId4">
            <a:alphaModFix/>
          </a:blip>
          <a:srcRect b="0" l="0" r="0" t="0"/>
          <a:stretch/>
        </p:blipFill>
        <p:spPr>
          <a:xfrm>
            <a:off x="19433429" y="-469900"/>
            <a:ext cx="5601400" cy="5092700"/>
          </a:xfrm>
          <a:prstGeom prst="rect">
            <a:avLst/>
          </a:prstGeom>
          <a:noFill/>
          <a:ln>
            <a:noFill/>
          </a:ln>
        </p:spPr>
      </p:pic>
      <p:pic>
        <p:nvPicPr>
          <p:cNvPr descr=" " id="238" name="Google Shape;238;g2afba95577a_0_211"/>
          <p:cNvPicPr preferRelativeResize="0"/>
          <p:nvPr/>
        </p:nvPicPr>
        <p:blipFill rotWithShape="1">
          <a:blip r:embed="rId5">
            <a:alphaModFix/>
          </a:blip>
          <a:srcRect b="0" l="0" r="0" t="0"/>
          <a:stretch/>
        </p:blipFill>
        <p:spPr>
          <a:xfrm>
            <a:off x="0" y="6286500"/>
            <a:ext cx="2895962" cy="7429500"/>
          </a:xfrm>
          <a:prstGeom prst="rect">
            <a:avLst/>
          </a:prstGeom>
          <a:noFill/>
          <a:ln>
            <a:noFill/>
          </a:ln>
        </p:spPr>
      </p:pic>
      <p:sp>
        <p:nvSpPr>
          <p:cNvPr id="239" name="Google Shape;239;g2afba95577a_0_2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0" name="Google Shape;240;g2afba95577a_0_21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41" name="Google Shape;241;g2afba95577a_0_211"/>
          <p:cNvSpPr/>
          <p:nvPr/>
        </p:nvSpPr>
        <p:spPr>
          <a:xfrm>
            <a:off x="1778222" y="469900"/>
            <a:ext cx="6346500" cy="190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arter One"/>
              <a:buNone/>
            </a:pPr>
            <a:r>
              <a:rPr b="0" i="0" lang="en-US" sz="8000" u="none" cap="none" strike="noStrike">
                <a:solidFill>
                  <a:srgbClr val="272727"/>
                </a:solidFill>
                <a:latin typeface="Carter One"/>
                <a:ea typeface="Carter One"/>
                <a:cs typeface="Carter One"/>
                <a:sym typeface="Carter One"/>
              </a:rPr>
              <a:t>Pricing Plan</a:t>
            </a:r>
            <a:endParaRPr b="0" i="0" sz="8000" u="none" cap="none" strike="noStrike">
              <a:solidFill>
                <a:schemeClr val="dk1"/>
              </a:solidFill>
              <a:latin typeface="Calibri"/>
              <a:ea typeface="Calibri"/>
              <a:cs typeface="Calibri"/>
              <a:sym typeface="Calibri"/>
            </a:endParaRPr>
          </a:p>
        </p:txBody>
      </p:sp>
      <p:sp>
        <p:nvSpPr>
          <p:cNvPr id="242" name="Google Shape;242;g2afba95577a_0_211"/>
          <p:cNvSpPr/>
          <p:nvPr/>
        </p:nvSpPr>
        <p:spPr>
          <a:xfrm>
            <a:off x="1778222" y="2286000"/>
            <a:ext cx="20843400" cy="1061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afba95577a_0_211"/>
          <p:cNvSpPr/>
          <p:nvPr/>
        </p:nvSpPr>
        <p:spPr>
          <a:xfrm>
            <a:off x="1778222" y="2286000"/>
            <a:ext cx="6439800" cy="106173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4" name="Google Shape;244;g2afba95577a_0_211"/>
          <p:cNvPicPr preferRelativeResize="0"/>
          <p:nvPr/>
        </p:nvPicPr>
        <p:blipFill rotWithShape="1">
          <a:blip r:embed="rId7">
            <a:alphaModFix/>
          </a:blip>
          <a:srcRect b="0" l="0" r="0" t="0"/>
          <a:stretch/>
        </p:blipFill>
        <p:spPr>
          <a:xfrm>
            <a:off x="4185003" y="2743200"/>
            <a:ext cx="1626141" cy="1625600"/>
          </a:xfrm>
          <a:prstGeom prst="rect">
            <a:avLst/>
          </a:prstGeom>
          <a:noFill/>
          <a:ln>
            <a:noFill/>
          </a:ln>
        </p:spPr>
      </p:pic>
      <p:sp>
        <p:nvSpPr>
          <p:cNvPr id="245" name="Google Shape;245;g2afba95577a_0_211"/>
          <p:cNvSpPr/>
          <p:nvPr/>
        </p:nvSpPr>
        <p:spPr>
          <a:xfrm>
            <a:off x="4115314" y="4673600"/>
            <a:ext cx="17655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A8BEA"/>
              </a:buClr>
              <a:buSzPts val="4800"/>
              <a:buFont typeface="Carter One"/>
              <a:buNone/>
            </a:pPr>
            <a:r>
              <a:rPr b="0" i="0" lang="en-US" sz="4800" u="none" cap="none" strike="noStrike">
                <a:solidFill>
                  <a:srgbClr val="8A8BEA"/>
                </a:solidFill>
                <a:latin typeface="Carter One"/>
                <a:ea typeface="Carter One"/>
                <a:cs typeface="Carter One"/>
                <a:sym typeface="Carter One"/>
              </a:rPr>
              <a:t>Basic</a:t>
            </a:r>
            <a:endParaRPr b="0" i="0" sz="4800" u="none" cap="none" strike="noStrike">
              <a:solidFill>
                <a:schemeClr val="dk1"/>
              </a:solidFill>
              <a:latin typeface="Calibri"/>
              <a:ea typeface="Calibri"/>
              <a:cs typeface="Calibri"/>
              <a:sym typeface="Calibri"/>
            </a:endParaRPr>
          </a:p>
        </p:txBody>
      </p:sp>
      <p:sp>
        <p:nvSpPr>
          <p:cNvPr id="246" name="Google Shape;246;g2afba95577a_0_211"/>
          <p:cNvSpPr/>
          <p:nvPr/>
        </p:nvSpPr>
        <p:spPr>
          <a:xfrm>
            <a:off x="2235479" y="59182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47" name="Google Shape;247;g2afba95577a_0_211"/>
          <p:cNvSpPr/>
          <p:nvPr/>
        </p:nvSpPr>
        <p:spPr>
          <a:xfrm>
            <a:off x="3257957" y="11506200"/>
            <a:ext cx="34803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$10/month</a:t>
            </a:r>
            <a:endParaRPr b="0" i="0" sz="4800" u="none" cap="none" strike="noStrike">
              <a:solidFill>
                <a:schemeClr val="dk1"/>
              </a:solidFill>
              <a:latin typeface="Calibri"/>
              <a:ea typeface="Calibri"/>
              <a:cs typeface="Calibri"/>
              <a:sym typeface="Calibri"/>
            </a:endParaRPr>
          </a:p>
        </p:txBody>
      </p:sp>
      <p:sp>
        <p:nvSpPr>
          <p:cNvPr id="248" name="Google Shape;248;g2afba95577a_0_211"/>
          <p:cNvSpPr/>
          <p:nvPr/>
        </p:nvSpPr>
        <p:spPr>
          <a:xfrm>
            <a:off x="8980022" y="2286000"/>
            <a:ext cx="6439800" cy="106173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9" name="Google Shape;249;g2afba95577a_0_211"/>
          <p:cNvPicPr preferRelativeResize="0"/>
          <p:nvPr/>
        </p:nvPicPr>
        <p:blipFill rotWithShape="1">
          <a:blip r:embed="rId8">
            <a:alphaModFix/>
          </a:blip>
          <a:srcRect b="0" l="0" r="0" t="0"/>
          <a:stretch/>
        </p:blipFill>
        <p:spPr>
          <a:xfrm>
            <a:off x="11358224" y="2743200"/>
            <a:ext cx="1683305" cy="1625588"/>
          </a:xfrm>
          <a:prstGeom prst="rect">
            <a:avLst/>
          </a:prstGeom>
          <a:noFill/>
          <a:ln>
            <a:noFill/>
          </a:ln>
        </p:spPr>
      </p:pic>
      <p:sp>
        <p:nvSpPr>
          <p:cNvPr id="250" name="Google Shape;250;g2afba95577a_0_211"/>
          <p:cNvSpPr/>
          <p:nvPr/>
        </p:nvSpPr>
        <p:spPr>
          <a:xfrm>
            <a:off x="11431429" y="4673588"/>
            <a:ext cx="15369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A8BEA"/>
              </a:buClr>
              <a:buSzPts val="4800"/>
              <a:buFont typeface="Carter One"/>
              <a:buNone/>
            </a:pPr>
            <a:r>
              <a:rPr b="0" i="0" lang="en-US" sz="4800" u="none" cap="none" strike="noStrike">
                <a:solidFill>
                  <a:srgbClr val="8A8BEA"/>
                </a:solidFill>
                <a:latin typeface="Carter One"/>
                <a:ea typeface="Carter One"/>
                <a:cs typeface="Carter One"/>
                <a:sym typeface="Carter One"/>
              </a:rPr>
              <a:t>Elite</a:t>
            </a:r>
            <a:endParaRPr b="0" i="0" sz="4800" u="none" cap="none" strike="noStrike">
              <a:solidFill>
                <a:schemeClr val="dk1"/>
              </a:solidFill>
              <a:latin typeface="Calibri"/>
              <a:ea typeface="Calibri"/>
              <a:cs typeface="Calibri"/>
              <a:sym typeface="Calibri"/>
            </a:endParaRPr>
          </a:p>
        </p:txBody>
      </p:sp>
      <p:sp>
        <p:nvSpPr>
          <p:cNvPr id="251" name="Google Shape;251;g2afba95577a_0_211"/>
          <p:cNvSpPr/>
          <p:nvPr/>
        </p:nvSpPr>
        <p:spPr>
          <a:xfrm>
            <a:off x="9437280" y="59182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52" name="Google Shape;252;g2afba95577a_0_211"/>
          <p:cNvSpPr/>
          <p:nvPr/>
        </p:nvSpPr>
        <p:spPr>
          <a:xfrm>
            <a:off x="10402600" y="11506200"/>
            <a:ext cx="35946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$50/month</a:t>
            </a:r>
            <a:endParaRPr b="0" i="0" sz="4800" u="none" cap="none" strike="noStrike">
              <a:solidFill>
                <a:schemeClr val="dk1"/>
              </a:solidFill>
              <a:latin typeface="Calibri"/>
              <a:ea typeface="Calibri"/>
              <a:cs typeface="Calibri"/>
              <a:sym typeface="Calibri"/>
            </a:endParaRPr>
          </a:p>
        </p:txBody>
      </p:sp>
      <p:sp>
        <p:nvSpPr>
          <p:cNvPr id="253" name="Google Shape;253;g2afba95577a_0_211"/>
          <p:cNvSpPr/>
          <p:nvPr/>
        </p:nvSpPr>
        <p:spPr>
          <a:xfrm>
            <a:off x="16181822" y="2286000"/>
            <a:ext cx="6439800" cy="106173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4" name="Google Shape;254;g2afba95577a_0_211"/>
          <p:cNvPicPr preferRelativeResize="0"/>
          <p:nvPr/>
        </p:nvPicPr>
        <p:blipFill rotWithShape="1">
          <a:blip r:embed="rId9">
            <a:alphaModFix/>
          </a:blip>
          <a:srcRect b="0" l="0" r="0" t="0"/>
          <a:stretch/>
        </p:blipFill>
        <p:spPr>
          <a:xfrm>
            <a:off x="18447183" y="2743200"/>
            <a:ext cx="1908984" cy="1625588"/>
          </a:xfrm>
          <a:prstGeom prst="rect">
            <a:avLst/>
          </a:prstGeom>
          <a:noFill/>
          <a:ln>
            <a:noFill/>
          </a:ln>
        </p:spPr>
      </p:pic>
      <p:sp>
        <p:nvSpPr>
          <p:cNvPr id="255" name="Google Shape;255;g2afba95577a_0_211"/>
          <p:cNvSpPr/>
          <p:nvPr/>
        </p:nvSpPr>
        <p:spPr>
          <a:xfrm>
            <a:off x="17731416" y="4673600"/>
            <a:ext cx="33405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A8BEA"/>
              </a:buClr>
              <a:buSzPts val="4800"/>
              <a:buFont typeface="Carter One"/>
              <a:buNone/>
            </a:pPr>
            <a:r>
              <a:rPr b="0" i="0" lang="en-US" sz="4800" u="none" cap="none" strike="noStrike">
                <a:solidFill>
                  <a:srgbClr val="8A8BEA"/>
                </a:solidFill>
                <a:latin typeface="Carter One"/>
                <a:ea typeface="Carter One"/>
                <a:cs typeface="Carter One"/>
                <a:sym typeface="Carter One"/>
              </a:rPr>
              <a:t>Legendary</a:t>
            </a:r>
            <a:endParaRPr b="0" i="0" sz="4800" u="none" cap="none" strike="noStrike">
              <a:solidFill>
                <a:schemeClr val="dk1"/>
              </a:solidFill>
              <a:latin typeface="Calibri"/>
              <a:ea typeface="Calibri"/>
              <a:cs typeface="Calibri"/>
              <a:sym typeface="Calibri"/>
            </a:endParaRPr>
          </a:p>
        </p:txBody>
      </p:sp>
      <p:sp>
        <p:nvSpPr>
          <p:cNvPr id="256" name="Google Shape;256;g2afba95577a_0_211"/>
          <p:cNvSpPr/>
          <p:nvPr/>
        </p:nvSpPr>
        <p:spPr>
          <a:xfrm>
            <a:off x="16639080" y="59182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57" name="Google Shape;257;g2afba95577a_0_211"/>
          <p:cNvSpPr/>
          <p:nvPr/>
        </p:nvSpPr>
        <p:spPr>
          <a:xfrm>
            <a:off x="17420227" y="11506200"/>
            <a:ext cx="39630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DAFA"/>
        </a:solidFill>
      </p:bgPr>
    </p:bg>
    <p:spTree>
      <p:nvGrpSpPr>
        <p:cNvPr id="262" name="Shape 262"/>
        <p:cNvGrpSpPr/>
        <p:nvPr/>
      </p:nvGrpSpPr>
      <p:grpSpPr>
        <a:xfrm>
          <a:off x="0" y="0"/>
          <a:ext cx="0" cy="0"/>
          <a:chOff x="0" y="0"/>
          <a:chExt cx="0" cy="0"/>
        </a:xfrm>
      </p:grpSpPr>
      <p:pic>
        <p:nvPicPr>
          <p:cNvPr descr=" " id="263" name="Google Shape;263;g2afba95577a_0_237"/>
          <p:cNvPicPr preferRelativeResize="0"/>
          <p:nvPr/>
        </p:nvPicPr>
        <p:blipFill rotWithShape="1">
          <a:blip r:embed="rId3">
            <a:alphaModFix/>
          </a:blip>
          <a:srcRect b="0" l="0" r="0" t="0"/>
          <a:stretch/>
        </p:blipFill>
        <p:spPr>
          <a:xfrm>
            <a:off x="14898962" y="-2120900"/>
            <a:ext cx="13044530" cy="13042900"/>
          </a:xfrm>
          <a:prstGeom prst="rect">
            <a:avLst/>
          </a:prstGeom>
          <a:noFill/>
          <a:ln>
            <a:noFill/>
          </a:ln>
        </p:spPr>
      </p:pic>
      <p:pic>
        <p:nvPicPr>
          <p:cNvPr descr=" " id="264" name="Google Shape;264;g2afba95577a_0_237"/>
          <p:cNvPicPr preferRelativeResize="0"/>
          <p:nvPr/>
        </p:nvPicPr>
        <p:blipFill rotWithShape="1">
          <a:blip r:embed="rId4">
            <a:alphaModFix/>
          </a:blip>
          <a:srcRect b="0" l="0" r="0" t="0"/>
          <a:stretch/>
        </p:blipFill>
        <p:spPr>
          <a:xfrm>
            <a:off x="-2222778" y="7518400"/>
            <a:ext cx="8116314" cy="6997700"/>
          </a:xfrm>
          <a:prstGeom prst="rect">
            <a:avLst/>
          </a:prstGeom>
          <a:noFill/>
          <a:ln>
            <a:noFill/>
          </a:ln>
        </p:spPr>
      </p:pic>
      <p:pic>
        <p:nvPicPr>
          <p:cNvPr descr=" " id="265" name="Google Shape;265;g2afba95577a_0_237"/>
          <p:cNvPicPr preferRelativeResize="0"/>
          <p:nvPr/>
        </p:nvPicPr>
        <p:blipFill rotWithShape="1">
          <a:blip r:embed="rId5">
            <a:alphaModFix/>
          </a:blip>
          <a:srcRect b="0" l="0" r="0" t="0"/>
          <a:stretch/>
        </p:blipFill>
        <p:spPr>
          <a:xfrm>
            <a:off x="21414877" y="1981200"/>
            <a:ext cx="1511489" cy="1143000"/>
          </a:xfrm>
          <a:prstGeom prst="rect">
            <a:avLst/>
          </a:prstGeom>
          <a:noFill/>
          <a:ln>
            <a:noFill/>
          </a:ln>
        </p:spPr>
      </p:pic>
      <p:pic>
        <p:nvPicPr>
          <p:cNvPr descr=" " id="266" name="Google Shape;266;g2afba95577a_0_237"/>
          <p:cNvPicPr preferRelativeResize="0"/>
          <p:nvPr/>
        </p:nvPicPr>
        <p:blipFill rotWithShape="1">
          <a:blip r:embed="rId6">
            <a:alphaModFix/>
          </a:blip>
          <a:srcRect b="0" l="0" r="0" t="0"/>
          <a:stretch/>
        </p:blipFill>
        <p:spPr>
          <a:xfrm>
            <a:off x="22672334" y="698500"/>
            <a:ext cx="1003425" cy="927100"/>
          </a:xfrm>
          <a:prstGeom prst="rect">
            <a:avLst/>
          </a:prstGeom>
          <a:noFill/>
          <a:ln>
            <a:noFill/>
          </a:ln>
        </p:spPr>
      </p:pic>
      <p:sp>
        <p:nvSpPr>
          <p:cNvPr id="267" name="Google Shape;267;g2afba95577a_0_23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8" name="Google Shape;268;g2afba95577a_0_23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69" name="Google Shape;269;g2afba95577a_0_237"/>
          <p:cNvPicPr preferRelativeResize="0"/>
          <p:nvPr/>
        </p:nvPicPr>
        <p:blipFill rotWithShape="1">
          <a:blip r:embed="rId8">
            <a:alphaModFix/>
          </a:blip>
          <a:srcRect b="0" l="0" r="0" t="0"/>
          <a:stretch/>
        </p:blipFill>
        <p:spPr>
          <a:xfrm>
            <a:off x="1752819" y="1346200"/>
            <a:ext cx="20881410" cy="11010900"/>
          </a:xfrm>
          <a:prstGeom prst="rect">
            <a:avLst/>
          </a:prstGeom>
          <a:noFill/>
          <a:ln>
            <a:noFill/>
          </a:ln>
        </p:spPr>
      </p:pic>
      <p:pic>
        <p:nvPicPr>
          <p:cNvPr descr=" " id="270" name="Google Shape;270;g2afba95577a_0_237"/>
          <p:cNvPicPr preferRelativeResize="0"/>
          <p:nvPr/>
        </p:nvPicPr>
        <p:blipFill rotWithShape="1">
          <a:blip r:embed="rId9">
            <a:alphaModFix/>
          </a:blip>
          <a:srcRect b="0" l="0" r="0" t="0"/>
          <a:stretch/>
        </p:blipFill>
        <p:spPr>
          <a:xfrm>
            <a:off x="1752819" y="1346200"/>
            <a:ext cx="5639505" cy="11010900"/>
          </a:xfrm>
          <a:prstGeom prst="rect">
            <a:avLst/>
          </a:prstGeom>
          <a:noFill/>
          <a:ln>
            <a:noFill/>
          </a:ln>
        </p:spPr>
      </p:pic>
      <p:sp>
        <p:nvSpPr>
          <p:cNvPr id="271" name="Google Shape;271;g2afba95577a_0_237"/>
          <p:cNvSpPr/>
          <p:nvPr/>
        </p:nvSpPr>
        <p:spPr>
          <a:xfrm>
            <a:off x="1752819" y="1346200"/>
            <a:ext cx="5639400" cy="5638800"/>
          </a:xfrm>
          <a:prstGeom prst="roundRect">
            <a:avLst>
              <a:gd fmla="val 7508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afba95577a_0_237"/>
          <p:cNvSpPr/>
          <p:nvPr/>
        </p:nvSpPr>
        <p:spPr>
          <a:xfrm>
            <a:off x="3753319" y="1816100"/>
            <a:ext cx="2654700" cy="571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A8BEA"/>
              </a:buClr>
              <a:buSzPts val="24000"/>
              <a:buFont typeface="Carter One"/>
              <a:buNone/>
            </a:pPr>
            <a:r>
              <a:rPr b="0" i="0" lang="en-US" sz="24000" u="none" cap="none" strike="noStrike">
                <a:solidFill>
                  <a:srgbClr val="8A8BEA"/>
                </a:solidFill>
                <a:latin typeface="Carter One"/>
                <a:ea typeface="Carter One"/>
                <a:cs typeface="Carter One"/>
                <a:sym typeface="Carter One"/>
              </a:rPr>
              <a:t>S</a:t>
            </a:r>
            <a:endParaRPr b="0" i="0" sz="24000" u="none" cap="none" strike="noStrike">
              <a:solidFill>
                <a:schemeClr val="dk1"/>
              </a:solidFill>
              <a:latin typeface="Calibri"/>
              <a:ea typeface="Calibri"/>
              <a:cs typeface="Calibri"/>
              <a:sym typeface="Calibri"/>
            </a:endParaRPr>
          </a:p>
        </p:txBody>
      </p:sp>
      <p:sp>
        <p:nvSpPr>
          <p:cNvPr id="273" name="Google Shape;273;g2afba95577a_0_237"/>
          <p:cNvSpPr/>
          <p:nvPr/>
        </p:nvSpPr>
        <p:spPr>
          <a:xfrm>
            <a:off x="2286286" y="7721600"/>
            <a:ext cx="4572600" cy="464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afba95577a_0_237"/>
          <p:cNvSpPr/>
          <p:nvPr/>
        </p:nvSpPr>
        <p:spPr>
          <a:xfrm>
            <a:off x="2286286" y="7721600"/>
            <a:ext cx="45726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afba95577a_0_237"/>
          <p:cNvSpPr/>
          <p:nvPr/>
        </p:nvSpPr>
        <p:spPr>
          <a:xfrm>
            <a:off x="2286286" y="7721600"/>
            <a:ext cx="45726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afba95577a_0_237"/>
          <p:cNvSpPr/>
          <p:nvPr/>
        </p:nvSpPr>
        <p:spPr>
          <a:xfrm>
            <a:off x="2286286" y="7721600"/>
            <a:ext cx="47250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rter One"/>
              <a:buNone/>
            </a:pPr>
            <a:r>
              <a:rPr b="0" i="0" lang="en-US" sz="3600" u="none" cap="none" strike="noStrike">
                <a:solidFill>
                  <a:srgbClr val="0E0E0E"/>
                </a:solidFill>
                <a:latin typeface="Carter One"/>
                <a:ea typeface="Carter One"/>
                <a:cs typeface="Carter One"/>
                <a:sym typeface="Carter One"/>
              </a:rPr>
              <a:t>Eclipse</a:t>
            </a:r>
            <a:endParaRPr b="0" i="0" sz="3600" u="none" cap="none" strike="noStrike">
              <a:solidFill>
                <a:schemeClr val="dk1"/>
              </a:solidFill>
              <a:latin typeface="Calibri"/>
              <a:ea typeface="Calibri"/>
              <a:cs typeface="Calibri"/>
              <a:sym typeface="Calibri"/>
            </a:endParaRPr>
          </a:p>
        </p:txBody>
      </p:sp>
      <p:sp>
        <p:nvSpPr>
          <p:cNvPr id="277" name="Google Shape;277;g2afba95577a_0_237"/>
          <p:cNvSpPr/>
          <p:nvPr/>
        </p:nvSpPr>
        <p:spPr>
          <a:xfrm>
            <a:off x="228628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8" name="Google Shape;278;g2afba95577a_0_237"/>
          <p:cNvSpPr/>
          <p:nvPr/>
        </p:nvSpPr>
        <p:spPr>
          <a:xfrm>
            <a:off x="2286286" y="10248900"/>
            <a:ext cx="45726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afba95577a_0_237"/>
          <p:cNvSpPr/>
          <p:nvPr/>
        </p:nvSpPr>
        <p:spPr>
          <a:xfrm>
            <a:off x="2286286" y="10248900"/>
            <a:ext cx="45726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afba95577a_0_237"/>
          <p:cNvSpPr/>
          <p:nvPr/>
        </p:nvSpPr>
        <p:spPr>
          <a:xfrm>
            <a:off x="2286286" y="10248900"/>
            <a:ext cx="47250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rter One"/>
              <a:buNone/>
            </a:pPr>
            <a:r>
              <a:rPr b="0" i="0" lang="en-US" sz="3600" u="none" cap="none" strike="noStrike">
                <a:solidFill>
                  <a:srgbClr val="0E0E0E"/>
                </a:solidFill>
                <a:latin typeface="Carter One"/>
                <a:ea typeface="Carter One"/>
                <a:cs typeface="Carter One"/>
                <a:sym typeface="Carter One"/>
              </a:rPr>
              <a:t>Quest</a:t>
            </a:r>
            <a:endParaRPr b="0" i="0" sz="3600" u="none" cap="none" strike="noStrike">
              <a:solidFill>
                <a:schemeClr val="dk1"/>
              </a:solidFill>
              <a:latin typeface="Calibri"/>
              <a:ea typeface="Calibri"/>
              <a:cs typeface="Calibri"/>
              <a:sym typeface="Calibri"/>
            </a:endParaRPr>
          </a:p>
        </p:txBody>
      </p:sp>
      <p:sp>
        <p:nvSpPr>
          <p:cNvPr id="281" name="Google Shape;281;g2afba95577a_0_237"/>
          <p:cNvSpPr/>
          <p:nvPr/>
        </p:nvSpPr>
        <p:spPr>
          <a:xfrm>
            <a:off x="2286286" y="11150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282" name="Google Shape;282;g2afba95577a_0_237"/>
          <p:cNvPicPr preferRelativeResize="0"/>
          <p:nvPr/>
        </p:nvPicPr>
        <p:blipFill rotWithShape="1">
          <a:blip r:embed="rId9">
            <a:alphaModFix/>
          </a:blip>
          <a:srcRect b="0" l="0" r="0" t="0"/>
          <a:stretch/>
        </p:blipFill>
        <p:spPr>
          <a:xfrm>
            <a:off x="6833454" y="1346200"/>
            <a:ext cx="5639505" cy="11010900"/>
          </a:xfrm>
          <a:prstGeom prst="rect">
            <a:avLst/>
          </a:prstGeom>
          <a:noFill/>
          <a:ln>
            <a:noFill/>
          </a:ln>
        </p:spPr>
      </p:pic>
      <p:sp>
        <p:nvSpPr>
          <p:cNvPr id="283" name="Google Shape;283;g2afba95577a_0_237"/>
          <p:cNvSpPr/>
          <p:nvPr/>
        </p:nvSpPr>
        <p:spPr>
          <a:xfrm>
            <a:off x="6833454" y="1346200"/>
            <a:ext cx="5639400" cy="5638800"/>
          </a:xfrm>
          <a:prstGeom prst="roundRect">
            <a:avLst>
              <a:gd fmla="val 75081" name="adj"/>
            </a:avLst>
          </a:prstGeom>
          <a:solidFill>
            <a:srgbClr val="8A8B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afba95577a_0_237"/>
          <p:cNvSpPr/>
          <p:nvPr/>
        </p:nvSpPr>
        <p:spPr>
          <a:xfrm>
            <a:off x="8287786" y="1816100"/>
            <a:ext cx="3747000" cy="571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Carter One"/>
              <a:buNone/>
            </a:pPr>
            <a:r>
              <a:rPr b="0" i="0" lang="en-US" sz="24000" u="none" cap="none" strike="noStrike">
                <a:solidFill>
                  <a:srgbClr val="FFFFFF"/>
                </a:solidFill>
                <a:latin typeface="Carter One"/>
                <a:ea typeface="Carter One"/>
                <a:cs typeface="Carter One"/>
                <a:sym typeface="Carter One"/>
              </a:rPr>
              <a:t>W</a:t>
            </a:r>
            <a:endParaRPr b="0" i="0" sz="24000" u="none" cap="none" strike="noStrike">
              <a:solidFill>
                <a:schemeClr val="dk1"/>
              </a:solidFill>
              <a:latin typeface="Calibri"/>
              <a:ea typeface="Calibri"/>
              <a:cs typeface="Calibri"/>
              <a:sym typeface="Calibri"/>
            </a:endParaRPr>
          </a:p>
        </p:txBody>
      </p:sp>
      <p:sp>
        <p:nvSpPr>
          <p:cNvPr id="285" name="Google Shape;285;g2afba95577a_0_237"/>
          <p:cNvSpPr/>
          <p:nvPr/>
        </p:nvSpPr>
        <p:spPr>
          <a:xfrm>
            <a:off x="7366921" y="7721600"/>
            <a:ext cx="4572600" cy="464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afba95577a_0_237"/>
          <p:cNvSpPr/>
          <p:nvPr/>
        </p:nvSpPr>
        <p:spPr>
          <a:xfrm>
            <a:off x="7366921" y="7721600"/>
            <a:ext cx="45726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afba95577a_0_237"/>
          <p:cNvSpPr/>
          <p:nvPr/>
        </p:nvSpPr>
        <p:spPr>
          <a:xfrm>
            <a:off x="7366921" y="7721600"/>
            <a:ext cx="45726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afba95577a_0_237"/>
          <p:cNvSpPr/>
          <p:nvPr/>
        </p:nvSpPr>
        <p:spPr>
          <a:xfrm>
            <a:off x="7366921" y="7721600"/>
            <a:ext cx="47250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rter One"/>
              <a:buNone/>
            </a:pPr>
            <a:r>
              <a:rPr b="0" i="0" lang="en-US" sz="3600" u="none" cap="none" strike="noStrike">
                <a:solidFill>
                  <a:srgbClr val="0E0E0E"/>
                </a:solidFill>
                <a:latin typeface="Carter One"/>
                <a:ea typeface="Carter One"/>
                <a:cs typeface="Carter One"/>
                <a:sym typeface="Carter One"/>
              </a:rPr>
              <a:t>Obtain</a:t>
            </a:r>
            <a:endParaRPr b="0" i="0" sz="3600" u="none" cap="none" strike="noStrike">
              <a:solidFill>
                <a:schemeClr val="dk1"/>
              </a:solidFill>
              <a:latin typeface="Calibri"/>
              <a:ea typeface="Calibri"/>
              <a:cs typeface="Calibri"/>
              <a:sym typeface="Calibri"/>
            </a:endParaRPr>
          </a:p>
        </p:txBody>
      </p:sp>
      <p:sp>
        <p:nvSpPr>
          <p:cNvPr id="289" name="Google Shape;289;g2afba95577a_0_237"/>
          <p:cNvSpPr/>
          <p:nvPr/>
        </p:nvSpPr>
        <p:spPr>
          <a:xfrm>
            <a:off x="736692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290" name="Google Shape;290;g2afba95577a_0_237"/>
          <p:cNvSpPr/>
          <p:nvPr/>
        </p:nvSpPr>
        <p:spPr>
          <a:xfrm>
            <a:off x="7366921" y="10248900"/>
            <a:ext cx="45726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afba95577a_0_237"/>
          <p:cNvSpPr/>
          <p:nvPr/>
        </p:nvSpPr>
        <p:spPr>
          <a:xfrm>
            <a:off x="7366921" y="10248900"/>
            <a:ext cx="45726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afba95577a_0_237"/>
          <p:cNvSpPr/>
          <p:nvPr/>
        </p:nvSpPr>
        <p:spPr>
          <a:xfrm>
            <a:off x="7366921" y="10248900"/>
            <a:ext cx="47250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rter One"/>
              <a:buNone/>
            </a:pPr>
            <a:r>
              <a:rPr b="0" i="0" lang="en-US" sz="3600" u="none" cap="none" strike="noStrike">
                <a:solidFill>
                  <a:srgbClr val="0E0E0E"/>
                </a:solidFill>
                <a:latin typeface="Carter One"/>
                <a:ea typeface="Carter One"/>
                <a:cs typeface="Carter One"/>
                <a:sym typeface="Carter One"/>
              </a:rPr>
              <a:t>Foundation</a:t>
            </a:r>
            <a:endParaRPr b="0" i="0" sz="3600" u="none" cap="none" strike="noStrike">
              <a:solidFill>
                <a:schemeClr val="dk1"/>
              </a:solidFill>
              <a:latin typeface="Calibri"/>
              <a:ea typeface="Calibri"/>
              <a:cs typeface="Calibri"/>
              <a:sym typeface="Calibri"/>
            </a:endParaRPr>
          </a:p>
        </p:txBody>
      </p:sp>
      <p:sp>
        <p:nvSpPr>
          <p:cNvPr id="293" name="Google Shape;293;g2afba95577a_0_237"/>
          <p:cNvSpPr/>
          <p:nvPr/>
        </p:nvSpPr>
        <p:spPr>
          <a:xfrm>
            <a:off x="7366921" y="11150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pic>
        <p:nvPicPr>
          <p:cNvPr descr=" " id="294" name="Google Shape;294;g2afba95577a_0_237"/>
          <p:cNvPicPr preferRelativeResize="0"/>
          <p:nvPr/>
        </p:nvPicPr>
        <p:blipFill rotWithShape="1">
          <a:blip r:embed="rId9">
            <a:alphaModFix/>
          </a:blip>
          <a:srcRect b="0" l="0" r="0" t="0"/>
          <a:stretch/>
        </p:blipFill>
        <p:spPr>
          <a:xfrm>
            <a:off x="11914089" y="1346200"/>
            <a:ext cx="5639505" cy="11010900"/>
          </a:xfrm>
          <a:prstGeom prst="rect">
            <a:avLst/>
          </a:prstGeom>
          <a:noFill/>
          <a:ln>
            <a:noFill/>
          </a:ln>
        </p:spPr>
      </p:pic>
      <p:sp>
        <p:nvSpPr>
          <p:cNvPr id="295" name="Google Shape;295;g2afba95577a_0_237"/>
          <p:cNvSpPr/>
          <p:nvPr/>
        </p:nvSpPr>
        <p:spPr>
          <a:xfrm>
            <a:off x="11914089" y="1346200"/>
            <a:ext cx="5639400" cy="5638800"/>
          </a:xfrm>
          <a:prstGeom prst="roundRect">
            <a:avLst>
              <a:gd fmla="val 7508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afba95577a_0_237"/>
          <p:cNvSpPr/>
          <p:nvPr/>
        </p:nvSpPr>
        <p:spPr>
          <a:xfrm>
            <a:off x="13527191" y="1816100"/>
            <a:ext cx="3429300" cy="571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A8BEA"/>
              </a:buClr>
              <a:buSzPts val="24000"/>
              <a:buFont typeface="Carter One"/>
              <a:buNone/>
            </a:pPr>
            <a:r>
              <a:rPr b="0" i="0" lang="en-US" sz="24000" u="none" cap="none" strike="noStrike">
                <a:solidFill>
                  <a:srgbClr val="8A8BEA"/>
                </a:solidFill>
                <a:latin typeface="Carter One"/>
                <a:ea typeface="Carter One"/>
                <a:cs typeface="Carter One"/>
                <a:sym typeface="Carter One"/>
              </a:rPr>
              <a:t>O</a:t>
            </a:r>
            <a:endParaRPr b="0" i="0" sz="24000" u="none" cap="none" strike="noStrike">
              <a:solidFill>
                <a:schemeClr val="dk1"/>
              </a:solidFill>
              <a:latin typeface="Calibri"/>
              <a:ea typeface="Calibri"/>
              <a:cs typeface="Calibri"/>
              <a:sym typeface="Calibri"/>
            </a:endParaRPr>
          </a:p>
        </p:txBody>
      </p:sp>
      <p:sp>
        <p:nvSpPr>
          <p:cNvPr id="297" name="Google Shape;297;g2afba95577a_0_237"/>
          <p:cNvSpPr/>
          <p:nvPr/>
        </p:nvSpPr>
        <p:spPr>
          <a:xfrm>
            <a:off x="12447556" y="7721600"/>
            <a:ext cx="4572600" cy="464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afba95577a_0_237"/>
          <p:cNvSpPr/>
          <p:nvPr/>
        </p:nvSpPr>
        <p:spPr>
          <a:xfrm>
            <a:off x="12447556" y="7721600"/>
            <a:ext cx="45726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afba95577a_0_237"/>
          <p:cNvSpPr/>
          <p:nvPr/>
        </p:nvSpPr>
        <p:spPr>
          <a:xfrm>
            <a:off x="12447556" y="7721600"/>
            <a:ext cx="45726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afba95577a_0_237"/>
          <p:cNvSpPr/>
          <p:nvPr/>
        </p:nvSpPr>
        <p:spPr>
          <a:xfrm>
            <a:off x="12447556" y="7721600"/>
            <a:ext cx="47250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rter One"/>
              <a:buNone/>
            </a:pPr>
            <a:r>
              <a:rPr b="0" i="0" lang="en-US" sz="3600" u="none" cap="none" strike="noStrike">
                <a:solidFill>
                  <a:srgbClr val="0E0E0E"/>
                </a:solidFill>
                <a:latin typeface="Carter One"/>
                <a:ea typeface="Carter One"/>
                <a:cs typeface="Carter One"/>
                <a:sym typeface="Carter One"/>
              </a:rPr>
              <a:t>War</a:t>
            </a:r>
            <a:endParaRPr b="0" i="0" sz="3600" u="none" cap="none" strike="noStrike">
              <a:solidFill>
                <a:schemeClr val="dk1"/>
              </a:solidFill>
              <a:latin typeface="Calibri"/>
              <a:ea typeface="Calibri"/>
              <a:cs typeface="Calibri"/>
              <a:sym typeface="Calibri"/>
            </a:endParaRPr>
          </a:p>
        </p:txBody>
      </p:sp>
      <p:sp>
        <p:nvSpPr>
          <p:cNvPr id="301" name="Google Shape;301;g2afba95577a_0_237"/>
          <p:cNvSpPr/>
          <p:nvPr/>
        </p:nvSpPr>
        <p:spPr>
          <a:xfrm>
            <a:off x="1244755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302" name="Google Shape;302;g2afba95577a_0_237"/>
          <p:cNvSpPr/>
          <p:nvPr/>
        </p:nvSpPr>
        <p:spPr>
          <a:xfrm>
            <a:off x="12447556" y="10248900"/>
            <a:ext cx="45726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afba95577a_0_237"/>
          <p:cNvSpPr/>
          <p:nvPr/>
        </p:nvSpPr>
        <p:spPr>
          <a:xfrm>
            <a:off x="12447556" y="10248900"/>
            <a:ext cx="45726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afba95577a_0_237"/>
          <p:cNvSpPr/>
          <p:nvPr/>
        </p:nvSpPr>
        <p:spPr>
          <a:xfrm>
            <a:off x="12447556" y="10248900"/>
            <a:ext cx="47250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rter One"/>
              <a:buNone/>
            </a:pPr>
            <a:r>
              <a:rPr b="0" i="0" lang="en-US" sz="3600" u="none" cap="none" strike="noStrike">
                <a:solidFill>
                  <a:srgbClr val="0E0E0E"/>
                </a:solidFill>
                <a:latin typeface="Carter One"/>
                <a:ea typeface="Carter One"/>
                <a:cs typeface="Carter One"/>
                <a:sym typeface="Carter One"/>
              </a:rPr>
              <a:t>Transformation</a:t>
            </a:r>
            <a:endParaRPr b="0" i="0" sz="3600" u="none" cap="none" strike="noStrike">
              <a:solidFill>
                <a:schemeClr val="dk1"/>
              </a:solidFill>
              <a:latin typeface="Calibri"/>
              <a:ea typeface="Calibri"/>
              <a:cs typeface="Calibri"/>
              <a:sym typeface="Calibri"/>
            </a:endParaRPr>
          </a:p>
        </p:txBody>
      </p:sp>
      <p:sp>
        <p:nvSpPr>
          <p:cNvPr id="305" name="Google Shape;305;g2afba95577a_0_237"/>
          <p:cNvSpPr/>
          <p:nvPr/>
        </p:nvSpPr>
        <p:spPr>
          <a:xfrm>
            <a:off x="12447556" y="11150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306" name="Google Shape;306;g2afba95577a_0_237"/>
          <p:cNvPicPr preferRelativeResize="0"/>
          <p:nvPr/>
        </p:nvPicPr>
        <p:blipFill rotWithShape="1">
          <a:blip r:embed="rId9">
            <a:alphaModFix/>
          </a:blip>
          <a:srcRect b="0" l="0" r="0" t="0"/>
          <a:stretch/>
        </p:blipFill>
        <p:spPr>
          <a:xfrm>
            <a:off x="16994724" y="1346200"/>
            <a:ext cx="5639505" cy="11010900"/>
          </a:xfrm>
          <a:prstGeom prst="rect">
            <a:avLst/>
          </a:prstGeom>
          <a:noFill/>
          <a:ln>
            <a:noFill/>
          </a:ln>
        </p:spPr>
      </p:pic>
      <p:sp>
        <p:nvSpPr>
          <p:cNvPr id="307" name="Google Shape;307;g2afba95577a_0_237"/>
          <p:cNvSpPr/>
          <p:nvPr/>
        </p:nvSpPr>
        <p:spPr>
          <a:xfrm>
            <a:off x="16994724" y="1346200"/>
            <a:ext cx="5639400" cy="5638800"/>
          </a:xfrm>
          <a:prstGeom prst="roundRect">
            <a:avLst>
              <a:gd fmla="val 75081" name="adj"/>
            </a:avLst>
          </a:prstGeom>
          <a:solidFill>
            <a:srgbClr val="8A8B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afba95577a_0_237"/>
          <p:cNvSpPr/>
          <p:nvPr/>
        </p:nvSpPr>
        <p:spPr>
          <a:xfrm>
            <a:off x="18950769" y="1816100"/>
            <a:ext cx="2743500" cy="571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Carter One"/>
              <a:buNone/>
            </a:pPr>
            <a:r>
              <a:rPr b="0" i="0" lang="en-US" sz="24000" u="none" cap="none" strike="noStrike">
                <a:solidFill>
                  <a:srgbClr val="FFFFFF"/>
                </a:solidFill>
                <a:latin typeface="Carter One"/>
                <a:ea typeface="Carter One"/>
                <a:cs typeface="Carter One"/>
                <a:sym typeface="Carter One"/>
              </a:rPr>
              <a:t>T</a:t>
            </a:r>
            <a:endParaRPr b="0" i="0" sz="24000" u="none" cap="none" strike="noStrike">
              <a:solidFill>
                <a:schemeClr val="dk1"/>
              </a:solidFill>
              <a:latin typeface="Calibri"/>
              <a:ea typeface="Calibri"/>
              <a:cs typeface="Calibri"/>
              <a:sym typeface="Calibri"/>
            </a:endParaRPr>
          </a:p>
        </p:txBody>
      </p:sp>
      <p:sp>
        <p:nvSpPr>
          <p:cNvPr id="309" name="Google Shape;309;g2afba95577a_0_237"/>
          <p:cNvSpPr/>
          <p:nvPr/>
        </p:nvSpPr>
        <p:spPr>
          <a:xfrm>
            <a:off x="17528191" y="7721600"/>
            <a:ext cx="4572600" cy="464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afba95577a_0_237"/>
          <p:cNvSpPr/>
          <p:nvPr/>
        </p:nvSpPr>
        <p:spPr>
          <a:xfrm>
            <a:off x="17528191" y="7721600"/>
            <a:ext cx="45726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afba95577a_0_237"/>
          <p:cNvSpPr/>
          <p:nvPr/>
        </p:nvSpPr>
        <p:spPr>
          <a:xfrm>
            <a:off x="17528191" y="7721600"/>
            <a:ext cx="45726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afba95577a_0_237"/>
          <p:cNvSpPr/>
          <p:nvPr/>
        </p:nvSpPr>
        <p:spPr>
          <a:xfrm>
            <a:off x="17528191" y="7721600"/>
            <a:ext cx="47250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rter One"/>
              <a:buNone/>
            </a:pPr>
            <a:r>
              <a:rPr b="0" i="0" lang="en-US" sz="3600" u="none" cap="none" strike="noStrike">
                <a:solidFill>
                  <a:srgbClr val="0E0E0E"/>
                </a:solidFill>
                <a:latin typeface="Carter One"/>
                <a:ea typeface="Carter One"/>
                <a:cs typeface="Carter One"/>
                <a:sym typeface="Carter One"/>
              </a:rPr>
              <a:t>Invasion</a:t>
            </a:r>
            <a:endParaRPr b="0" i="0" sz="3600" u="none" cap="none" strike="noStrike">
              <a:solidFill>
                <a:schemeClr val="dk1"/>
              </a:solidFill>
              <a:latin typeface="Calibri"/>
              <a:ea typeface="Calibri"/>
              <a:cs typeface="Calibri"/>
              <a:sym typeface="Calibri"/>
            </a:endParaRPr>
          </a:p>
        </p:txBody>
      </p:sp>
      <p:sp>
        <p:nvSpPr>
          <p:cNvPr id="313" name="Google Shape;313;g2afba95577a_0_237"/>
          <p:cNvSpPr/>
          <p:nvPr/>
        </p:nvSpPr>
        <p:spPr>
          <a:xfrm>
            <a:off x="1752819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314" name="Google Shape;314;g2afba95577a_0_237"/>
          <p:cNvSpPr/>
          <p:nvPr/>
        </p:nvSpPr>
        <p:spPr>
          <a:xfrm>
            <a:off x="17528191" y="10248900"/>
            <a:ext cx="45726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afba95577a_0_237"/>
          <p:cNvSpPr/>
          <p:nvPr/>
        </p:nvSpPr>
        <p:spPr>
          <a:xfrm>
            <a:off x="17528191" y="10248900"/>
            <a:ext cx="45726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afba95577a_0_237"/>
          <p:cNvSpPr/>
          <p:nvPr/>
        </p:nvSpPr>
        <p:spPr>
          <a:xfrm>
            <a:off x="17528191" y="10248900"/>
            <a:ext cx="47250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rter One"/>
              <a:buNone/>
            </a:pPr>
            <a:r>
              <a:rPr b="0" i="0" lang="en-US" sz="3600" u="none" cap="none" strike="noStrike">
                <a:solidFill>
                  <a:srgbClr val="0E0E0E"/>
                </a:solidFill>
                <a:latin typeface="Carter One"/>
                <a:ea typeface="Carter One"/>
                <a:cs typeface="Carter One"/>
                <a:sym typeface="Carter One"/>
              </a:rPr>
              <a:t>Betrayal</a:t>
            </a:r>
            <a:endParaRPr b="0" i="0" sz="3600" u="none" cap="none" strike="noStrike">
              <a:solidFill>
                <a:schemeClr val="dk1"/>
              </a:solidFill>
              <a:latin typeface="Calibri"/>
              <a:ea typeface="Calibri"/>
              <a:cs typeface="Calibri"/>
              <a:sym typeface="Calibri"/>
            </a:endParaRPr>
          </a:p>
        </p:txBody>
      </p:sp>
      <p:sp>
        <p:nvSpPr>
          <p:cNvPr id="317" name="Google Shape;317;g2afba95577a_0_237"/>
          <p:cNvSpPr/>
          <p:nvPr/>
        </p:nvSpPr>
        <p:spPr>
          <a:xfrm>
            <a:off x="17528191" y="11150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DAFA"/>
        </a:solidFill>
      </p:bgPr>
    </p:bg>
    <p:spTree>
      <p:nvGrpSpPr>
        <p:cNvPr id="322" name="Shape 322"/>
        <p:cNvGrpSpPr/>
        <p:nvPr/>
      </p:nvGrpSpPr>
      <p:grpSpPr>
        <a:xfrm>
          <a:off x="0" y="0"/>
          <a:ext cx="0" cy="0"/>
          <a:chOff x="0" y="0"/>
          <a:chExt cx="0" cy="0"/>
        </a:xfrm>
      </p:grpSpPr>
      <p:pic>
        <p:nvPicPr>
          <p:cNvPr descr=" " id="323" name="Google Shape;323;g2afba95577a_0_296"/>
          <p:cNvPicPr preferRelativeResize="0"/>
          <p:nvPr/>
        </p:nvPicPr>
        <p:blipFill rotWithShape="1">
          <a:blip r:embed="rId3">
            <a:alphaModFix/>
          </a:blip>
          <a:srcRect b="0" l="0" r="0" t="0"/>
          <a:stretch/>
        </p:blipFill>
        <p:spPr>
          <a:xfrm>
            <a:off x="14543318" y="2349500"/>
            <a:ext cx="8383048" cy="8382000"/>
          </a:xfrm>
          <a:prstGeom prst="rect">
            <a:avLst/>
          </a:prstGeom>
          <a:noFill/>
          <a:ln>
            <a:noFill/>
          </a:ln>
        </p:spPr>
      </p:pic>
      <p:pic>
        <p:nvPicPr>
          <p:cNvPr descr=" " id="324" name="Google Shape;324;g2afba95577a_0_296"/>
          <p:cNvPicPr preferRelativeResize="0"/>
          <p:nvPr/>
        </p:nvPicPr>
        <p:blipFill rotWithShape="1">
          <a:blip r:embed="rId4">
            <a:alphaModFix/>
          </a:blip>
          <a:srcRect b="0" l="0" r="0" t="0"/>
          <a:stretch/>
        </p:blipFill>
        <p:spPr>
          <a:xfrm>
            <a:off x="-673184" y="-342900"/>
            <a:ext cx="6503213" cy="4749800"/>
          </a:xfrm>
          <a:prstGeom prst="rect">
            <a:avLst/>
          </a:prstGeom>
          <a:noFill/>
          <a:ln>
            <a:noFill/>
          </a:ln>
        </p:spPr>
      </p:pic>
      <p:pic>
        <p:nvPicPr>
          <p:cNvPr descr=" " id="325" name="Google Shape;325;g2afba95577a_0_296"/>
          <p:cNvPicPr preferRelativeResize="0"/>
          <p:nvPr/>
        </p:nvPicPr>
        <p:blipFill rotWithShape="1">
          <a:blip r:embed="rId5">
            <a:alphaModFix/>
          </a:blip>
          <a:srcRect b="0" l="0" r="0" t="0"/>
          <a:stretch/>
        </p:blipFill>
        <p:spPr>
          <a:xfrm>
            <a:off x="19001575" y="8521700"/>
            <a:ext cx="5843636" cy="5193792"/>
          </a:xfrm>
          <a:prstGeom prst="rect">
            <a:avLst/>
          </a:prstGeom>
          <a:noFill/>
          <a:ln>
            <a:noFill/>
          </a:ln>
        </p:spPr>
      </p:pic>
      <p:sp>
        <p:nvSpPr>
          <p:cNvPr id="326" name="Google Shape;326;g2afba95577a_0_29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7" name="Google Shape;327;g2afba95577a_0_29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328" name="Google Shape;328;g2afba95577a_0_296"/>
          <p:cNvPicPr preferRelativeResize="0"/>
          <p:nvPr/>
        </p:nvPicPr>
        <p:blipFill rotWithShape="1">
          <a:blip r:embed="rId7">
            <a:alphaModFix/>
          </a:blip>
          <a:srcRect b="0" l="0" r="0" t="0"/>
          <a:stretch/>
        </p:blipFill>
        <p:spPr>
          <a:xfrm>
            <a:off x="6490511" y="1257300"/>
            <a:ext cx="6084060" cy="12369800"/>
          </a:xfrm>
          <a:prstGeom prst="rect">
            <a:avLst/>
          </a:prstGeom>
          <a:noFill/>
          <a:ln>
            <a:noFill/>
          </a:ln>
        </p:spPr>
      </p:pic>
      <p:pic>
        <p:nvPicPr>
          <p:cNvPr descr=" " id="329" name="Google Shape;329;g2afba95577a_0_296"/>
          <p:cNvPicPr preferRelativeResize="0"/>
          <p:nvPr/>
        </p:nvPicPr>
        <p:blipFill rotWithShape="1">
          <a:blip r:embed="rId8">
            <a:alphaModFix/>
          </a:blip>
          <a:srcRect b="0" l="0" r="0" t="0"/>
          <a:stretch/>
        </p:blipFill>
        <p:spPr>
          <a:xfrm>
            <a:off x="0" y="1257300"/>
            <a:ext cx="6084060" cy="12369800"/>
          </a:xfrm>
          <a:prstGeom prst="rect">
            <a:avLst/>
          </a:prstGeom>
          <a:noFill/>
          <a:ln>
            <a:noFill/>
          </a:ln>
        </p:spPr>
      </p:pic>
      <p:sp>
        <p:nvSpPr>
          <p:cNvPr id="330" name="Google Shape;330;g2afba95577a_0_296"/>
          <p:cNvSpPr/>
          <p:nvPr/>
        </p:nvSpPr>
        <p:spPr>
          <a:xfrm>
            <a:off x="13882835" y="3238500"/>
            <a:ext cx="10690500" cy="190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Carter One"/>
              <a:buNone/>
            </a:pPr>
            <a:r>
              <a:rPr b="0" i="0" lang="en-US" sz="8000" u="none" cap="none" strike="noStrike">
                <a:solidFill>
                  <a:srgbClr val="0E0E0E"/>
                </a:solidFill>
                <a:latin typeface="Carter One"/>
                <a:ea typeface="Carter One"/>
                <a:cs typeface="Carter One"/>
                <a:sym typeface="Carter One"/>
              </a:rPr>
              <a:t>Some Data</a:t>
            </a:r>
            <a:endParaRPr b="0" i="0" sz="8000" u="none" cap="none" strike="noStrike">
              <a:solidFill>
                <a:schemeClr val="dk1"/>
              </a:solidFill>
              <a:latin typeface="Calibri"/>
              <a:ea typeface="Calibri"/>
              <a:cs typeface="Calibri"/>
              <a:sym typeface="Calibri"/>
            </a:endParaRPr>
          </a:p>
        </p:txBody>
      </p:sp>
      <p:sp>
        <p:nvSpPr>
          <p:cNvPr id="331" name="Google Shape;331;g2afba95577a_0_296"/>
          <p:cNvSpPr/>
          <p:nvPr/>
        </p:nvSpPr>
        <p:spPr>
          <a:xfrm>
            <a:off x="13730416" y="6121400"/>
            <a:ext cx="8573700" cy="736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afba95577a_0_296"/>
          <p:cNvSpPr/>
          <p:nvPr/>
        </p:nvSpPr>
        <p:spPr>
          <a:xfrm>
            <a:off x="13730416" y="6121400"/>
            <a:ext cx="85737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afba95577a_0_296"/>
          <p:cNvSpPr/>
          <p:nvPr/>
        </p:nvSpPr>
        <p:spPr>
          <a:xfrm>
            <a:off x="13730416" y="6350000"/>
            <a:ext cx="21594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afba95577a_0_296"/>
          <p:cNvSpPr/>
          <p:nvPr/>
        </p:nvSpPr>
        <p:spPr>
          <a:xfrm>
            <a:off x="13730416" y="6350000"/>
            <a:ext cx="2498100" cy="190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arter One"/>
              <a:buNone/>
            </a:pPr>
            <a:r>
              <a:rPr b="0" i="0" lang="en-US" sz="8000" u="none" cap="none" strike="noStrike">
                <a:solidFill>
                  <a:srgbClr val="272727"/>
                </a:solidFill>
                <a:latin typeface="Carter One"/>
                <a:ea typeface="Carter One"/>
                <a:cs typeface="Carter One"/>
                <a:sym typeface="Carter One"/>
              </a:rPr>
              <a:t>75%</a:t>
            </a:r>
            <a:endParaRPr b="0" i="0" sz="8000" u="none" cap="none" strike="noStrike">
              <a:solidFill>
                <a:schemeClr val="dk1"/>
              </a:solidFill>
              <a:latin typeface="Calibri"/>
              <a:ea typeface="Calibri"/>
              <a:cs typeface="Calibri"/>
              <a:sym typeface="Calibri"/>
            </a:endParaRPr>
          </a:p>
        </p:txBody>
      </p:sp>
      <p:sp>
        <p:nvSpPr>
          <p:cNvPr id="335" name="Google Shape;335;g2afba95577a_0_296"/>
          <p:cNvSpPr/>
          <p:nvPr/>
        </p:nvSpPr>
        <p:spPr>
          <a:xfrm>
            <a:off x="16092911" y="6121400"/>
            <a:ext cx="62112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afba95577a_0_296"/>
          <p:cNvSpPr/>
          <p:nvPr/>
        </p:nvSpPr>
        <p:spPr>
          <a:xfrm>
            <a:off x="16092911" y="6121400"/>
            <a:ext cx="63636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rter One"/>
              <a:buNone/>
            </a:pPr>
            <a:r>
              <a:rPr b="0" i="0" lang="en-US" sz="3600" u="none" cap="none" strike="noStrike">
                <a:solidFill>
                  <a:srgbClr val="0E0E0E"/>
                </a:solidFill>
                <a:latin typeface="Carter One"/>
                <a:ea typeface="Carter One"/>
                <a:cs typeface="Carter One"/>
                <a:sym typeface="Carter One"/>
              </a:rPr>
              <a:t>Enchanted Creatures</a:t>
            </a:r>
            <a:endParaRPr b="0" i="0" sz="3600" u="none" cap="none" strike="noStrike">
              <a:solidFill>
                <a:schemeClr val="dk1"/>
              </a:solidFill>
              <a:latin typeface="Calibri"/>
              <a:ea typeface="Calibri"/>
              <a:cs typeface="Calibri"/>
              <a:sym typeface="Calibri"/>
            </a:endParaRPr>
          </a:p>
        </p:txBody>
      </p:sp>
      <p:sp>
        <p:nvSpPr>
          <p:cNvPr id="337" name="Google Shape;337;g2afba95577a_0_296"/>
          <p:cNvSpPr/>
          <p:nvPr/>
        </p:nvSpPr>
        <p:spPr>
          <a:xfrm>
            <a:off x="16092911" y="6921500"/>
            <a:ext cx="63465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38" name="Google Shape;338;g2afba95577a_0_296"/>
          <p:cNvSpPr/>
          <p:nvPr/>
        </p:nvSpPr>
        <p:spPr>
          <a:xfrm>
            <a:off x="13730416" y="8750300"/>
            <a:ext cx="85737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afba95577a_0_296"/>
          <p:cNvSpPr/>
          <p:nvPr/>
        </p:nvSpPr>
        <p:spPr>
          <a:xfrm>
            <a:off x="13730416" y="9023350"/>
            <a:ext cx="25404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afba95577a_0_296"/>
          <p:cNvSpPr/>
          <p:nvPr/>
        </p:nvSpPr>
        <p:spPr>
          <a:xfrm>
            <a:off x="13730416" y="9023350"/>
            <a:ext cx="2879100" cy="190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arter One"/>
              <a:buNone/>
            </a:pPr>
            <a:r>
              <a:rPr b="0" i="0" lang="en-US" sz="8000" u="none" cap="none" strike="noStrike">
                <a:solidFill>
                  <a:srgbClr val="272727"/>
                </a:solidFill>
                <a:latin typeface="Carter One"/>
                <a:ea typeface="Carter One"/>
                <a:cs typeface="Carter One"/>
                <a:sym typeface="Carter One"/>
              </a:rPr>
              <a:t>60%</a:t>
            </a:r>
            <a:endParaRPr b="0" i="0" sz="8000" u="none" cap="none" strike="noStrike">
              <a:solidFill>
                <a:schemeClr val="dk1"/>
              </a:solidFill>
              <a:latin typeface="Calibri"/>
              <a:ea typeface="Calibri"/>
              <a:cs typeface="Calibri"/>
              <a:sym typeface="Calibri"/>
            </a:endParaRPr>
          </a:p>
        </p:txBody>
      </p:sp>
      <p:sp>
        <p:nvSpPr>
          <p:cNvPr id="341" name="Google Shape;341;g2afba95577a_0_296"/>
          <p:cNvSpPr/>
          <p:nvPr/>
        </p:nvSpPr>
        <p:spPr>
          <a:xfrm>
            <a:off x="16473959" y="8750300"/>
            <a:ext cx="58299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afba95577a_0_296"/>
          <p:cNvSpPr/>
          <p:nvPr/>
        </p:nvSpPr>
        <p:spPr>
          <a:xfrm>
            <a:off x="16473959" y="8750300"/>
            <a:ext cx="5982300" cy="154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rter One"/>
              <a:buNone/>
            </a:pPr>
            <a:r>
              <a:rPr b="0" i="0" lang="en-US" sz="3600" u="none" cap="none" strike="noStrike">
                <a:solidFill>
                  <a:srgbClr val="0E0E0E"/>
                </a:solidFill>
                <a:latin typeface="Carter One"/>
                <a:ea typeface="Carter One"/>
                <a:cs typeface="Carter One"/>
                <a:sym typeface="Carter One"/>
              </a:rPr>
              <a:t>Magic-Wielding Individuals</a:t>
            </a:r>
            <a:endParaRPr b="0" i="0" sz="3600" u="none" cap="none" strike="noStrike">
              <a:solidFill>
                <a:schemeClr val="dk1"/>
              </a:solidFill>
              <a:latin typeface="Calibri"/>
              <a:ea typeface="Calibri"/>
              <a:cs typeface="Calibri"/>
              <a:sym typeface="Calibri"/>
            </a:endParaRPr>
          </a:p>
        </p:txBody>
      </p:sp>
      <p:sp>
        <p:nvSpPr>
          <p:cNvPr id="343" name="Google Shape;343;g2afba95577a_0_296"/>
          <p:cNvSpPr/>
          <p:nvPr/>
        </p:nvSpPr>
        <p:spPr>
          <a:xfrm>
            <a:off x="16473959" y="10248900"/>
            <a:ext cx="5965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44" name="Google Shape;344;g2afba95577a_0_296"/>
          <p:cNvSpPr/>
          <p:nvPr/>
        </p:nvSpPr>
        <p:spPr>
          <a:xfrm>
            <a:off x="13730416" y="11468100"/>
            <a:ext cx="85737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afba95577a_0_296"/>
          <p:cNvSpPr/>
          <p:nvPr/>
        </p:nvSpPr>
        <p:spPr>
          <a:xfrm>
            <a:off x="13730416" y="11696700"/>
            <a:ext cx="25656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afba95577a_0_296"/>
          <p:cNvSpPr/>
          <p:nvPr/>
        </p:nvSpPr>
        <p:spPr>
          <a:xfrm>
            <a:off x="13730416" y="11696700"/>
            <a:ext cx="2904300" cy="190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arter One"/>
              <a:buNone/>
            </a:pPr>
            <a:r>
              <a:rPr b="0" i="0" lang="en-US" sz="8000" u="none" cap="none" strike="noStrike">
                <a:solidFill>
                  <a:srgbClr val="272727"/>
                </a:solidFill>
                <a:latin typeface="Carter One"/>
                <a:ea typeface="Carter One"/>
                <a:cs typeface="Carter One"/>
                <a:sym typeface="Carter One"/>
              </a:rPr>
              <a:t>90%</a:t>
            </a:r>
            <a:endParaRPr b="0" i="0" sz="8000" u="none" cap="none" strike="noStrike">
              <a:solidFill>
                <a:schemeClr val="dk1"/>
              </a:solidFill>
              <a:latin typeface="Calibri"/>
              <a:ea typeface="Calibri"/>
              <a:cs typeface="Calibri"/>
              <a:sym typeface="Calibri"/>
            </a:endParaRPr>
          </a:p>
        </p:txBody>
      </p:sp>
      <p:sp>
        <p:nvSpPr>
          <p:cNvPr id="347" name="Google Shape;347;g2afba95577a_0_296"/>
          <p:cNvSpPr/>
          <p:nvPr/>
        </p:nvSpPr>
        <p:spPr>
          <a:xfrm>
            <a:off x="16499362" y="11468100"/>
            <a:ext cx="58047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afba95577a_0_296"/>
          <p:cNvSpPr/>
          <p:nvPr/>
        </p:nvSpPr>
        <p:spPr>
          <a:xfrm>
            <a:off x="16499362" y="11468100"/>
            <a:ext cx="59571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rter One"/>
              <a:buNone/>
            </a:pPr>
            <a:r>
              <a:rPr b="0" i="0" lang="en-US" sz="3600" u="none" cap="none" strike="noStrike">
                <a:solidFill>
                  <a:srgbClr val="0E0E0E"/>
                </a:solidFill>
                <a:latin typeface="Carter One"/>
                <a:ea typeface="Carter One"/>
                <a:cs typeface="Carter One"/>
                <a:sym typeface="Carter One"/>
              </a:rPr>
              <a:t>Spells Cast</a:t>
            </a:r>
            <a:endParaRPr b="0" i="0" sz="3600" u="none" cap="none" strike="noStrike">
              <a:solidFill>
                <a:schemeClr val="dk1"/>
              </a:solidFill>
              <a:latin typeface="Calibri"/>
              <a:ea typeface="Calibri"/>
              <a:cs typeface="Calibri"/>
              <a:sym typeface="Calibri"/>
            </a:endParaRPr>
          </a:p>
        </p:txBody>
      </p:sp>
      <p:sp>
        <p:nvSpPr>
          <p:cNvPr id="349" name="Google Shape;349;g2afba95577a_0_296"/>
          <p:cNvSpPr/>
          <p:nvPr/>
        </p:nvSpPr>
        <p:spPr>
          <a:xfrm>
            <a:off x="16499362" y="12268200"/>
            <a:ext cx="59400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DAFA"/>
        </a:solidFill>
      </p:bgPr>
    </p:bg>
    <p:spTree>
      <p:nvGrpSpPr>
        <p:cNvPr id="354" name="Shape 354"/>
        <p:cNvGrpSpPr/>
        <p:nvPr/>
      </p:nvGrpSpPr>
      <p:grpSpPr>
        <a:xfrm>
          <a:off x="0" y="0"/>
          <a:ext cx="0" cy="0"/>
          <a:chOff x="0" y="0"/>
          <a:chExt cx="0" cy="0"/>
        </a:xfrm>
      </p:grpSpPr>
      <p:sp>
        <p:nvSpPr>
          <p:cNvPr id="355" name="Google Shape;355;g2afba95577a_0_327"/>
          <p:cNvSpPr/>
          <p:nvPr/>
        </p:nvSpPr>
        <p:spPr>
          <a:xfrm>
            <a:off x="0" y="0"/>
            <a:ext cx="24387000" cy="13716000"/>
          </a:xfrm>
          <a:prstGeom prst="rect">
            <a:avLst/>
          </a:prstGeom>
          <a:solidFill>
            <a:srgbClr val="8A8B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6" name="Google Shape;356;g2afba95577a_0_327"/>
          <p:cNvPicPr preferRelativeResize="0"/>
          <p:nvPr/>
        </p:nvPicPr>
        <p:blipFill rotWithShape="1">
          <a:blip r:embed="rId3">
            <a:alphaModFix/>
          </a:blip>
          <a:srcRect b="0" l="0" r="0" t="0"/>
          <a:stretch/>
        </p:blipFill>
        <p:spPr>
          <a:xfrm>
            <a:off x="3289711" y="1803400"/>
            <a:ext cx="17807626" cy="10121900"/>
          </a:xfrm>
          <a:prstGeom prst="rect">
            <a:avLst/>
          </a:prstGeom>
          <a:noFill/>
          <a:ln>
            <a:noFill/>
          </a:ln>
        </p:spPr>
      </p:pic>
      <p:pic>
        <p:nvPicPr>
          <p:cNvPr descr=" " id="357" name="Google Shape;357;g2afba95577a_0_327"/>
          <p:cNvPicPr preferRelativeResize="0"/>
          <p:nvPr/>
        </p:nvPicPr>
        <p:blipFill rotWithShape="1">
          <a:blip r:embed="rId4">
            <a:alphaModFix/>
          </a:blip>
          <a:srcRect b="0" l="0" r="0" t="0"/>
          <a:stretch/>
        </p:blipFill>
        <p:spPr>
          <a:xfrm>
            <a:off x="3556445" y="1257300"/>
            <a:ext cx="17807626" cy="10121900"/>
          </a:xfrm>
          <a:prstGeom prst="rect">
            <a:avLst/>
          </a:prstGeom>
          <a:noFill/>
          <a:ln>
            <a:noFill/>
          </a:ln>
        </p:spPr>
      </p:pic>
      <p:pic>
        <p:nvPicPr>
          <p:cNvPr descr=" " id="358" name="Google Shape;358;g2afba95577a_0_327"/>
          <p:cNvPicPr preferRelativeResize="0"/>
          <p:nvPr/>
        </p:nvPicPr>
        <p:blipFill rotWithShape="1">
          <a:blip r:embed="rId5">
            <a:alphaModFix/>
          </a:blip>
          <a:srcRect b="0" l="0" r="0" t="0"/>
          <a:stretch/>
        </p:blipFill>
        <p:spPr>
          <a:xfrm>
            <a:off x="2946768" y="2222500"/>
            <a:ext cx="17807626" cy="10121900"/>
          </a:xfrm>
          <a:prstGeom prst="rect">
            <a:avLst/>
          </a:prstGeom>
          <a:noFill/>
          <a:ln>
            <a:noFill/>
          </a:ln>
        </p:spPr>
      </p:pic>
      <p:pic>
        <p:nvPicPr>
          <p:cNvPr descr=" " id="359" name="Google Shape;359;g2afba95577a_0_327"/>
          <p:cNvPicPr preferRelativeResize="0"/>
          <p:nvPr/>
        </p:nvPicPr>
        <p:blipFill rotWithShape="1">
          <a:blip r:embed="rId6">
            <a:alphaModFix/>
          </a:blip>
          <a:srcRect b="0" l="0" r="0" t="0"/>
          <a:stretch/>
        </p:blipFill>
        <p:spPr>
          <a:xfrm>
            <a:off x="749394" y="1257300"/>
            <a:ext cx="3429429" cy="3429000"/>
          </a:xfrm>
          <a:prstGeom prst="rect">
            <a:avLst/>
          </a:prstGeom>
          <a:noFill/>
          <a:ln>
            <a:noFill/>
          </a:ln>
        </p:spPr>
      </p:pic>
      <p:pic>
        <p:nvPicPr>
          <p:cNvPr descr=" " id="360" name="Google Shape;360;g2afba95577a_0_327"/>
          <p:cNvPicPr preferRelativeResize="0"/>
          <p:nvPr/>
        </p:nvPicPr>
        <p:blipFill rotWithShape="1">
          <a:blip r:embed="rId7">
            <a:alphaModFix/>
          </a:blip>
          <a:srcRect b="0" l="0" r="0" t="0"/>
          <a:stretch/>
        </p:blipFill>
        <p:spPr>
          <a:xfrm>
            <a:off x="21364070" y="8610600"/>
            <a:ext cx="3962895" cy="5105400"/>
          </a:xfrm>
          <a:prstGeom prst="rect">
            <a:avLst/>
          </a:prstGeom>
          <a:noFill/>
          <a:ln>
            <a:noFill/>
          </a:ln>
        </p:spPr>
      </p:pic>
      <p:pic>
        <p:nvPicPr>
          <p:cNvPr descr=" " id="361" name="Google Shape;361;g2afba95577a_0_327"/>
          <p:cNvPicPr preferRelativeResize="0"/>
          <p:nvPr/>
        </p:nvPicPr>
        <p:blipFill rotWithShape="1">
          <a:blip r:embed="rId8">
            <a:alphaModFix/>
          </a:blip>
          <a:srcRect b="0" l="0" r="0" t="0"/>
          <a:stretch/>
        </p:blipFill>
        <p:spPr>
          <a:xfrm>
            <a:off x="-3569146" y="2044700"/>
            <a:ext cx="16791499" cy="16789400"/>
          </a:xfrm>
          <a:prstGeom prst="rect">
            <a:avLst/>
          </a:prstGeom>
          <a:noFill/>
          <a:ln>
            <a:noFill/>
          </a:ln>
        </p:spPr>
      </p:pic>
      <p:sp>
        <p:nvSpPr>
          <p:cNvPr id="362" name="Google Shape;362;g2afba95577a_0_32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3" name="Google Shape;363;g2afba95577a_0_327"/>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364" name="Google Shape;364;g2afba95577a_0_327"/>
          <p:cNvSpPr/>
          <p:nvPr/>
        </p:nvSpPr>
        <p:spPr>
          <a:xfrm>
            <a:off x="4318540" y="2984500"/>
            <a:ext cx="15762600" cy="774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afba95577a_0_327"/>
          <p:cNvSpPr/>
          <p:nvPr/>
        </p:nvSpPr>
        <p:spPr>
          <a:xfrm>
            <a:off x="4318540" y="2984500"/>
            <a:ext cx="15762600" cy="612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2afba95577a_0_327"/>
          <p:cNvSpPr/>
          <p:nvPr/>
        </p:nvSpPr>
        <p:spPr>
          <a:xfrm>
            <a:off x="6071359" y="2984500"/>
            <a:ext cx="12257100" cy="5715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A8BEA"/>
              </a:buClr>
              <a:buSzPts val="24000"/>
              <a:buFont typeface="Carter One"/>
              <a:buNone/>
            </a:pPr>
            <a:r>
              <a:rPr b="0" i="0" lang="en-US" sz="24000" u="none" cap="none" strike="noStrike">
                <a:solidFill>
                  <a:srgbClr val="8A8BEA"/>
                </a:solidFill>
                <a:latin typeface="Carter One"/>
                <a:ea typeface="Carter One"/>
                <a:cs typeface="Carter One"/>
                <a:sym typeface="Carter One"/>
              </a:rPr>
              <a:t>234,567</a:t>
            </a:r>
            <a:endParaRPr b="0" i="0" sz="24000" u="none" cap="none" strike="noStrike">
              <a:solidFill>
                <a:schemeClr val="dk1"/>
              </a:solidFill>
              <a:latin typeface="Calibri"/>
              <a:ea typeface="Calibri"/>
              <a:cs typeface="Calibri"/>
              <a:sym typeface="Calibri"/>
            </a:endParaRPr>
          </a:p>
        </p:txBody>
      </p:sp>
      <p:sp>
        <p:nvSpPr>
          <p:cNvPr id="367" name="Google Shape;367;g2afba95577a_0_327"/>
          <p:cNvSpPr/>
          <p:nvPr/>
        </p:nvSpPr>
        <p:spPr>
          <a:xfrm>
            <a:off x="4183056" y="78867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68" name="Google Shape;368;g2afba95577a_0_327"/>
          <p:cNvSpPr/>
          <p:nvPr/>
        </p:nvSpPr>
        <p:spPr>
          <a:xfrm>
            <a:off x="7496054" y="95123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DAFA"/>
        </a:solidFill>
      </p:bgPr>
    </p:bg>
    <p:spTree>
      <p:nvGrpSpPr>
        <p:cNvPr id="373" name="Shape 373"/>
        <p:cNvGrpSpPr/>
        <p:nvPr/>
      </p:nvGrpSpPr>
      <p:grpSpPr>
        <a:xfrm>
          <a:off x="0" y="0"/>
          <a:ext cx="0" cy="0"/>
          <a:chOff x="0" y="0"/>
          <a:chExt cx="0" cy="0"/>
        </a:xfrm>
      </p:grpSpPr>
      <p:pic>
        <p:nvPicPr>
          <p:cNvPr descr=" " id="374" name="Google Shape;374;g2afba95577a_0_345"/>
          <p:cNvPicPr preferRelativeResize="0"/>
          <p:nvPr/>
        </p:nvPicPr>
        <p:blipFill rotWithShape="1">
          <a:blip r:embed="rId3">
            <a:alphaModFix/>
          </a:blip>
          <a:srcRect b="0" l="0" r="0" t="0"/>
          <a:stretch/>
        </p:blipFill>
        <p:spPr>
          <a:xfrm>
            <a:off x="-203225" y="2082800"/>
            <a:ext cx="15864283" cy="15862300"/>
          </a:xfrm>
          <a:prstGeom prst="rect">
            <a:avLst/>
          </a:prstGeom>
          <a:noFill/>
          <a:ln>
            <a:noFill/>
          </a:ln>
        </p:spPr>
      </p:pic>
      <p:pic>
        <p:nvPicPr>
          <p:cNvPr descr=" " id="375" name="Google Shape;375;g2afba95577a_0_345"/>
          <p:cNvPicPr preferRelativeResize="0"/>
          <p:nvPr/>
        </p:nvPicPr>
        <p:blipFill rotWithShape="1">
          <a:blip r:embed="rId4">
            <a:alphaModFix/>
          </a:blip>
          <a:srcRect b="0" l="0" r="0" t="0"/>
          <a:stretch/>
        </p:blipFill>
        <p:spPr>
          <a:xfrm>
            <a:off x="19433429" y="-469900"/>
            <a:ext cx="5601400" cy="5092700"/>
          </a:xfrm>
          <a:prstGeom prst="rect">
            <a:avLst/>
          </a:prstGeom>
          <a:noFill/>
          <a:ln>
            <a:noFill/>
          </a:ln>
        </p:spPr>
      </p:pic>
      <p:pic>
        <p:nvPicPr>
          <p:cNvPr descr=" " id="376" name="Google Shape;376;g2afba95577a_0_345"/>
          <p:cNvPicPr preferRelativeResize="0"/>
          <p:nvPr/>
        </p:nvPicPr>
        <p:blipFill rotWithShape="1">
          <a:blip r:embed="rId5">
            <a:alphaModFix/>
          </a:blip>
          <a:srcRect b="0" l="0" r="0" t="0"/>
          <a:stretch/>
        </p:blipFill>
        <p:spPr>
          <a:xfrm>
            <a:off x="0" y="6286500"/>
            <a:ext cx="2895962" cy="7429500"/>
          </a:xfrm>
          <a:prstGeom prst="rect">
            <a:avLst/>
          </a:prstGeom>
          <a:noFill/>
          <a:ln>
            <a:noFill/>
          </a:ln>
        </p:spPr>
      </p:pic>
      <p:sp>
        <p:nvSpPr>
          <p:cNvPr id="377" name="Google Shape;377;g2afba95577a_0_34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8" name="Google Shape;378;g2afba95577a_0_34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79" name="Google Shape;379;g2afba95577a_0_345"/>
          <p:cNvSpPr/>
          <p:nvPr/>
        </p:nvSpPr>
        <p:spPr>
          <a:xfrm>
            <a:off x="4318540" y="3721100"/>
            <a:ext cx="7875000" cy="311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2afba95577a_0_345"/>
          <p:cNvSpPr/>
          <p:nvPr/>
        </p:nvSpPr>
        <p:spPr>
          <a:xfrm>
            <a:off x="4617027" y="3721100"/>
            <a:ext cx="7278000" cy="250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2afba95577a_0_345"/>
          <p:cNvSpPr/>
          <p:nvPr/>
        </p:nvSpPr>
        <p:spPr>
          <a:xfrm>
            <a:off x="4617027" y="3721100"/>
            <a:ext cx="7819800" cy="3043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arter One"/>
              <a:buNone/>
            </a:pPr>
            <a:r>
              <a:rPr b="0" i="0" lang="en-US" sz="12800" u="none" cap="none" strike="noStrike">
                <a:solidFill>
                  <a:srgbClr val="272727"/>
                </a:solidFill>
                <a:latin typeface="Carter One"/>
                <a:ea typeface="Carter One"/>
                <a:cs typeface="Carter One"/>
                <a:sym typeface="Carter One"/>
              </a:rPr>
              <a:t>233 Coins</a:t>
            </a:r>
            <a:endParaRPr b="0" i="0" sz="12800" u="none" cap="none" strike="noStrike">
              <a:solidFill>
                <a:schemeClr val="dk1"/>
              </a:solidFill>
              <a:latin typeface="Calibri"/>
              <a:ea typeface="Calibri"/>
              <a:cs typeface="Calibri"/>
              <a:sym typeface="Calibri"/>
            </a:endParaRPr>
          </a:p>
        </p:txBody>
      </p:sp>
      <p:sp>
        <p:nvSpPr>
          <p:cNvPr id="382" name="Google Shape;382;g2afba95577a_0_345"/>
          <p:cNvSpPr/>
          <p:nvPr/>
        </p:nvSpPr>
        <p:spPr>
          <a:xfrm>
            <a:off x="4318540" y="6223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2afba95577a_0_345"/>
          <p:cNvSpPr/>
          <p:nvPr/>
        </p:nvSpPr>
        <p:spPr>
          <a:xfrm>
            <a:off x="4250798" y="6223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84" name="Google Shape;384;g2afba95577a_0_345"/>
          <p:cNvSpPr/>
          <p:nvPr/>
        </p:nvSpPr>
        <p:spPr>
          <a:xfrm>
            <a:off x="4318540" y="7442200"/>
            <a:ext cx="7875000" cy="311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2afba95577a_0_345"/>
          <p:cNvSpPr/>
          <p:nvPr/>
        </p:nvSpPr>
        <p:spPr>
          <a:xfrm>
            <a:off x="4293137" y="7442200"/>
            <a:ext cx="7925700" cy="250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g2afba95577a_0_345"/>
          <p:cNvSpPr/>
          <p:nvPr/>
        </p:nvSpPr>
        <p:spPr>
          <a:xfrm>
            <a:off x="4293137" y="7442200"/>
            <a:ext cx="8467800" cy="3043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arter One"/>
              <a:buNone/>
            </a:pPr>
            <a:r>
              <a:rPr b="0" i="0" lang="en-US" sz="12800" u="none" cap="none" strike="noStrike">
                <a:solidFill>
                  <a:srgbClr val="272727"/>
                </a:solidFill>
                <a:latin typeface="Carter One"/>
                <a:ea typeface="Carter One"/>
                <a:cs typeface="Carter One"/>
                <a:sym typeface="Carter One"/>
              </a:rPr>
              <a:t>456 Hours</a:t>
            </a:r>
            <a:endParaRPr b="0" i="0" sz="12800" u="none" cap="none" strike="noStrike">
              <a:solidFill>
                <a:schemeClr val="dk1"/>
              </a:solidFill>
              <a:latin typeface="Calibri"/>
              <a:ea typeface="Calibri"/>
              <a:cs typeface="Calibri"/>
              <a:sym typeface="Calibri"/>
            </a:endParaRPr>
          </a:p>
        </p:txBody>
      </p:sp>
      <p:sp>
        <p:nvSpPr>
          <p:cNvPr id="387" name="Google Shape;387;g2afba95577a_0_345"/>
          <p:cNvSpPr/>
          <p:nvPr/>
        </p:nvSpPr>
        <p:spPr>
          <a:xfrm>
            <a:off x="4318540" y="99441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2afba95577a_0_345"/>
          <p:cNvSpPr/>
          <p:nvPr/>
        </p:nvSpPr>
        <p:spPr>
          <a:xfrm>
            <a:off x="4250798" y="99441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89" name="Google Shape;389;g2afba95577a_0_345"/>
          <p:cNvSpPr/>
          <p:nvPr/>
        </p:nvSpPr>
        <p:spPr>
          <a:xfrm>
            <a:off x="12193524" y="3721100"/>
            <a:ext cx="7875000" cy="311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2afba95577a_0_345"/>
          <p:cNvSpPr/>
          <p:nvPr/>
        </p:nvSpPr>
        <p:spPr>
          <a:xfrm>
            <a:off x="14321040" y="3721100"/>
            <a:ext cx="3620100" cy="250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g2afba95577a_0_345"/>
          <p:cNvSpPr/>
          <p:nvPr/>
        </p:nvSpPr>
        <p:spPr>
          <a:xfrm>
            <a:off x="14321040" y="3721100"/>
            <a:ext cx="4161900" cy="3043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arter One"/>
              <a:buNone/>
            </a:pPr>
            <a:r>
              <a:rPr b="0" i="0" lang="en-US" sz="12800" u="none" cap="none" strike="noStrike">
                <a:solidFill>
                  <a:srgbClr val="272727"/>
                </a:solidFill>
                <a:latin typeface="Carter One"/>
                <a:ea typeface="Carter One"/>
                <a:cs typeface="Carter One"/>
                <a:sym typeface="Carter One"/>
              </a:rPr>
              <a:t>85%</a:t>
            </a:r>
            <a:endParaRPr b="0" i="0" sz="12800" u="none" cap="none" strike="noStrike">
              <a:solidFill>
                <a:schemeClr val="dk1"/>
              </a:solidFill>
              <a:latin typeface="Calibri"/>
              <a:ea typeface="Calibri"/>
              <a:cs typeface="Calibri"/>
              <a:sym typeface="Calibri"/>
            </a:endParaRPr>
          </a:p>
        </p:txBody>
      </p:sp>
      <p:sp>
        <p:nvSpPr>
          <p:cNvPr id="392" name="Google Shape;392;g2afba95577a_0_345"/>
          <p:cNvSpPr/>
          <p:nvPr/>
        </p:nvSpPr>
        <p:spPr>
          <a:xfrm>
            <a:off x="12193524" y="6223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g2afba95577a_0_345"/>
          <p:cNvSpPr/>
          <p:nvPr/>
        </p:nvSpPr>
        <p:spPr>
          <a:xfrm>
            <a:off x="12125782" y="6223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94" name="Google Shape;394;g2afba95577a_0_345"/>
          <p:cNvSpPr/>
          <p:nvPr/>
        </p:nvSpPr>
        <p:spPr>
          <a:xfrm>
            <a:off x="12193524" y="7442200"/>
            <a:ext cx="7875000" cy="311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2afba95577a_0_345"/>
          <p:cNvSpPr/>
          <p:nvPr/>
        </p:nvSpPr>
        <p:spPr>
          <a:xfrm>
            <a:off x="13323965" y="7442200"/>
            <a:ext cx="5614200" cy="250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2afba95577a_0_345"/>
          <p:cNvSpPr/>
          <p:nvPr/>
        </p:nvSpPr>
        <p:spPr>
          <a:xfrm>
            <a:off x="13323965" y="7442200"/>
            <a:ext cx="6156000" cy="3043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arter One"/>
              <a:buNone/>
            </a:pPr>
            <a:r>
              <a:rPr b="0" i="0" lang="en-US" sz="12800" u="none" cap="none" strike="noStrike">
                <a:solidFill>
                  <a:srgbClr val="272727"/>
                </a:solidFill>
                <a:latin typeface="Carter One"/>
                <a:ea typeface="Carter One"/>
                <a:cs typeface="Carter One"/>
                <a:sym typeface="Carter One"/>
              </a:rPr>
              <a:t>535 Km</a:t>
            </a:r>
            <a:endParaRPr b="0" i="0" sz="12800" u="none" cap="none" strike="noStrike">
              <a:solidFill>
                <a:schemeClr val="dk1"/>
              </a:solidFill>
              <a:latin typeface="Calibri"/>
              <a:ea typeface="Calibri"/>
              <a:cs typeface="Calibri"/>
              <a:sym typeface="Calibri"/>
            </a:endParaRPr>
          </a:p>
        </p:txBody>
      </p:sp>
      <p:sp>
        <p:nvSpPr>
          <p:cNvPr id="397" name="Google Shape;397;g2afba95577a_0_345"/>
          <p:cNvSpPr/>
          <p:nvPr/>
        </p:nvSpPr>
        <p:spPr>
          <a:xfrm>
            <a:off x="12193524" y="99441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2afba95577a_0_345"/>
          <p:cNvSpPr/>
          <p:nvPr/>
        </p:nvSpPr>
        <p:spPr>
          <a:xfrm>
            <a:off x="12125782" y="99441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DAFA"/>
        </a:solidFill>
      </p:bgPr>
    </p:bg>
    <p:spTree>
      <p:nvGrpSpPr>
        <p:cNvPr id="403" name="Shape 403"/>
        <p:cNvGrpSpPr/>
        <p:nvPr/>
      </p:nvGrpSpPr>
      <p:grpSpPr>
        <a:xfrm>
          <a:off x="0" y="0"/>
          <a:ext cx="0" cy="0"/>
          <a:chOff x="0" y="0"/>
          <a:chExt cx="0" cy="0"/>
        </a:xfrm>
      </p:grpSpPr>
      <p:pic>
        <p:nvPicPr>
          <p:cNvPr descr=" " id="404" name="Google Shape;404;g2afba95577a_0_374"/>
          <p:cNvPicPr preferRelativeResize="0"/>
          <p:nvPr/>
        </p:nvPicPr>
        <p:blipFill rotWithShape="1">
          <a:blip r:embed="rId3">
            <a:alphaModFix/>
          </a:blip>
          <a:srcRect b="0" l="0" r="0" t="0"/>
          <a:stretch/>
        </p:blipFill>
        <p:spPr>
          <a:xfrm>
            <a:off x="14543318" y="2349500"/>
            <a:ext cx="8383048" cy="8382000"/>
          </a:xfrm>
          <a:prstGeom prst="rect">
            <a:avLst/>
          </a:prstGeom>
          <a:noFill/>
          <a:ln>
            <a:noFill/>
          </a:ln>
        </p:spPr>
      </p:pic>
      <p:pic>
        <p:nvPicPr>
          <p:cNvPr descr=" " id="405" name="Google Shape;405;g2afba95577a_0_374"/>
          <p:cNvPicPr preferRelativeResize="0"/>
          <p:nvPr/>
        </p:nvPicPr>
        <p:blipFill rotWithShape="1">
          <a:blip r:embed="rId4">
            <a:alphaModFix/>
          </a:blip>
          <a:srcRect b="0" l="0" r="0" t="0"/>
          <a:stretch/>
        </p:blipFill>
        <p:spPr>
          <a:xfrm>
            <a:off x="-673184" y="-342900"/>
            <a:ext cx="6503213" cy="4749800"/>
          </a:xfrm>
          <a:prstGeom prst="rect">
            <a:avLst/>
          </a:prstGeom>
          <a:noFill/>
          <a:ln>
            <a:noFill/>
          </a:ln>
        </p:spPr>
      </p:pic>
      <p:pic>
        <p:nvPicPr>
          <p:cNvPr descr=" " id="406" name="Google Shape;406;g2afba95577a_0_374"/>
          <p:cNvPicPr preferRelativeResize="0"/>
          <p:nvPr/>
        </p:nvPicPr>
        <p:blipFill rotWithShape="1">
          <a:blip r:embed="rId5">
            <a:alphaModFix/>
          </a:blip>
          <a:srcRect b="0" l="0" r="0" t="0"/>
          <a:stretch/>
        </p:blipFill>
        <p:spPr>
          <a:xfrm>
            <a:off x="19001575" y="8521700"/>
            <a:ext cx="5843636" cy="5193779"/>
          </a:xfrm>
          <a:prstGeom prst="rect">
            <a:avLst/>
          </a:prstGeom>
          <a:noFill/>
          <a:ln>
            <a:noFill/>
          </a:ln>
        </p:spPr>
      </p:pic>
      <p:sp>
        <p:nvSpPr>
          <p:cNvPr id="407" name="Google Shape;407;g2afba95577a_0_3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8" name="Google Shape;408;g2afba95577a_0_37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09" name="Google Shape;409;g2afba95577a_0_374"/>
          <p:cNvSpPr/>
          <p:nvPr/>
        </p:nvSpPr>
        <p:spPr>
          <a:xfrm>
            <a:off x="6841922" y="1701800"/>
            <a:ext cx="10690500" cy="190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Carter One"/>
              <a:buNone/>
            </a:pPr>
            <a:r>
              <a:rPr b="0" i="0" lang="en-US" sz="8000" u="none" cap="none" strike="noStrike">
                <a:solidFill>
                  <a:srgbClr val="272727"/>
                </a:solidFill>
                <a:latin typeface="Carter One"/>
                <a:ea typeface="Carter One"/>
                <a:cs typeface="Carter One"/>
                <a:sym typeface="Carter One"/>
              </a:rPr>
              <a:t>Some Graph</a:t>
            </a:r>
            <a:endParaRPr b="0" i="0" sz="8000" u="none" cap="none" strike="noStrike">
              <a:solidFill>
                <a:schemeClr val="dk1"/>
              </a:solidFill>
              <a:latin typeface="Calibri"/>
              <a:ea typeface="Calibri"/>
              <a:cs typeface="Calibri"/>
              <a:sym typeface="Calibri"/>
            </a:endParaRPr>
          </a:p>
        </p:txBody>
      </p:sp>
      <p:sp>
        <p:nvSpPr>
          <p:cNvPr id="410" name="Google Shape;410;g2afba95577a_0_374"/>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g2afba95577a_0_374"/>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A8BEA"/>
              </a:buClr>
              <a:buSzPts val="1820"/>
              <a:buFont typeface="Lato"/>
              <a:buNone/>
            </a:pPr>
            <a:r>
              <a:rPr b="0" i="0" lang="en-US" sz="1820" u="none" cap="none" strike="noStrike">
                <a:solidFill>
                  <a:srgbClr val="8A8BEA"/>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12" name="Google Shape;412;g2afba95577a_0_374"/>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A8BEA"/>
              </a:buClr>
              <a:buSzPts val="2185"/>
              <a:buFont typeface="Lato"/>
              <a:buNone/>
            </a:pPr>
            <a:r>
              <a:rPr b="0" i="0" lang="en-US" sz="2185" u="none" cap="none" strike="noStrike">
                <a:solidFill>
                  <a:srgbClr val="8A8BEA"/>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13" name="Google Shape;413;g2afba95577a_0_374"/>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A8BEA"/>
              </a:buClr>
              <a:buSzPts val="2185"/>
              <a:buFont typeface="Lato"/>
              <a:buNone/>
            </a:pPr>
            <a:r>
              <a:rPr b="0" i="0" lang="en-US" sz="2185" u="none" cap="none" strike="noStrike">
                <a:solidFill>
                  <a:srgbClr val="8A8BEA"/>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14" name="Google Shape;414;g2afba95577a_0_374"/>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A8BEA"/>
              </a:buClr>
              <a:buSzPts val="2185"/>
              <a:buFont typeface="Lato"/>
              <a:buNone/>
            </a:pPr>
            <a:r>
              <a:rPr b="0" i="0" lang="en-US" sz="2185" u="none" cap="none" strike="noStrike">
                <a:solidFill>
                  <a:srgbClr val="8A8BEA"/>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15" name="Google Shape;415;g2afba95577a_0_374"/>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A8BEA"/>
              </a:buClr>
              <a:buSzPts val="2185"/>
              <a:buFont typeface="Lato"/>
              <a:buNone/>
            </a:pPr>
            <a:r>
              <a:rPr b="0" i="0" lang="en-US" sz="2185" u="none" cap="none" strike="noStrike">
                <a:solidFill>
                  <a:srgbClr val="8A8BEA"/>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16" name="Google Shape;416;g2afba95577a_0_374"/>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A8BEA"/>
              </a:buClr>
              <a:buSzPts val="2185"/>
              <a:buFont typeface="Lato"/>
              <a:buNone/>
            </a:pPr>
            <a:r>
              <a:rPr b="0" i="0" lang="en-US" sz="2185" u="none" cap="none" strike="noStrike">
                <a:solidFill>
                  <a:srgbClr val="8A8BEA"/>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17" name="Google Shape;417;g2afba95577a_0_374"/>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A8BEA"/>
              </a:buClr>
              <a:buSzPts val="2185"/>
              <a:buFont typeface="Lato"/>
              <a:buNone/>
            </a:pPr>
            <a:r>
              <a:rPr b="0" i="0" lang="en-US" sz="2185" u="none" cap="none" strike="noStrike">
                <a:solidFill>
                  <a:srgbClr val="8A8BEA"/>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18" name="Google Shape;418;g2afba95577a_0_374"/>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A8BEA"/>
              </a:buClr>
              <a:buSzPts val="2185"/>
              <a:buFont typeface="Lato"/>
              <a:buNone/>
            </a:pPr>
            <a:r>
              <a:rPr b="0" i="0" lang="en-US" sz="2185" u="none" cap="none" strike="noStrike">
                <a:solidFill>
                  <a:srgbClr val="8A8BEA"/>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19" name="Google Shape;419;g2afba95577a_0_374"/>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A8BEA"/>
              </a:buClr>
              <a:buSzPts val="2185"/>
              <a:buFont typeface="Lato"/>
              <a:buNone/>
            </a:pPr>
            <a:r>
              <a:rPr b="0" i="0" lang="en-US" sz="2185" u="none" cap="none" strike="noStrike">
                <a:solidFill>
                  <a:srgbClr val="8A8BEA"/>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20" name="Google Shape;420;g2afba95577a_0_374"/>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A8BEA"/>
              </a:buClr>
              <a:buSzPts val="1820"/>
              <a:buFont typeface="Lato"/>
              <a:buNone/>
            </a:pPr>
            <a:r>
              <a:rPr b="0" i="0" lang="en-US" sz="1820" u="none" cap="none" strike="noStrike">
                <a:solidFill>
                  <a:srgbClr val="8A8BEA"/>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21" name="Google Shape;421;g2afba95577a_0_374"/>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A8BEA"/>
              </a:buClr>
              <a:buSzPts val="1820"/>
              <a:buFont typeface="Lato"/>
              <a:buNone/>
            </a:pPr>
            <a:r>
              <a:rPr b="0" i="0" lang="en-US" sz="1820" u="none" cap="none" strike="noStrike">
                <a:solidFill>
                  <a:srgbClr val="8A8BEA"/>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22" name="Google Shape;422;g2afba95577a_0_374"/>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A8BEA"/>
              </a:buClr>
              <a:buSzPts val="1820"/>
              <a:buFont typeface="Lato"/>
              <a:buNone/>
            </a:pPr>
            <a:r>
              <a:rPr b="0" i="0" lang="en-US" sz="1820" u="none" cap="none" strike="noStrike">
                <a:solidFill>
                  <a:srgbClr val="8A8BEA"/>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23" name="Google Shape;423;g2afba95577a_0_374"/>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A8BEA"/>
              </a:buClr>
              <a:buSzPts val="1820"/>
              <a:buFont typeface="Lato"/>
              <a:buNone/>
            </a:pPr>
            <a:r>
              <a:rPr b="0" i="0" lang="en-US" sz="1820" u="none" cap="none" strike="noStrike">
                <a:solidFill>
                  <a:srgbClr val="8A8BEA"/>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24" name="Google Shape;424;g2afba95577a_0_374"/>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A8BEA"/>
              </a:buClr>
              <a:buSzPts val="1820"/>
              <a:buFont typeface="Lato"/>
              <a:buNone/>
            </a:pPr>
            <a:r>
              <a:rPr b="0" i="0" lang="en-US" sz="1820" u="none" cap="none" strike="noStrike">
                <a:solidFill>
                  <a:srgbClr val="8A8BEA"/>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25" name="Google Shape;425;g2afba95577a_0_374"/>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A8BEA"/>
              </a:buClr>
              <a:buSzPts val="1820"/>
              <a:buFont typeface="Lato"/>
              <a:buNone/>
            </a:pPr>
            <a:r>
              <a:rPr b="0" i="0" lang="en-US" sz="1820" u="none" cap="none" strike="noStrike">
                <a:solidFill>
                  <a:srgbClr val="8A8BEA"/>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26" name="Google Shape;426;g2afba95577a_0_374"/>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A8BEA"/>
              </a:buClr>
              <a:buSzPts val="1820"/>
              <a:buFont typeface="Lato"/>
              <a:buNone/>
            </a:pPr>
            <a:r>
              <a:rPr b="0" i="0" lang="en-US" sz="1820" u="none" cap="none" strike="noStrike">
                <a:solidFill>
                  <a:srgbClr val="8A8BEA"/>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27" name="Google Shape;427;g2afba95577a_0_374"/>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A8BEA"/>
              </a:buClr>
              <a:buSzPts val="1820"/>
              <a:buFont typeface="Lato"/>
              <a:buNone/>
            </a:pPr>
            <a:r>
              <a:rPr b="0" i="0" lang="en-US" sz="1820" u="none" cap="none" strike="noStrike">
                <a:solidFill>
                  <a:srgbClr val="8A8BEA"/>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28" name="Google Shape;428;g2afba95577a_0_374"/>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A8BEA"/>
              </a:buClr>
              <a:buSzPts val="1820"/>
              <a:buFont typeface="Lato"/>
              <a:buNone/>
            </a:pPr>
            <a:r>
              <a:rPr b="0" i="0" lang="en-US" sz="1820" u="none" cap="none" strike="noStrike">
                <a:solidFill>
                  <a:srgbClr val="8A8BEA"/>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29" name="Google Shape;429;g2afba95577a_0_374"/>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A8BEA"/>
              </a:buClr>
              <a:buSzPts val="1820"/>
              <a:buFont typeface="Lato"/>
              <a:buNone/>
            </a:pPr>
            <a:r>
              <a:rPr b="0" i="0" lang="en-US" sz="1820" u="none" cap="none" strike="noStrike">
                <a:solidFill>
                  <a:srgbClr val="8A8BEA"/>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30" name="Google Shape;430;g2afba95577a_0_374"/>
          <p:cNvPicPr preferRelativeResize="0"/>
          <p:nvPr/>
        </p:nvPicPr>
        <p:blipFill rotWithShape="1">
          <a:blip r:embed="rId7">
            <a:alphaModFix/>
          </a:blip>
          <a:srcRect b="0" l="0" r="0" t="0"/>
          <a:stretch/>
        </p:blipFill>
        <p:spPr>
          <a:xfrm>
            <a:off x="3368467" y="3771900"/>
            <a:ext cx="8291592" cy="5511006"/>
          </a:xfrm>
          <a:prstGeom prst="rect">
            <a:avLst/>
          </a:prstGeom>
          <a:noFill/>
          <a:ln>
            <a:noFill/>
          </a:ln>
        </p:spPr>
      </p:pic>
      <p:pic>
        <p:nvPicPr>
          <p:cNvPr descr=" " id="431" name="Google Shape;431;g2afba95577a_0_374"/>
          <p:cNvPicPr preferRelativeResize="0"/>
          <p:nvPr/>
        </p:nvPicPr>
        <p:blipFill rotWithShape="1">
          <a:blip r:embed="rId8">
            <a:alphaModFix/>
          </a:blip>
          <a:srcRect b="0" l="0" r="0" t="0"/>
          <a:stretch/>
        </p:blipFill>
        <p:spPr>
          <a:xfrm>
            <a:off x="4512766" y="4185444"/>
            <a:ext cx="11567" cy="5258445"/>
          </a:xfrm>
          <a:prstGeom prst="rect">
            <a:avLst/>
          </a:prstGeom>
          <a:noFill/>
          <a:ln>
            <a:noFill/>
          </a:ln>
        </p:spPr>
      </p:pic>
      <p:pic>
        <p:nvPicPr>
          <p:cNvPr descr=" " id="432" name="Google Shape;432;g2afba95577a_0_374"/>
          <p:cNvPicPr preferRelativeResize="0"/>
          <p:nvPr/>
        </p:nvPicPr>
        <p:blipFill rotWithShape="1">
          <a:blip r:embed="rId9">
            <a:alphaModFix/>
          </a:blip>
          <a:srcRect b="0" l="0" r="0" t="0"/>
          <a:stretch/>
        </p:blipFill>
        <p:spPr>
          <a:xfrm>
            <a:off x="5651279" y="4185444"/>
            <a:ext cx="11567" cy="5258445"/>
          </a:xfrm>
          <a:prstGeom prst="rect">
            <a:avLst/>
          </a:prstGeom>
          <a:noFill/>
          <a:ln>
            <a:noFill/>
          </a:ln>
        </p:spPr>
      </p:pic>
      <p:pic>
        <p:nvPicPr>
          <p:cNvPr descr=" " id="433" name="Google Shape;433;g2afba95577a_0_374"/>
          <p:cNvPicPr preferRelativeResize="0"/>
          <p:nvPr/>
        </p:nvPicPr>
        <p:blipFill rotWithShape="1">
          <a:blip r:embed="rId10">
            <a:alphaModFix/>
          </a:blip>
          <a:srcRect b="0" l="0" r="0" t="0"/>
          <a:stretch/>
        </p:blipFill>
        <p:spPr>
          <a:xfrm>
            <a:off x="6789795" y="4185444"/>
            <a:ext cx="11567" cy="5258445"/>
          </a:xfrm>
          <a:prstGeom prst="rect">
            <a:avLst/>
          </a:prstGeom>
          <a:noFill/>
          <a:ln>
            <a:noFill/>
          </a:ln>
        </p:spPr>
      </p:pic>
      <p:pic>
        <p:nvPicPr>
          <p:cNvPr descr=" " id="434" name="Google Shape;434;g2afba95577a_0_374"/>
          <p:cNvPicPr preferRelativeResize="0"/>
          <p:nvPr/>
        </p:nvPicPr>
        <p:blipFill rotWithShape="1">
          <a:blip r:embed="rId11">
            <a:alphaModFix/>
          </a:blip>
          <a:srcRect b="0" l="0" r="0" t="0"/>
          <a:stretch/>
        </p:blipFill>
        <p:spPr>
          <a:xfrm>
            <a:off x="7928309" y="4185444"/>
            <a:ext cx="11567" cy="5258445"/>
          </a:xfrm>
          <a:prstGeom prst="rect">
            <a:avLst/>
          </a:prstGeom>
          <a:noFill/>
          <a:ln>
            <a:noFill/>
          </a:ln>
        </p:spPr>
      </p:pic>
      <p:pic>
        <p:nvPicPr>
          <p:cNvPr descr=" " id="435" name="Google Shape;435;g2afba95577a_0_374"/>
          <p:cNvPicPr preferRelativeResize="0"/>
          <p:nvPr/>
        </p:nvPicPr>
        <p:blipFill rotWithShape="1">
          <a:blip r:embed="rId12">
            <a:alphaModFix/>
          </a:blip>
          <a:srcRect b="0" l="0" r="0" t="0"/>
          <a:stretch/>
        </p:blipFill>
        <p:spPr>
          <a:xfrm>
            <a:off x="9066828" y="4185444"/>
            <a:ext cx="11567" cy="5258445"/>
          </a:xfrm>
          <a:prstGeom prst="rect">
            <a:avLst/>
          </a:prstGeom>
          <a:noFill/>
          <a:ln>
            <a:noFill/>
          </a:ln>
        </p:spPr>
      </p:pic>
      <p:pic>
        <p:nvPicPr>
          <p:cNvPr descr=" " id="436" name="Google Shape;436;g2afba95577a_0_374"/>
          <p:cNvPicPr preferRelativeResize="0"/>
          <p:nvPr/>
        </p:nvPicPr>
        <p:blipFill rotWithShape="1">
          <a:blip r:embed="rId13">
            <a:alphaModFix/>
          </a:blip>
          <a:srcRect b="0" l="0" r="0" t="0"/>
          <a:stretch/>
        </p:blipFill>
        <p:spPr>
          <a:xfrm>
            <a:off x="10205341" y="4185444"/>
            <a:ext cx="11567" cy="5258445"/>
          </a:xfrm>
          <a:prstGeom prst="rect">
            <a:avLst/>
          </a:prstGeom>
          <a:noFill/>
          <a:ln>
            <a:noFill/>
          </a:ln>
        </p:spPr>
      </p:pic>
      <p:pic>
        <p:nvPicPr>
          <p:cNvPr descr=" " id="437" name="Google Shape;437;g2afba95577a_0_374"/>
          <p:cNvPicPr preferRelativeResize="0"/>
          <p:nvPr/>
        </p:nvPicPr>
        <p:blipFill rotWithShape="1">
          <a:blip r:embed="rId14">
            <a:alphaModFix/>
          </a:blip>
          <a:srcRect b="0" l="0" r="0" t="0"/>
          <a:stretch/>
        </p:blipFill>
        <p:spPr>
          <a:xfrm>
            <a:off x="11343854" y="4185444"/>
            <a:ext cx="11567" cy="5258445"/>
          </a:xfrm>
          <a:prstGeom prst="rect">
            <a:avLst/>
          </a:prstGeom>
          <a:noFill/>
          <a:ln>
            <a:noFill/>
          </a:ln>
        </p:spPr>
      </p:pic>
      <p:pic>
        <p:nvPicPr>
          <p:cNvPr descr=" " id="438" name="Google Shape;438;g2afba95577a_0_374"/>
          <p:cNvPicPr preferRelativeResize="0"/>
          <p:nvPr/>
        </p:nvPicPr>
        <p:blipFill rotWithShape="1">
          <a:blip r:embed="rId15">
            <a:alphaModFix/>
          </a:blip>
          <a:srcRect b="0" l="0" r="0" t="0"/>
          <a:stretch/>
        </p:blipFill>
        <p:spPr>
          <a:xfrm>
            <a:off x="3355539" y="5483845"/>
            <a:ext cx="8050167" cy="2373585"/>
          </a:xfrm>
          <a:prstGeom prst="rect">
            <a:avLst/>
          </a:prstGeom>
          <a:noFill/>
          <a:ln>
            <a:noFill/>
          </a:ln>
        </p:spPr>
      </p:pic>
      <p:pic>
        <p:nvPicPr>
          <p:cNvPr descr=" " id="439" name="Google Shape;439;g2afba95577a_0_374"/>
          <p:cNvPicPr preferRelativeResize="0"/>
          <p:nvPr/>
        </p:nvPicPr>
        <p:blipFill rotWithShape="1">
          <a:blip r:embed="rId16">
            <a:alphaModFix/>
          </a:blip>
          <a:srcRect b="0" l="0" r="0" t="0"/>
          <a:stretch/>
        </p:blipFill>
        <p:spPr>
          <a:xfrm>
            <a:off x="3369143" y="6359525"/>
            <a:ext cx="8044030" cy="2268538"/>
          </a:xfrm>
          <a:prstGeom prst="rect">
            <a:avLst/>
          </a:prstGeom>
          <a:noFill/>
          <a:ln>
            <a:noFill/>
          </a:ln>
        </p:spPr>
      </p:pic>
      <p:pic>
        <p:nvPicPr>
          <p:cNvPr descr=" " id="440" name="Google Shape;440;g2afba95577a_0_374"/>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 " id="441" name="Google Shape;441;g2afba95577a_0_374"/>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 " id="442" name="Google Shape;442;g2afba95577a_0_374"/>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 " id="443" name="Google Shape;443;g2afba95577a_0_374"/>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 " id="444" name="Google Shape;444;g2afba95577a_0_374"/>
          <p:cNvPicPr preferRelativeResize="0"/>
          <p:nvPr/>
        </p:nvPicPr>
        <p:blipFill rotWithShape="1">
          <a:blip r:embed="rId21">
            <a:alphaModFix/>
          </a:blip>
          <a:srcRect b="0" l="0" r="0" t="0"/>
          <a:stretch/>
        </p:blipFill>
        <p:spPr>
          <a:xfrm>
            <a:off x="6718783" y="7732812"/>
            <a:ext cx="153591" cy="153566"/>
          </a:xfrm>
          <a:prstGeom prst="rect">
            <a:avLst/>
          </a:prstGeom>
          <a:noFill/>
          <a:ln>
            <a:noFill/>
          </a:ln>
        </p:spPr>
      </p:pic>
      <p:pic>
        <p:nvPicPr>
          <p:cNvPr descr=" " id="445" name="Google Shape;445;g2afba95577a_0_374"/>
          <p:cNvPicPr preferRelativeResize="0"/>
          <p:nvPr/>
        </p:nvPicPr>
        <p:blipFill rotWithShape="1">
          <a:blip r:embed="rId22">
            <a:alphaModFix/>
          </a:blip>
          <a:srcRect b="0" l="0" r="0" t="0"/>
          <a:stretch/>
        </p:blipFill>
        <p:spPr>
          <a:xfrm>
            <a:off x="6718783" y="6311826"/>
            <a:ext cx="153591" cy="153566"/>
          </a:xfrm>
          <a:prstGeom prst="rect">
            <a:avLst/>
          </a:prstGeom>
          <a:noFill/>
          <a:ln>
            <a:noFill/>
          </a:ln>
        </p:spPr>
      </p:pic>
      <p:pic>
        <p:nvPicPr>
          <p:cNvPr descr=" " id="446" name="Google Shape;446;g2afba95577a_0_374"/>
          <p:cNvPicPr preferRelativeResize="0"/>
          <p:nvPr/>
        </p:nvPicPr>
        <p:blipFill rotWithShape="1">
          <a:blip r:embed="rId23">
            <a:alphaModFix/>
          </a:blip>
          <a:srcRect b="0" l="0" r="0" t="0"/>
          <a:stretch/>
        </p:blipFill>
        <p:spPr>
          <a:xfrm>
            <a:off x="7861923" y="6733232"/>
            <a:ext cx="153591" cy="153566"/>
          </a:xfrm>
          <a:prstGeom prst="rect">
            <a:avLst/>
          </a:prstGeom>
          <a:noFill/>
          <a:ln>
            <a:noFill/>
          </a:ln>
        </p:spPr>
      </p:pic>
      <p:pic>
        <p:nvPicPr>
          <p:cNvPr descr=" " id="447" name="Google Shape;447;g2afba95577a_0_374"/>
          <p:cNvPicPr preferRelativeResize="0"/>
          <p:nvPr/>
        </p:nvPicPr>
        <p:blipFill rotWithShape="1">
          <a:blip r:embed="rId24">
            <a:alphaModFix/>
          </a:blip>
          <a:srcRect b="0" l="0" r="0" t="0"/>
          <a:stretch/>
        </p:blipFill>
        <p:spPr>
          <a:xfrm>
            <a:off x="7861923" y="6420644"/>
            <a:ext cx="153591" cy="153566"/>
          </a:xfrm>
          <a:prstGeom prst="rect">
            <a:avLst/>
          </a:prstGeom>
          <a:noFill/>
          <a:ln>
            <a:noFill/>
          </a:ln>
        </p:spPr>
      </p:pic>
      <p:pic>
        <p:nvPicPr>
          <p:cNvPr descr=" " id="448" name="Google Shape;448;g2afba95577a_0_374"/>
          <p:cNvPicPr preferRelativeResize="0"/>
          <p:nvPr/>
        </p:nvPicPr>
        <p:blipFill rotWithShape="1">
          <a:blip r:embed="rId25">
            <a:alphaModFix/>
          </a:blip>
          <a:srcRect b="0" l="0" r="0" t="0"/>
          <a:stretch/>
        </p:blipFill>
        <p:spPr>
          <a:xfrm>
            <a:off x="8995813" y="7667575"/>
            <a:ext cx="153591" cy="153566"/>
          </a:xfrm>
          <a:prstGeom prst="rect">
            <a:avLst/>
          </a:prstGeom>
          <a:noFill/>
          <a:ln>
            <a:noFill/>
          </a:ln>
        </p:spPr>
      </p:pic>
      <p:pic>
        <p:nvPicPr>
          <p:cNvPr descr=" " id="449" name="Google Shape;449;g2afba95577a_0_374"/>
          <p:cNvPicPr preferRelativeResize="0"/>
          <p:nvPr/>
        </p:nvPicPr>
        <p:blipFill rotWithShape="1">
          <a:blip r:embed="rId26">
            <a:alphaModFix/>
          </a:blip>
          <a:srcRect b="0" l="0" r="0" t="0"/>
          <a:stretch/>
        </p:blipFill>
        <p:spPr>
          <a:xfrm>
            <a:off x="8995813" y="7076877"/>
            <a:ext cx="153591" cy="153566"/>
          </a:xfrm>
          <a:prstGeom prst="rect">
            <a:avLst/>
          </a:prstGeom>
          <a:noFill/>
          <a:ln>
            <a:noFill/>
          </a:ln>
        </p:spPr>
      </p:pic>
      <p:pic>
        <p:nvPicPr>
          <p:cNvPr descr=" " id="450" name="Google Shape;450;g2afba95577a_0_374"/>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 " id="451" name="Google Shape;451;g2afba95577a_0_374"/>
          <p:cNvPicPr preferRelativeResize="0"/>
          <p:nvPr/>
        </p:nvPicPr>
        <p:blipFill rotWithShape="1">
          <a:blip r:embed="rId28">
            <a:alphaModFix/>
          </a:blip>
          <a:srcRect b="0" l="0" r="0" t="0"/>
          <a:stretch/>
        </p:blipFill>
        <p:spPr>
          <a:xfrm>
            <a:off x="10138955" y="6572771"/>
            <a:ext cx="153591" cy="153566"/>
          </a:xfrm>
          <a:prstGeom prst="rect">
            <a:avLst/>
          </a:prstGeom>
          <a:noFill/>
          <a:ln>
            <a:noFill/>
          </a:ln>
        </p:spPr>
      </p:pic>
      <p:sp>
        <p:nvSpPr>
          <p:cNvPr id="452" name="Google Shape;452;g2afba95577a_0_374"/>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2afba95577a_0_374"/>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4" name="Google Shape;454;g2afba95577a_0_374"/>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 " id="455" name="Google Shape;455;g2afba95577a_0_374"/>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456" name="Google Shape;456;g2afba95577a_0_374"/>
          <p:cNvSpPr/>
          <p:nvPr/>
        </p:nvSpPr>
        <p:spPr>
          <a:xfrm>
            <a:off x="16238980" y="6365379"/>
            <a:ext cx="19179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g2afba95577a_0_374"/>
          <p:cNvSpPr/>
          <p:nvPr/>
        </p:nvSpPr>
        <p:spPr>
          <a:xfrm>
            <a:off x="16238980" y="6203950"/>
            <a:ext cx="21213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34.574</a:t>
            </a:r>
            <a:endParaRPr b="0" i="0" sz="4800" u="none" cap="none" strike="noStrike">
              <a:solidFill>
                <a:schemeClr val="dk1"/>
              </a:solidFill>
              <a:latin typeface="Calibri"/>
              <a:ea typeface="Calibri"/>
              <a:cs typeface="Calibri"/>
              <a:sym typeface="Calibri"/>
            </a:endParaRPr>
          </a:p>
        </p:txBody>
      </p:sp>
      <p:sp>
        <p:nvSpPr>
          <p:cNvPr id="458" name="Google Shape;458;g2afba95577a_0_374"/>
          <p:cNvSpPr/>
          <p:nvPr/>
        </p:nvSpPr>
        <p:spPr>
          <a:xfrm>
            <a:off x="16696237" y="71437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59" name="Google Shape;459;g2afba95577a_0_374"/>
          <p:cNvSpPr/>
          <p:nvPr/>
        </p:nvSpPr>
        <p:spPr>
          <a:xfrm>
            <a:off x="13260457" y="10515600"/>
            <a:ext cx="78750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g2afba95577a_0_374"/>
          <p:cNvSpPr/>
          <p:nvPr/>
        </p:nvSpPr>
        <p:spPr>
          <a:xfrm>
            <a:off x="13260457" y="10515600"/>
            <a:ext cx="78750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2afba95577a_0_374"/>
          <p:cNvSpPr/>
          <p:nvPr/>
        </p:nvSpPr>
        <p:spPr>
          <a:xfrm>
            <a:off x="13158845" y="10515600"/>
            <a:ext cx="80781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Treasure Found</a:t>
            </a:r>
            <a:endParaRPr b="0" i="0" sz="4800" u="none" cap="none" strike="noStrike">
              <a:solidFill>
                <a:schemeClr val="dk1"/>
              </a:solidFill>
              <a:latin typeface="Calibri"/>
              <a:ea typeface="Calibri"/>
              <a:cs typeface="Calibri"/>
              <a:sym typeface="Calibri"/>
            </a:endParaRPr>
          </a:p>
        </p:txBody>
      </p:sp>
      <p:sp>
        <p:nvSpPr>
          <p:cNvPr id="462" name="Google Shape;462;g2afba95577a_0_374"/>
          <p:cNvSpPr/>
          <p:nvPr/>
        </p:nvSpPr>
        <p:spPr>
          <a:xfrm>
            <a:off x="13192716" y="115570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63" name="Google Shape;463;g2afba95577a_0_374"/>
          <p:cNvSpPr/>
          <p:nvPr/>
        </p:nvSpPr>
        <p:spPr>
          <a:xfrm>
            <a:off x="3251606" y="10515600"/>
            <a:ext cx="78750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g2afba95577a_0_374"/>
          <p:cNvSpPr/>
          <p:nvPr/>
        </p:nvSpPr>
        <p:spPr>
          <a:xfrm>
            <a:off x="3251606" y="10515600"/>
            <a:ext cx="78750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2afba95577a_0_374"/>
          <p:cNvSpPr/>
          <p:nvPr/>
        </p:nvSpPr>
        <p:spPr>
          <a:xfrm>
            <a:off x="3149994" y="10515600"/>
            <a:ext cx="80781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Spellcasting Progress</a:t>
            </a:r>
            <a:endParaRPr b="0" i="0" sz="4800" u="none" cap="none" strike="noStrike">
              <a:solidFill>
                <a:schemeClr val="dk1"/>
              </a:solidFill>
              <a:latin typeface="Calibri"/>
              <a:ea typeface="Calibri"/>
              <a:cs typeface="Calibri"/>
              <a:sym typeface="Calibri"/>
            </a:endParaRPr>
          </a:p>
        </p:txBody>
      </p:sp>
      <p:sp>
        <p:nvSpPr>
          <p:cNvPr id="466" name="Google Shape;466;g2afba95577a_0_374"/>
          <p:cNvSpPr/>
          <p:nvPr/>
        </p:nvSpPr>
        <p:spPr>
          <a:xfrm>
            <a:off x="3183865" y="115570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DAFA"/>
        </a:solidFill>
      </p:bgPr>
    </p:bg>
    <p:spTree>
      <p:nvGrpSpPr>
        <p:cNvPr id="471" name="Shape 471"/>
        <p:cNvGrpSpPr/>
        <p:nvPr/>
      </p:nvGrpSpPr>
      <p:grpSpPr>
        <a:xfrm>
          <a:off x="0" y="0"/>
          <a:ext cx="0" cy="0"/>
          <a:chOff x="0" y="0"/>
          <a:chExt cx="0" cy="0"/>
        </a:xfrm>
      </p:grpSpPr>
      <p:sp>
        <p:nvSpPr>
          <p:cNvPr id="472" name="Google Shape;472;g2afba95577a_0_441"/>
          <p:cNvSpPr/>
          <p:nvPr/>
        </p:nvSpPr>
        <p:spPr>
          <a:xfrm>
            <a:off x="0" y="0"/>
            <a:ext cx="24387000" cy="13716000"/>
          </a:xfrm>
          <a:prstGeom prst="rect">
            <a:avLst/>
          </a:prstGeom>
          <a:solidFill>
            <a:srgbClr val="8A8B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3" name="Google Shape;473;g2afba95577a_0_441"/>
          <p:cNvPicPr preferRelativeResize="0"/>
          <p:nvPr/>
        </p:nvPicPr>
        <p:blipFill rotWithShape="1">
          <a:blip r:embed="rId3">
            <a:alphaModFix/>
          </a:blip>
          <a:srcRect b="0" l="0" r="0" t="0"/>
          <a:stretch/>
        </p:blipFill>
        <p:spPr>
          <a:xfrm>
            <a:off x="3289711" y="1803400"/>
            <a:ext cx="17807626" cy="10121900"/>
          </a:xfrm>
          <a:prstGeom prst="rect">
            <a:avLst/>
          </a:prstGeom>
          <a:noFill/>
          <a:ln>
            <a:noFill/>
          </a:ln>
        </p:spPr>
      </p:pic>
      <p:pic>
        <p:nvPicPr>
          <p:cNvPr descr=" " id="474" name="Google Shape;474;g2afba95577a_0_441"/>
          <p:cNvPicPr preferRelativeResize="0"/>
          <p:nvPr/>
        </p:nvPicPr>
        <p:blipFill rotWithShape="1">
          <a:blip r:embed="rId4">
            <a:alphaModFix/>
          </a:blip>
          <a:srcRect b="0" l="0" r="0" t="0"/>
          <a:stretch/>
        </p:blipFill>
        <p:spPr>
          <a:xfrm>
            <a:off x="3556445" y="1257300"/>
            <a:ext cx="17807626" cy="10121900"/>
          </a:xfrm>
          <a:prstGeom prst="rect">
            <a:avLst/>
          </a:prstGeom>
          <a:noFill/>
          <a:ln>
            <a:noFill/>
          </a:ln>
        </p:spPr>
      </p:pic>
      <p:pic>
        <p:nvPicPr>
          <p:cNvPr descr=" " id="475" name="Google Shape;475;g2afba95577a_0_441"/>
          <p:cNvPicPr preferRelativeResize="0"/>
          <p:nvPr/>
        </p:nvPicPr>
        <p:blipFill rotWithShape="1">
          <a:blip r:embed="rId5">
            <a:alphaModFix/>
          </a:blip>
          <a:srcRect b="0" l="0" r="0" t="0"/>
          <a:stretch/>
        </p:blipFill>
        <p:spPr>
          <a:xfrm>
            <a:off x="2946768" y="2222500"/>
            <a:ext cx="17807626" cy="10121900"/>
          </a:xfrm>
          <a:prstGeom prst="rect">
            <a:avLst/>
          </a:prstGeom>
          <a:noFill/>
          <a:ln>
            <a:noFill/>
          </a:ln>
        </p:spPr>
      </p:pic>
      <p:pic>
        <p:nvPicPr>
          <p:cNvPr descr=" " id="476" name="Google Shape;476;g2afba95577a_0_441"/>
          <p:cNvPicPr preferRelativeResize="0"/>
          <p:nvPr/>
        </p:nvPicPr>
        <p:blipFill rotWithShape="1">
          <a:blip r:embed="rId6">
            <a:alphaModFix/>
          </a:blip>
          <a:srcRect b="0" l="0" r="0" t="0"/>
          <a:stretch/>
        </p:blipFill>
        <p:spPr>
          <a:xfrm>
            <a:off x="749394" y="1257300"/>
            <a:ext cx="3429429" cy="3429000"/>
          </a:xfrm>
          <a:prstGeom prst="rect">
            <a:avLst/>
          </a:prstGeom>
          <a:noFill/>
          <a:ln>
            <a:noFill/>
          </a:ln>
        </p:spPr>
      </p:pic>
      <p:pic>
        <p:nvPicPr>
          <p:cNvPr descr=" " id="477" name="Google Shape;477;g2afba95577a_0_441"/>
          <p:cNvPicPr preferRelativeResize="0"/>
          <p:nvPr/>
        </p:nvPicPr>
        <p:blipFill rotWithShape="1">
          <a:blip r:embed="rId7">
            <a:alphaModFix/>
          </a:blip>
          <a:srcRect b="0" l="0" r="0" t="0"/>
          <a:stretch/>
        </p:blipFill>
        <p:spPr>
          <a:xfrm>
            <a:off x="21364070" y="8610600"/>
            <a:ext cx="3962895" cy="5105400"/>
          </a:xfrm>
          <a:prstGeom prst="rect">
            <a:avLst/>
          </a:prstGeom>
          <a:noFill/>
          <a:ln>
            <a:noFill/>
          </a:ln>
        </p:spPr>
      </p:pic>
      <p:pic>
        <p:nvPicPr>
          <p:cNvPr descr=" " id="478" name="Google Shape;478;g2afba95577a_0_441"/>
          <p:cNvPicPr preferRelativeResize="0"/>
          <p:nvPr/>
        </p:nvPicPr>
        <p:blipFill rotWithShape="1">
          <a:blip r:embed="rId8">
            <a:alphaModFix/>
          </a:blip>
          <a:srcRect b="0" l="0" r="0" t="0"/>
          <a:stretch/>
        </p:blipFill>
        <p:spPr>
          <a:xfrm>
            <a:off x="-3569146" y="2044700"/>
            <a:ext cx="16791499" cy="16789400"/>
          </a:xfrm>
          <a:prstGeom prst="rect">
            <a:avLst/>
          </a:prstGeom>
          <a:noFill/>
          <a:ln>
            <a:noFill/>
          </a:ln>
        </p:spPr>
      </p:pic>
      <p:sp>
        <p:nvSpPr>
          <p:cNvPr id="479" name="Google Shape;479;g2afba95577a_0_44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0" name="Google Shape;480;g2afba95577a_0_441"/>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481" name="Google Shape;481;g2afba95577a_0_441"/>
          <p:cNvSpPr/>
          <p:nvPr/>
        </p:nvSpPr>
        <p:spPr>
          <a:xfrm>
            <a:off x="15470534" y="5943600"/>
            <a:ext cx="4712400" cy="452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2afba95577a_0_441"/>
          <p:cNvSpPr/>
          <p:nvPr/>
        </p:nvSpPr>
        <p:spPr>
          <a:xfrm>
            <a:off x="15470534" y="5943600"/>
            <a:ext cx="4712400" cy="452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2afba95577a_0_441"/>
          <p:cNvSpPr/>
          <p:nvPr/>
        </p:nvSpPr>
        <p:spPr>
          <a:xfrm>
            <a:off x="15470534" y="5943600"/>
            <a:ext cx="4915500" cy="208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A web application</a:t>
            </a:r>
            <a:endParaRPr b="0" i="0" sz="4800" u="none" cap="none" strike="noStrike">
              <a:solidFill>
                <a:schemeClr val="dk1"/>
              </a:solidFill>
              <a:latin typeface="Calibri"/>
              <a:ea typeface="Calibri"/>
              <a:cs typeface="Calibri"/>
              <a:sym typeface="Calibri"/>
            </a:endParaRPr>
          </a:p>
        </p:txBody>
      </p:sp>
      <p:sp>
        <p:nvSpPr>
          <p:cNvPr id="484" name="Google Shape;484;g2afba95577a_0_441"/>
          <p:cNvSpPr/>
          <p:nvPr/>
        </p:nvSpPr>
        <p:spPr>
          <a:xfrm>
            <a:off x="15470534" y="8026400"/>
            <a:ext cx="4847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85" name="Google Shape;485;g2afba95577a_0_441"/>
          <p:cNvPicPr preferRelativeResize="0"/>
          <p:nvPr/>
        </p:nvPicPr>
        <p:blipFill rotWithShape="1">
          <a:blip r:embed="rId10">
            <a:alphaModFix/>
          </a:blip>
          <a:srcRect b="0" l="0" r="0" t="0"/>
          <a:stretch/>
        </p:blipFill>
        <p:spPr>
          <a:xfrm>
            <a:off x="1270159" y="4114800"/>
            <a:ext cx="13768521" cy="8166100"/>
          </a:xfrm>
          <a:prstGeom prst="rect">
            <a:avLst/>
          </a:prstGeom>
          <a:noFill/>
          <a:ln>
            <a:noFill/>
          </a:ln>
        </p:spPr>
      </p:pic>
      <p:pic>
        <p:nvPicPr>
          <p:cNvPr descr=" " id="486" name="Google Shape;486;g2afba95577a_0_441"/>
          <p:cNvPicPr preferRelativeResize="0"/>
          <p:nvPr/>
        </p:nvPicPr>
        <p:blipFill rotWithShape="1">
          <a:blip r:embed="rId11">
            <a:alphaModFix/>
          </a:blip>
          <a:srcRect b="0" l="0" r="0" t="0"/>
          <a:stretch/>
        </p:blipFill>
        <p:spPr>
          <a:xfrm>
            <a:off x="3200800" y="4457700"/>
            <a:ext cx="9894537" cy="6489700"/>
          </a:xfrm>
          <a:prstGeom prst="rect">
            <a:avLst/>
          </a:prstGeom>
          <a:noFill/>
          <a:ln>
            <a:noFill/>
          </a:ln>
        </p:spPr>
      </p:pic>
      <p:sp>
        <p:nvSpPr>
          <p:cNvPr id="487" name="Google Shape;487;g2afba95577a_0_441"/>
          <p:cNvSpPr/>
          <p:nvPr/>
        </p:nvSpPr>
        <p:spPr>
          <a:xfrm>
            <a:off x="3200800" y="1752600"/>
            <a:ext cx="10690500" cy="190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arter One"/>
              <a:buNone/>
            </a:pPr>
            <a:r>
              <a:rPr b="0" i="0" lang="en-US" sz="8000" u="none" cap="none" strike="noStrike">
                <a:solidFill>
                  <a:srgbClr val="272727"/>
                </a:solidFill>
                <a:latin typeface="Carter One"/>
                <a:ea typeface="Carter One"/>
                <a:cs typeface="Carter One"/>
                <a:sym typeface="Carter On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DAFA"/>
        </a:solidFill>
      </p:bgPr>
    </p:bg>
    <p:spTree>
      <p:nvGrpSpPr>
        <p:cNvPr id="492" name="Shape 492"/>
        <p:cNvGrpSpPr/>
        <p:nvPr/>
      </p:nvGrpSpPr>
      <p:grpSpPr>
        <a:xfrm>
          <a:off x="0" y="0"/>
          <a:ext cx="0" cy="0"/>
          <a:chOff x="0" y="0"/>
          <a:chExt cx="0" cy="0"/>
        </a:xfrm>
      </p:grpSpPr>
      <p:pic>
        <p:nvPicPr>
          <p:cNvPr descr=" " id="493" name="Google Shape;493;g2afba95577a_0_461"/>
          <p:cNvPicPr preferRelativeResize="0"/>
          <p:nvPr/>
        </p:nvPicPr>
        <p:blipFill rotWithShape="1">
          <a:blip r:embed="rId3">
            <a:alphaModFix/>
          </a:blip>
          <a:srcRect b="0" l="0" r="0" t="0"/>
          <a:stretch/>
        </p:blipFill>
        <p:spPr>
          <a:xfrm>
            <a:off x="-203225" y="2082800"/>
            <a:ext cx="15864283" cy="15862300"/>
          </a:xfrm>
          <a:prstGeom prst="rect">
            <a:avLst/>
          </a:prstGeom>
          <a:noFill/>
          <a:ln>
            <a:noFill/>
          </a:ln>
        </p:spPr>
      </p:pic>
      <p:pic>
        <p:nvPicPr>
          <p:cNvPr descr=" " id="494" name="Google Shape;494;g2afba95577a_0_461"/>
          <p:cNvPicPr preferRelativeResize="0"/>
          <p:nvPr/>
        </p:nvPicPr>
        <p:blipFill rotWithShape="1">
          <a:blip r:embed="rId4">
            <a:alphaModFix/>
          </a:blip>
          <a:srcRect b="0" l="0" r="0" t="0"/>
          <a:stretch/>
        </p:blipFill>
        <p:spPr>
          <a:xfrm>
            <a:off x="19433429" y="-469900"/>
            <a:ext cx="5601400" cy="5092700"/>
          </a:xfrm>
          <a:prstGeom prst="rect">
            <a:avLst/>
          </a:prstGeom>
          <a:noFill/>
          <a:ln>
            <a:noFill/>
          </a:ln>
        </p:spPr>
      </p:pic>
      <p:pic>
        <p:nvPicPr>
          <p:cNvPr descr=" " id="495" name="Google Shape;495;g2afba95577a_0_461"/>
          <p:cNvPicPr preferRelativeResize="0"/>
          <p:nvPr/>
        </p:nvPicPr>
        <p:blipFill rotWithShape="1">
          <a:blip r:embed="rId5">
            <a:alphaModFix/>
          </a:blip>
          <a:srcRect b="0" l="0" r="0" t="0"/>
          <a:stretch/>
        </p:blipFill>
        <p:spPr>
          <a:xfrm>
            <a:off x="0" y="6286500"/>
            <a:ext cx="2895962" cy="7429500"/>
          </a:xfrm>
          <a:prstGeom prst="rect">
            <a:avLst/>
          </a:prstGeom>
          <a:noFill/>
          <a:ln>
            <a:noFill/>
          </a:ln>
        </p:spPr>
      </p:pic>
      <p:sp>
        <p:nvSpPr>
          <p:cNvPr id="496" name="Google Shape;496;g2afba95577a_0_46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7" name="Google Shape;497;g2afba95577a_0_46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98" name="Google Shape;498;g2afba95577a_0_461"/>
          <p:cNvSpPr/>
          <p:nvPr/>
        </p:nvSpPr>
        <p:spPr>
          <a:xfrm>
            <a:off x="11825178" y="3314700"/>
            <a:ext cx="8738700" cy="297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afba95577a_0_461"/>
          <p:cNvSpPr/>
          <p:nvPr/>
        </p:nvSpPr>
        <p:spPr>
          <a:xfrm>
            <a:off x="11825178" y="3314700"/>
            <a:ext cx="8738700" cy="297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afba95577a_0_461"/>
          <p:cNvSpPr/>
          <p:nvPr/>
        </p:nvSpPr>
        <p:spPr>
          <a:xfrm>
            <a:off x="11825178" y="3314700"/>
            <a:ext cx="89418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An mobile app</a:t>
            </a:r>
            <a:endParaRPr b="0" i="0" sz="4800" u="none" cap="none" strike="noStrike">
              <a:solidFill>
                <a:schemeClr val="dk1"/>
              </a:solidFill>
              <a:latin typeface="Calibri"/>
              <a:ea typeface="Calibri"/>
              <a:cs typeface="Calibri"/>
              <a:sym typeface="Calibri"/>
            </a:endParaRPr>
          </a:p>
        </p:txBody>
      </p:sp>
      <p:sp>
        <p:nvSpPr>
          <p:cNvPr id="501" name="Google Shape;501;g2afba95577a_0_461"/>
          <p:cNvSpPr/>
          <p:nvPr/>
        </p:nvSpPr>
        <p:spPr>
          <a:xfrm>
            <a:off x="11825178" y="44577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02" name="Google Shape;502;g2afba95577a_0_461"/>
          <p:cNvSpPr/>
          <p:nvPr/>
        </p:nvSpPr>
        <p:spPr>
          <a:xfrm>
            <a:off x="11825178" y="78613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503" name="Google Shape;503;g2afba95577a_0_461"/>
          <p:cNvSpPr/>
          <p:nvPr/>
        </p:nvSpPr>
        <p:spPr>
          <a:xfrm>
            <a:off x="11825178" y="1511300"/>
            <a:ext cx="12900600" cy="190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arter One"/>
              <a:buNone/>
            </a:pPr>
            <a:r>
              <a:rPr b="0" i="0" lang="en-US" sz="8000" u="none" cap="none" strike="noStrike">
                <a:solidFill>
                  <a:srgbClr val="272727"/>
                </a:solidFill>
                <a:latin typeface="Carter One"/>
                <a:ea typeface="Carter One"/>
                <a:cs typeface="Carter One"/>
                <a:sym typeface="Carter One"/>
              </a:rPr>
              <a:t>The Future of Fantasy</a:t>
            </a:r>
            <a:endParaRPr b="0" i="0" sz="8000" u="none" cap="none" strike="noStrike">
              <a:solidFill>
                <a:schemeClr val="dk1"/>
              </a:solidFill>
              <a:latin typeface="Calibri"/>
              <a:ea typeface="Calibri"/>
              <a:cs typeface="Calibri"/>
              <a:sym typeface="Calibri"/>
            </a:endParaRPr>
          </a:p>
        </p:txBody>
      </p:sp>
      <p:pic>
        <p:nvPicPr>
          <p:cNvPr descr=" " id="504" name="Google Shape;504;g2afba95577a_0_461"/>
          <p:cNvPicPr preferRelativeResize="0"/>
          <p:nvPr/>
        </p:nvPicPr>
        <p:blipFill rotWithShape="1">
          <a:blip r:embed="rId7">
            <a:alphaModFix/>
          </a:blip>
          <a:srcRect b="0" l="0" r="0" t="0"/>
          <a:stretch/>
        </p:blipFill>
        <p:spPr>
          <a:xfrm>
            <a:off x="4470959" y="1028700"/>
            <a:ext cx="5474384" cy="11849100"/>
          </a:xfrm>
          <a:prstGeom prst="rect">
            <a:avLst/>
          </a:prstGeom>
          <a:noFill/>
          <a:ln>
            <a:noFill/>
          </a:ln>
        </p:spPr>
      </p:pic>
      <p:pic>
        <p:nvPicPr>
          <p:cNvPr descr=" " id="505" name="Google Shape;505;g2afba95577a_0_461"/>
          <p:cNvPicPr preferRelativeResize="0"/>
          <p:nvPr/>
        </p:nvPicPr>
        <p:blipFill rotWithShape="1">
          <a:blip r:embed="rId8">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DAFA"/>
        </a:solidFill>
      </p:bgPr>
    </p:bg>
    <p:spTree>
      <p:nvGrpSpPr>
        <p:cNvPr id="510" name="Shape 510"/>
        <p:cNvGrpSpPr/>
        <p:nvPr/>
      </p:nvGrpSpPr>
      <p:grpSpPr>
        <a:xfrm>
          <a:off x="0" y="0"/>
          <a:ext cx="0" cy="0"/>
          <a:chOff x="0" y="0"/>
          <a:chExt cx="0" cy="0"/>
        </a:xfrm>
      </p:grpSpPr>
      <p:pic>
        <p:nvPicPr>
          <p:cNvPr descr=" " id="511" name="Google Shape;511;g2afba95577a_0_478"/>
          <p:cNvPicPr preferRelativeResize="0"/>
          <p:nvPr/>
        </p:nvPicPr>
        <p:blipFill rotWithShape="1">
          <a:blip r:embed="rId3">
            <a:alphaModFix/>
          </a:blip>
          <a:srcRect b="0" l="0" r="0" t="0"/>
          <a:stretch/>
        </p:blipFill>
        <p:spPr>
          <a:xfrm>
            <a:off x="14898962" y="-2120900"/>
            <a:ext cx="13044530" cy="13042900"/>
          </a:xfrm>
          <a:prstGeom prst="rect">
            <a:avLst/>
          </a:prstGeom>
          <a:noFill/>
          <a:ln>
            <a:noFill/>
          </a:ln>
        </p:spPr>
      </p:pic>
      <p:pic>
        <p:nvPicPr>
          <p:cNvPr descr=" " id="512" name="Google Shape;512;g2afba95577a_0_478"/>
          <p:cNvPicPr preferRelativeResize="0"/>
          <p:nvPr/>
        </p:nvPicPr>
        <p:blipFill rotWithShape="1">
          <a:blip r:embed="rId4">
            <a:alphaModFix/>
          </a:blip>
          <a:srcRect b="0" l="0" r="0" t="0"/>
          <a:stretch/>
        </p:blipFill>
        <p:spPr>
          <a:xfrm>
            <a:off x="-2222778" y="7518400"/>
            <a:ext cx="8116314" cy="6997700"/>
          </a:xfrm>
          <a:prstGeom prst="rect">
            <a:avLst/>
          </a:prstGeom>
          <a:noFill/>
          <a:ln>
            <a:noFill/>
          </a:ln>
        </p:spPr>
      </p:pic>
      <p:pic>
        <p:nvPicPr>
          <p:cNvPr descr=" " id="513" name="Google Shape;513;g2afba95577a_0_478"/>
          <p:cNvPicPr preferRelativeResize="0"/>
          <p:nvPr/>
        </p:nvPicPr>
        <p:blipFill rotWithShape="1">
          <a:blip r:embed="rId5">
            <a:alphaModFix/>
          </a:blip>
          <a:srcRect b="0" l="0" r="0" t="0"/>
          <a:stretch/>
        </p:blipFill>
        <p:spPr>
          <a:xfrm>
            <a:off x="21414877" y="1981200"/>
            <a:ext cx="1511489" cy="1143000"/>
          </a:xfrm>
          <a:prstGeom prst="rect">
            <a:avLst/>
          </a:prstGeom>
          <a:noFill/>
          <a:ln>
            <a:noFill/>
          </a:ln>
        </p:spPr>
      </p:pic>
      <p:pic>
        <p:nvPicPr>
          <p:cNvPr descr=" " id="514" name="Google Shape;514;g2afba95577a_0_478"/>
          <p:cNvPicPr preferRelativeResize="0"/>
          <p:nvPr/>
        </p:nvPicPr>
        <p:blipFill rotWithShape="1">
          <a:blip r:embed="rId6">
            <a:alphaModFix/>
          </a:blip>
          <a:srcRect b="0" l="0" r="0" t="0"/>
          <a:stretch/>
        </p:blipFill>
        <p:spPr>
          <a:xfrm>
            <a:off x="22672334" y="698500"/>
            <a:ext cx="1003425" cy="927100"/>
          </a:xfrm>
          <a:prstGeom prst="rect">
            <a:avLst/>
          </a:prstGeom>
          <a:noFill/>
          <a:ln>
            <a:noFill/>
          </a:ln>
        </p:spPr>
      </p:pic>
      <p:sp>
        <p:nvSpPr>
          <p:cNvPr id="515" name="Google Shape;515;g2afba95577a_0_478"/>
          <p:cNvSpPr/>
          <p:nvPr/>
        </p:nvSpPr>
        <p:spPr>
          <a:xfrm>
            <a:off x="23370921" y="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6" name="Google Shape;516;g2afba95577a_0_478"/>
          <p:cNvPicPr preferRelativeResize="0"/>
          <p:nvPr/>
        </p:nvPicPr>
        <p:blipFill rotWithShape="1">
          <a:blip r:embed="rId7">
            <a:alphaModFix/>
          </a:blip>
          <a:srcRect b="0" l="0" r="0" t="0"/>
          <a:stretch/>
        </p:blipFill>
        <p:spPr>
          <a:xfrm>
            <a:off x="23523340" y="304800"/>
            <a:ext cx="711289" cy="2590800"/>
          </a:xfrm>
          <a:prstGeom prst="rect">
            <a:avLst/>
          </a:prstGeom>
          <a:noFill/>
          <a:ln>
            <a:noFill/>
          </a:ln>
        </p:spPr>
      </p:pic>
      <p:sp>
        <p:nvSpPr>
          <p:cNvPr id="517" name="Google Shape;517;g2afba95577a_0_478"/>
          <p:cNvSpPr/>
          <p:nvPr/>
        </p:nvSpPr>
        <p:spPr>
          <a:xfrm>
            <a:off x="2184673" y="8102600"/>
            <a:ext cx="5715600" cy="297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afba95577a_0_478"/>
          <p:cNvSpPr/>
          <p:nvPr/>
        </p:nvSpPr>
        <p:spPr>
          <a:xfrm>
            <a:off x="2184673" y="8102600"/>
            <a:ext cx="5715600" cy="297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afba95577a_0_478"/>
          <p:cNvSpPr/>
          <p:nvPr/>
        </p:nvSpPr>
        <p:spPr>
          <a:xfrm>
            <a:off x="2184673" y="8102600"/>
            <a:ext cx="59190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A web application</a:t>
            </a:r>
            <a:endParaRPr b="0" i="0" sz="4800" u="none" cap="none" strike="noStrike">
              <a:solidFill>
                <a:schemeClr val="dk1"/>
              </a:solidFill>
              <a:latin typeface="Calibri"/>
              <a:ea typeface="Calibri"/>
              <a:cs typeface="Calibri"/>
              <a:sym typeface="Calibri"/>
            </a:endParaRPr>
          </a:p>
        </p:txBody>
      </p:sp>
      <p:sp>
        <p:nvSpPr>
          <p:cNvPr id="520" name="Google Shape;520;g2afba95577a_0_478"/>
          <p:cNvSpPr/>
          <p:nvPr/>
        </p:nvSpPr>
        <p:spPr>
          <a:xfrm>
            <a:off x="2184673" y="92456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21" name="Google Shape;521;g2afba95577a_0_478"/>
          <p:cNvSpPr/>
          <p:nvPr/>
        </p:nvSpPr>
        <p:spPr>
          <a:xfrm>
            <a:off x="2349794" y="1816100"/>
            <a:ext cx="7007100" cy="658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arter One"/>
              <a:buNone/>
            </a:pPr>
            <a:r>
              <a:rPr b="0" i="0" lang="en-US" sz="8000" u="none" cap="none" strike="noStrike">
                <a:solidFill>
                  <a:srgbClr val="272727"/>
                </a:solidFill>
                <a:latin typeface="Carter One"/>
                <a:ea typeface="Carter One"/>
                <a:cs typeface="Carter One"/>
                <a:sym typeface="Carter On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22" name="Google Shape;522;g2afba95577a_0_478"/>
          <p:cNvSpPr/>
          <p:nvPr/>
        </p:nvSpPr>
        <p:spPr>
          <a:xfrm>
            <a:off x="16664483" y="69215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23" name="Google Shape;523;g2afba95577a_0_478"/>
          <p:cNvPicPr preferRelativeResize="0"/>
          <p:nvPr/>
        </p:nvPicPr>
        <p:blipFill rotWithShape="1">
          <a:blip r:embed="rId8">
            <a:alphaModFix/>
          </a:blip>
          <a:srcRect b="0" l="0" r="0" t="0"/>
          <a:stretch/>
        </p:blipFill>
        <p:spPr>
          <a:xfrm>
            <a:off x="7900387" y="749300"/>
            <a:ext cx="8573572" cy="12331700"/>
          </a:xfrm>
          <a:prstGeom prst="rect">
            <a:avLst/>
          </a:prstGeom>
          <a:noFill/>
          <a:ln>
            <a:noFill/>
          </a:ln>
        </p:spPr>
      </p:pic>
      <p:pic>
        <p:nvPicPr>
          <p:cNvPr descr=" " id="524" name="Google Shape;524;g2afba95577a_0_478"/>
          <p:cNvPicPr preferRelativeResize="0"/>
          <p:nvPr/>
        </p:nvPicPr>
        <p:blipFill rotWithShape="1">
          <a:blip r:embed="rId9">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DAFA"/>
        </a:solidFill>
      </p:bgPr>
    </p:bg>
    <p:spTree>
      <p:nvGrpSpPr>
        <p:cNvPr id="529" name="Shape 529"/>
        <p:cNvGrpSpPr/>
        <p:nvPr/>
      </p:nvGrpSpPr>
      <p:grpSpPr>
        <a:xfrm>
          <a:off x="0" y="0"/>
          <a:ext cx="0" cy="0"/>
          <a:chOff x="0" y="0"/>
          <a:chExt cx="0" cy="0"/>
        </a:xfrm>
      </p:grpSpPr>
      <p:pic>
        <p:nvPicPr>
          <p:cNvPr descr=" " id="530" name="Google Shape;530;g2afba95577a_0_49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31" name="Google Shape;531;g2afba95577a_0_49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2" name="Google Shape;532;g2afba95577a_0_49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33" name="Google Shape;533;g2afba95577a_0_496"/>
          <p:cNvSpPr/>
          <p:nvPr/>
        </p:nvSpPr>
        <p:spPr>
          <a:xfrm>
            <a:off x="15690694" y="698500"/>
            <a:ext cx="7464300" cy="3462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Carter One"/>
              <a:buNone/>
            </a:pPr>
            <a:r>
              <a:rPr b="0" i="0" lang="en-US" sz="8000" u="none" cap="none" strike="noStrike">
                <a:solidFill>
                  <a:srgbClr val="272727"/>
                </a:solidFill>
                <a:latin typeface="Carter One"/>
                <a:ea typeface="Carter One"/>
                <a:cs typeface="Carter One"/>
                <a:sym typeface="Carter On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DAFA"/>
        </a:solidFill>
      </p:bgPr>
    </p:bg>
    <p:spTree>
      <p:nvGrpSpPr>
        <p:cNvPr id="28" name="Shape 28"/>
        <p:cNvGrpSpPr/>
        <p:nvPr/>
      </p:nvGrpSpPr>
      <p:grpSpPr>
        <a:xfrm>
          <a:off x="0" y="0"/>
          <a:ext cx="0" cy="0"/>
          <a:chOff x="0" y="0"/>
          <a:chExt cx="0" cy="0"/>
        </a:xfrm>
      </p:grpSpPr>
      <p:sp>
        <p:nvSpPr>
          <p:cNvPr id="29" name="Google Shape;29;g2afba95577a_0_12"/>
          <p:cNvSpPr/>
          <p:nvPr/>
        </p:nvSpPr>
        <p:spPr>
          <a:xfrm>
            <a:off x="0" y="0"/>
            <a:ext cx="24387000" cy="13716000"/>
          </a:xfrm>
          <a:prstGeom prst="rect">
            <a:avLst/>
          </a:prstGeom>
          <a:solidFill>
            <a:srgbClr val="8A8B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 name="Google Shape;30;g2afba95577a_0_12"/>
          <p:cNvPicPr preferRelativeResize="0"/>
          <p:nvPr/>
        </p:nvPicPr>
        <p:blipFill rotWithShape="1">
          <a:blip r:embed="rId3">
            <a:alphaModFix/>
          </a:blip>
          <a:srcRect b="0" l="0" r="0" t="0"/>
          <a:stretch/>
        </p:blipFill>
        <p:spPr>
          <a:xfrm>
            <a:off x="3289711" y="1803400"/>
            <a:ext cx="17807626" cy="10121900"/>
          </a:xfrm>
          <a:prstGeom prst="rect">
            <a:avLst/>
          </a:prstGeom>
          <a:noFill/>
          <a:ln>
            <a:noFill/>
          </a:ln>
        </p:spPr>
      </p:pic>
      <p:pic>
        <p:nvPicPr>
          <p:cNvPr descr=" " id="31" name="Google Shape;31;g2afba95577a_0_12"/>
          <p:cNvPicPr preferRelativeResize="0"/>
          <p:nvPr/>
        </p:nvPicPr>
        <p:blipFill rotWithShape="1">
          <a:blip r:embed="rId4">
            <a:alphaModFix/>
          </a:blip>
          <a:srcRect b="0" l="0" r="0" t="0"/>
          <a:stretch/>
        </p:blipFill>
        <p:spPr>
          <a:xfrm>
            <a:off x="3556445" y="1257300"/>
            <a:ext cx="17807626" cy="10121900"/>
          </a:xfrm>
          <a:prstGeom prst="rect">
            <a:avLst/>
          </a:prstGeom>
          <a:noFill/>
          <a:ln>
            <a:noFill/>
          </a:ln>
        </p:spPr>
      </p:pic>
      <p:pic>
        <p:nvPicPr>
          <p:cNvPr descr=" " id="32" name="Google Shape;32;g2afba95577a_0_12"/>
          <p:cNvPicPr preferRelativeResize="0"/>
          <p:nvPr/>
        </p:nvPicPr>
        <p:blipFill rotWithShape="1">
          <a:blip r:embed="rId5">
            <a:alphaModFix/>
          </a:blip>
          <a:srcRect b="0" l="0" r="0" t="0"/>
          <a:stretch/>
        </p:blipFill>
        <p:spPr>
          <a:xfrm>
            <a:off x="2946768" y="2222500"/>
            <a:ext cx="17807626" cy="10121900"/>
          </a:xfrm>
          <a:prstGeom prst="rect">
            <a:avLst/>
          </a:prstGeom>
          <a:noFill/>
          <a:ln>
            <a:noFill/>
          </a:ln>
        </p:spPr>
      </p:pic>
      <p:pic>
        <p:nvPicPr>
          <p:cNvPr descr=" " id="33" name="Google Shape;33;g2afba95577a_0_12"/>
          <p:cNvPicPr preferRelativeResize="0"/>
          <p:nvPr/>
        </p:nvPicPr>
        <p:blipFill rotWithShape="1">
          <a:blip r:embed="rId6">
            <a:alphaModFix/>
          </a:blip>
          <a:srcRect b="0" l="0" r="0" t="0"/>
          <a:stretch/>
        </p:blipFill>
        <p:spPr>
          <a:xfrm>
            <a:off x="749394" y="1257300"/>
            <a:ext cx="3429429" cy="3429000"/>
          </a:xfrm>
          <a:prstGeom prst="rect">
            <a:avLst/>
          </a:prstGeom>
          <a:noFill/>
          <a:ln>
            <a:noFill/>
          </a:ln>
        </p:spPr>
      </p:pic>
      <p:pic>
        <p:nvPicPr>
          <p:cNvPr descr=" " id="34" name="Google Shape;34;g2afba95577a_0_12"/>
          <p:cNvPicPr preferRelativeResize="0"/>
          <p:nvPr/>
        </p:nvPicPr>
        <p:blipFill rotWithShape="1">
          <a:blip r:embed="rId7">
            <a:alphaModFix/>
          </a:blip>
          <a:srcRect b="0" l="0" r="0" t="0"/>
          <a:stretch/>
        </p:blipFill>
        <p:spPr>
          <a:xfrm>
            <a:off x="21364070" y="8610600"/>
            <a:ext cx="3962895" cy="5105400"/>
          </a:xfrm>
          <a:prstGeom prst="rect">
            <a:avLst/>
          </a:prstGeom>
          <a:noFill/>
          <a:ln>
            <a:noFill/>
          </a:ln>
        </p:spPr>
      </p:pic>
      <p:pic>
        <p:nvPicPr>
          <p:cNvPr descr=" " id="35" name="Google Shape;35;g2afba95577a_0_12"/>
          <p:cNvPicPr preferRelativeResize="0"/>
          <p:nvPr/>
        </p:nvPicPr>
        <p:blipFill rotWithShape="1">
          <a:blip r:embed="rId8">
            <a:alphaModFix/>
          </a:blip>
          <a:srcRect b="0" l="0" r="0" t="0"/>
          <a:stretch/>
        </p:blipFill>
        <p:spPr>
          <a:xfrm>
            <a:off x="-3569146" y="2044700"/>
            <a:ext cx="16791499" cy="16789400"/>
          </a:xfrm>
          <a:prstGeom prst="rect">
            <a:avLst/>
          </a:prstGeom>
          <a:noFill/>
          <a:ln>
            <a:noFill/>
          </a:ln>
        </p:spPr>
      </p:pic>
      <p:sp>
        <p:nvSpPr>
          <p:cNvPr id="36" name="Google Shape;36;g2afba95577a_0_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 name="Google Shape;37;g2afba95577a_0_12"/>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38" name="Google Shape;38;g2afba95577a_0_12"/>
          <p:cNvSpPr/>
          <p:nvPr/>
        </p:nvSpPr>
        <p:spPr>
          <a:xfrm>
            <a:off x="10995341" y="3822700"/>
            <a:ext cx="7654800" cy="3043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Carter One"/>
              <a:buNone/>
            </a:pPr>
            <a:r>
              <a:rPr b="0" i="0" lang="en-US" sz="12800" u="none" cap="none" strike="noStrike">
                <a:solidFill>
                  <a:srgbClr val="272727"/>
                </a:solidFill>
                <a:latin typeface="Carter One"/>
                <a:ea typeface="Carter One"/>
                <a:cs typeface="Carter One"/>
                <a:sym typeface="Carter One"/>
              </a:rPr>
              <a:t>Welcome</a:t>
            </a:r>
            <a:endParaRPr b="0" i="0" sz="12800" u="none" cap="none" strike="noStrike">
              <a:solidFill>
                <a:schemeClr val="dk1"/>
              </a:solidFill>
              <a:latin typeface="Calibri"/>
              <a:ea typeface="Calibri"/>
              <a:cs typeface="Calibri"/>
              <a:sym typeface="Calibri"/>
            </a:endParaRPr>
          </a:p>
        </p:txBody>
      </p:sp>
      <p:sp>
        <p:nvSpPr>
          <p:cNvPr id="39" name="Google Shape;39;g2afba95577a_0_12"/>
          <p:cNvSpPr/>
          <p:nvPr/>
        </p:nvSpPr>
        <p:spPr>
          <a:xfrm>
            <a:off x="9737884" y="6464300"/>
            <a:ext cx="10182300" cy="379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40" name="Google Shape;40;g2afba95577a_0_12"/>
          <p:cNvPicPr preferRelativeResize="0"/>
          <p:nvPr/>
        </p:nvPicPr>
        <p:blipFill rotWithShape="1">
          <a:blip r:embed="rId10">
            <a:alphaModFix/>
          </a:blip>
          <a:srcRect b="0" l="0" r="0" t="0"/>
          <a:stretch/>
        </p:blipFill>
        <p:spPr>
          <a:xfrm>
            <a:off x="5690311" y="4330700"/>
            <a:ext cx="4724991" cy="6832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DAFA"/>
        </a:solidFill>
      </p:bgPr>
    </p:bg>
    <p:spTree>
      <p:nvGrpSpPr>
        <p:cNvPr id="538" name="Shape 538"/>
        <p:cNvGrpSpPr/>
        <p:nvPr/>
      </p:nvGrpSpPr>
      <p:grpSpPr>
        <a:xfrm>
          <a:off x="0" y="0"/>
          <a:ext cx="0" cy="0"/>
          <a:chOff x="0" y="0"/>
          <a:chExt cx="0" cy="0"/>
        </a:xfrm>
      </p:grpSpPr>
      <p:pic>
        <p:nvPicPr>
          <p:cNvPr descr=" " id="539" name="Google Shape;539;g2afba95577a_0_504"/>
          <p:cNvPicPr preferRelativeResize="0"/>
          <p:nvPr/>
        </p:nvPicPr>
        <p:blipFill rotWithShape="1">
          <a:blip r:embed="rId3">
            <a:alphaModFix/>
          </a:blip>
          <a:srcRect b="0" l="0" r="0" t="0"/>
          <a:stretch/>
        </p:blipFill>
        <p:spPr>
          <a:xfrm>
            <a:off x="14543318" y="2349500"/>
            <a:ext cx="8383048" cy="8382000"/>
          </a:xfrm>
          <a:prstGeom prst="rect">
            <a:avLst/>
          </a:prstGeom>
          <a:noFill/>
          <a:ln>
            <a:noFill/>
          </a:ln>
        </p:spPr>
      </p:pic>
      <p:pic>
        <p:nvPicPr>
          <p:cNvPr descr=" " id="540" name="Google Shape;540;g2afba95577a_0_504"/>
          <p:cNvPicPr preferRelativeResize="0"/>
          <p:nvPr/>
        </p:nvPicPr>
        <p:blipFill rotWithShape="1">
          <a:blip r:embed="rId4">
            <a:alphaModFix/>
          </a:blip>
          <a:srcRect b="0" l="0" r="0" t="0"/>
          <a:stretch/>
        </p:blipFill>
        <p:spPr>
          <a:xfrm>
            <a:off x="-673184" y="-342900"/>
            <a:ext cx="6503213" cy="4749800"/>
          </a:xfrm>
          <a:prstGeom prst="rect">
            <a:avLst/>
          </a:prstGeom>
          <a:noFill/>
          <a:ln>
            <a:noFill/>
          </a:ln>
        </p:spPr>
      </p:pic>
      <p:pic>
        <p:nvPicPr>
          <p:cNvPr descr=" " id="541" name="Google Shape;541;g2afba95577a_0_504"/>
          <p:cNvPicPr preferRelativeResize="0"/>
          <p:nvPr/>
        </p:nvPicPr>
        <p:blipFill rotWithShape="1">
          <a:blip r:embed="rId5">
            <a:alphaModFix/>
          </a:blip>
          <a:srcRect b="0" l="0" r="0" t="0"/>
          <a:stretch/>
        </p:blipFill>
        <p:spPr>
          <a:xfrm>
            <a:off x="19001575" y="8521700"/>
            <a:ext cx="5843636" cy="5193779"/>
          </a:xfrm>
          <a:prstGeom prst="rect">
            <a:avLst/>
          </a:prstGeom>
          <a:noFill/>
          <a:ln>
            <a:noFill/>
          </a:ln>
        </p:spPr>
      </p:pic>
      <p:sp>
        <p:nvSpPr>
          <p:cNvPr id="542" name="Google Shape;542;g2afba95577a_0_5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3" name="Google Shape;543;g2afba95577a_0_50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44" name="Google Shape;544;g2afba95577a_0_504"/>
          <p:cNvPicPr preferRelativeResize="0"/>
          <p:nvPr/>
        </p:nvPicPr>
        <p:blipFill rotWithShape="1">
          <a:blip r:embed="rId7">
            <a:alphaModFix/>
          </a:blip>
          <a:srcRect b="0" l="0" r="0" t="0"/>
          <a:stretch/>
        </p:blipFill>
        <p:spPr>
          <a:xfrm>
            <a:off x="15414093" y="1955800"/>
            <a:ext cx="7400362" cy="9816853"/>
          </a:xfrm>
          <a:prstGeom prst="rect">
            <a:avLst/>
          </a:prstGeom>
          <a:noFill/>
          <a:ln>
            <a:noFill/>
          </a:ln>
        </p:spPr>
      </p:pic>
      <p:sp>
        <p:nvSpPr>
          <p:cNvPr id="545" name="Google Shape;545;g2afba95577a_0_504"/>
          <p:cNvSpPr/>
          <p:nvPr/>
        </p:nvSpPr>
        <p:spPr>
          <a:xfrm>
            <a:off x="609676" y="2438400"/>
            <a:ext cx="6604800" cy="381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afba95577a_0_504"/>
          <p:cNvSpPr/>
          <p:nvPr/>
        </p:nvSpPr>
        <p:spPr>
          <a:xfrm>
            <a:off x="609676" y="3092450"/>
            <a:ext cx="558900" cy="250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g2afba95577a_0_504"/>
          <p:cNvSpPr/>
          <p:nvPr/>
        </p:nvSpPr>
        <p:spPr>
          <a:xfrm>
            <a:off x="609676" y="3092450"/>
            <a:ext cx="1100700" cy="3043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arter One"/>
              <a:buNone/>
            </a:pPr>
            <a:r>
              <a:rPr b="0" i="0" lang="en-US" sz="12800" u="none" cap="none" strike="noStrike">
                <a:solidFill>
                  <a:srgbClr val="272727"/>
                </a:solidFill>
                <a:latin typeface="Carter One"/>
                <a:ea typeface="Carter One"/>
                <a:cs typeface="Carter One"/>
                <a:sym typeface="Carter One"/>
              </a:rPr>
              <a:t>1</a:t>
            </a:r>
            <a:endParaRPr b="0" i="0" sz="12800" u="none" cap="none" strike="noStrike">
              <a:solidFill>
                <a:schemeClr val="dk1"/>
              </a:solidFill>
              <a:latin typeface="Calibri"/>
              <a:ea typeface="Calibri"/>
              <a:cs typeface="Calibri"/>
              <a:sym typeface="Calibri"/>
            </a:endParaRPr>
          </a:p>
        </p:txBody>
      </p:sp>
      <p:sp>
        <p:nvSpPr>
          <p:cNvPr id="548" name="Google Shape;548;g2afba95577a_0_504"/>
          <p:cNvSpPr/>
          <p:nvPr/>
        </p:nvSpPr>
        <p:spPr>
          <a:xfrm>
            <a:off x="1371771" y="2438400"/>
            <a:ext cx="5842800" cy="381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afba95577a_0_504"/>
          <p:cNvSpPr/>
          <p:nvPr/>
        </p:nvSpPr>
        <p:spPr>
          <a:xfrm>
            <a:off x="1371771" y="2438400"/>
            <a:ext cx="6045900" cy="208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Discover the secrets</a:t>
            </a:r>
            <a:endParaRPr b="0" i="0" sz="4800" u="none" cap="none" strike="noStrike">
              <a:solidFill>
                <a:schemeClr val="dk1"/>
              </a:solidFill>
              <a:latin typeface="Calibri"/>
              <a:ea typeface="Calibri"/>
              <a:cs typeface="Calibri"/>
              <a:sym typeface="Calibri"/>
            </a:endParaRPr>
          </a:p>
        </p:txBody>
      </p:sp>
      <p:sp>
        <p:nvSpPr>
          <p:cNvPr id="550" name="Google Shape;550;g2afba95577a_0_504"/>
          <p:cNvSpPr/>
          <p:nvPr/>
        </p:nvSpPr>
        <p:spPr>
          <a:xfrm>
            <a:off x="1371771" y="4419600"/>
            <a:ext cx="59781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51" name="Google Shape;551;g2afba95577a_0_504"/>
          <p:cNvSpPr/>
          <p:nvPr/>
        </p:nvSpPr>
        <p:spPr>
          <a:xfrm>
            <a:off x="609676" y="6858000"/>
            <a:ext cx="6604800" cy="441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afba95577a_0_504"/>
          <p:cNvSpPr/>
          <p:nvPr/>
        </p:nvSpPr>
        <p:spPr>
          <a:xfrm>
            <a:off x="609676" y="7816850"/>
            <a:ext cx="889200" cy="250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2afba95577a_0_504"/>
          <p:cNvSpPr/>
          <p:nvPr/>
        </p:nvSpPr>
        <p:spPr>
          <a:xfrm>
            <a:off x="609676" y="7816850"/>
            <a:ext cx="1431000" cy="3043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arter One"/>
              <a:buNone/>
            </a:pPr>
            <a:r>
              <a:rPr b="0" i="0" lang="en-US" sz="12800" u="none" cap="none" strike="noStrike">
                <a:solidFill>
                  <a:srgbClr val="272727"/>
                </a:solidFill>
                <a:latin typeface="Carter One"/>
                <a:ea typeface="Carter One"/>
                <a:cs typeface="Carter One"/>
                <a:sym typeface="Carter One"/>
              </a:rPr>
              <a:t>3</a:t>
            </a:r>
            <a:endParaRPr b="0" i="0" sz="12800" u="none" cap="none" strike="noStrike">
              <a:solidFill>
                <a:schemeClr val="dk1"/>
              </a:solidFill>
              <a:latin typeface="Calibri"/>
              <a:ea typeface="Calibri"/>
              <a:cs typeface="Calibri"/>
              <a:sym typeface="Calibri"/>
            </a:endParaRPr>
          </a:p>
        </p:txBody>
      </p:sp>
      <p:sp>
        <p:nvSpPr>
          <p:cNvPr id="554" name="Google Shape;554;g2afba95577a_0_504"/>
          <p:cNvSpPr/>
          <p:nvPr/>
        </p:nvSpPr>
        <p:spPr>
          <a:xfrm>
            <a:off x="1702013" y="6858000"/>
            <a:ext cx="5512500" cy="441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afba95577a_0_504"/>
          <p:cNvSpPr/>
          <p:nvPr/>
        </p:nvSpPr>
        <p:spPr>
          <a:xfrm>
            <a:off x="1702013" y="6858000"/>
            <a:ext cx="5715600" cy="208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Meet the creatures</a:t>
            </a:r>
            <a:endParaRPr b="0" i="0" sz="4800" u="none" cap="none" strike="noStrike">
              <a:solidFill>
                <a:schemeClr val="dk1"/>
              </a:solidFill>
              <a:latin typeface="Calibri"/>
              <a:ea typeface="Calibri"/>
              <a:cs typeface="Calibri"/>
              <a:sym typeface="Calibri"/>
            </a:endParaRPr>
          </a:p>
        </p:txBody>
      </p:sp>
      <p:sp>
        <p:nvSpPr>
          <p:cNvPr id="556" name="Google Shape;556;g2afba95577a_0_504"/>
          <p:cNvSpPr/>
          <p:nvPr/>
        </p:nvSpPr>
        <p:spPr>
          <a:xfrm>
            <a:off x="1702013" y="8839200"/>
            <a:ext cx="5648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57" name="Google Shape;557;g2afba95577a_0_504"/>
          <p:cNvSpPr/>
          <p:nvPr/>
        </p:nvSpPr>
        <p:spPr>
          <a:xfrm>
            <a:off x="8116314" y="6858000"/>
            <a:ext cx="6604800" cy="441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2afba95577a_0_504"/>
          <p:cNvSpPr/>
          <p:nvPr/>
        </p:nvSpPr>
        <p:spPr>
          <a:xfrm>
            <a:off x="8116314" y="7816850"/>
            <a:ext cx="1079700" cy="250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2afba95577a_0_504"/>
          <p:cNvSpPr/>
          <p:nvPr/>
        </p:nvSpPr>
        <p:spPr>
          <a:xfrm>
            <a:off x="8116314" y="7816850"/>
            <a:ext cx="1621500" cy="3043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arter One"/>
              <a:buNone/>
            </a:pPr>
            <a:r>
              <a:rPr b="0" i="0" lang="en-US" sz="12800" u="none" cap="none" strike="noStrike">
                <a:solidFill>
                  <a:srgbClr val="272727"/>
                </a:solidFill>
                <a:latin typeface="Carter One"/>
                <a:ea typeface="Carter One"/>
                <a:cs typeface="Carter One"/>
                <a:sym typeface="Carter One"/>
              </a:rPr>
              <a:t>4</a:t>
            </a:r>
            <a:endParaRPr b="0" i="0" sz="12800" u="none" cap="none" strike="noStrike">
              <a:solidFill>
                <a:schemeClr val="dk1"/>
              </a:solidFill>
              <a:latin typeface="Calibri"/>
              <a:ea typeface="Calibri"/>
              <a:cs typeface="Calibri"/>
              <a:sym typeface="Calibri"/>
            </a:endParaRPr>
          </a:p>
        </p:txBody>
      </p:sp>
      <p:sp>
        <p:nvSpPr>
          <p:cNvPr id="560" name="Google Shape;560;g2afba95577a_0_504"/>
          <p:cNvSpPr/>
          <p:nvPr/>
        </p:nvSpPr>
        <p:spPr>
          <a:xfrm>
            <a:off x="9399175" y="6858000"/>
            <a:ext cx="5322000" cy="441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afba95577a_0_504"/>
          <p:cNvSpPr/>
          <p:nvPr/>
        </p:nvSpPr>
        <p:spPr>
          <a:xfrm>
            <a:off x="9399175" y="6858000"/>
            <a:ext cx="5525100" cy="208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Uncover the magic</a:t>
            </a:r>
            <a:endParaRPr b="0" i="0" sz="4800" u="none" cap="none" strike="noStrike">
              <a:solidFill>
                <a:schemeClr val="dk1"/>
              </a:solidFill>
              <a:latin typeface="Calibri"/>
              <a:ea typeface="Calibri"/>
              <a:cs typeface="Calibri"/>
              <a:sym typeface="Calibri"/>
            </a:endParaRPr>
          </a:p>
        </p:txBody>
      </p:sp>
      <p:sp>
        <p:nvSpPr>
          <p:cNvPr id="562" name="Google Shape;562;g2afba95577a_0_504"/>
          <p:cNvSpPr/>
          <p:nvPr/>
        </p:nvSpPr>
        <p:spPr>
          <a:xfrm>
            <a:off x="9399175" y="8839200"/>
            <a:ext cx="5457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63" name="Google Shape;563;g2afba95577a_0_504"/>
          <p:cNvSpPr/>
          <p:nvPr/>
        </p:nvSpPr>
        <p:spPr>
          <a:xfrm>
            <a:off x="8116314" y="2438400"/>
            <a:ext cx="6604800" cy="381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2afba95577a_0_504"/>
          <p:cNvSpPr/>
          <p:nvPr/>
        </p:nvSpPr>
        <p:spPr>
          <a:xfrm>
            <a:off x="8116314" y="3092450"/>
            <a:ext cx="901800" cy="250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afba95577a_0_504"/>
          <p:cNvSpPr/>
          <p:nvPr/>
        </p:nvSpPr>
        <p:spPr>
          <a:xfrm>
            <a:off x="8116314" y="3092450"/>
            <a:ext cx="1443600" cy="3043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arter One"/>
              <a:buNone/>
            </a:pPr>
            <a:r>
              <a:rPr b="0" i="0" lang="en-US" sz="12800" u="none" cap="none" strike="noStrike">
                <a:solidFill>
                  <a:srgbClr val="272727"/>
                </a:solidFill>
                <a:latin typeface="Carter One"/>
                <a:ea typeface="Carter One"/>
                <a:cs typeface="Carter One"/>
                <a:sym typeface="Carter One"/>
              </a:rPr>
              <a:t>2</a:t>
            </a:r>
            <a:endParaRPr b="0" i="0" sz="12800" u="none" cap="none" strike="noStrike">
              <a:solidFill>
                <a:schemeClr val="dk1"/>
              </a:solidFill>
              <a:latin typeface="Calibri"/>
              <a:ea typeface="Calibri"/>
              <a:cs typeface="Calibri"/>
              <a:sym typeface="Calibri"/>
            </a:endParaRPr>
          </a:p>
        </p:txBody>
      </p:sp>
      <p:sp>
        <p:nvSpPr>
          <p:cNvPr id="566" name="Google Shape;566;g2afba95577a_0_504"/>
          <p:cNvSpPr/>
          <p:nvPr/>
        </p:nvSpPr>
        <p:spPr>
          <a:xfrm>
            <a:off x="9221353" y="2438400"/>
            <a:ext cx="5499900" cy="381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2afba95577a_0_504"/>
          <p:cNvSpPr/>
          <p:nvPr/>
        </p:nvSpPr>
        <p:spPr>
          <a:xfrm>
            <a:off x="9221353" y="2438400"/>
            <a:ext cx="5703000" cy="208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Find your own path</a:t>
            </a:r>
            <a:endParaRPr b="0" i="0" sz="4800" u="none" cap="none" strike="noStrike">
              <a:solidFill>
                <a:schemeClr val="dk1"/>
              </a:solidFill>
              <a:latin typeface="Calibri"/>
              <a:ea typeface="Calibri"/>
              <a:cs typeface="Calibri"/>
              <a:sym typeface="Calibri"/>
            </a:endParaRPr>
          </a:p>
        </p:txBody>
      </p:sp>
      <p:sp>
        <p:nvSpPr>
          <p:cNvPr id="568" name="Google Shape;568;g2afba95577a_0_504"/>
          <p:cNvSpPr/>
          <p:nvPr/>
        </p:nvSpPr>
        <p:spPr>
          <a:xfrm>
            <a:off x="9221353" y="4419600"/>
            <a:ext cx="5635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DAFA"/>
        </a:solidFill>
      </p:bgPr>
    </p:bg>
    <p:spTree>
      <p:nvGrpSpPr>
        <p:cNvPr id="573" name="Shape 573"/>
        <p:cNvGrpSpPr/>
        <p:nvPr/>
      </p:nvGrpSpPr>
      <p:grpSpPr>
        <a:xfrm>
          <a:off x="0" y="0"/>
          <a:ext cx="0" cy="0"/>
          <a:chOff x="0" y="0"/>
          <a:chExt cx="0" cy="0"/>
        </a:xfrm>
      </p:grpSpPr>
      <p:pic>
        <p:nvPicPr>
          <p:cNvPr descr=" " id="574" name="Google Shape;574;g2afba95577a_0_538"/>
          <p:cNvPicPr preferRelativeResize="0"/>
          <p:nvPr/>
        </p:nvPicPr>
        <p:blipFill rotWithShape="1">
          <a:blip r:embed="rId3">
            <a:alphaModFix/>
          </a:blip>
          <a:srcRect b="0" l="0" r="0" t="0"/>
          <a:stretch/>
        </p:blipFill>
        <p:spPr>
          <a:xfrm>
            <a:off x="-203225" y="2082800"/>
            <a:ext cx="15864283" cy="15862300"/>
          </a:xfrm>
          <a:prstGeom prst="rect">
            <a:avLst/>
          </a:prstGeom>
          <a:noFill/>
          <a:ln>
            <a:noFill/>
          </a:ln>
        </p:spPr>
      </p:pic>
      <p:pic>
        <p:nvPicPr>
          <p:cNvPr descr=" " id="575" name="Google Shape;575;g2afba95577a_0_538"/>
          <p:cNvPicPr preferRelativeResize="0"/>
          <p:nvPr/>
        </p:nvPicPr>
        <p:blipFill rotWithShape="1">
          <a:blip r:embed="rId4">
            <a:alphaModFix/>
          </a:blip>
          <a:srcRect b="0" l="0" r="0" t="0"/>
          <a:stretch/>
        </p:blipFill>
        <p:spPr>
          <a:xfrm>
            <a:off x="19433429" y="-469900"/>
            <a:ext cx="5601400" cy="5092700"/>
          </a:xfrm>
          <a:prstGeom prst="rect">
            <a:avLst/>
          </a:prstGeom>
          <a:noFill/>
          <a:ln>
            <a:noFill/>
          </a:ln>
        </p:spPr>
      </p:pic>
      <p:pic>
        <p:nvPicPr>
          <p:cNvPr descr=" " id="576" name="Google Shape;576;g2afba95577a_0_538"/>
          <p:cNvPicPr preferRelativeResize="0"/>
          <p:nvPr/>
        </p:nvPicPr>
        <p:blipFill rotWithShape="1">
          <a:blip r:embed="rId5">
            <a:alphaModFix/>
          </a:blip>
          <a:srcRect b="0" l="0" r="0" t="0"/>
          <a:stretch/>
        </p:blipFill>
        <p:spPr>
          <a:xfrm>
            <a:off x="0" y="6286500"/>
            <a:ext cx="2895962" cy="7429500"/>
          </a:xfrm>
          <a:prstGeom prst="rect">
            <a:avLst/>
          </a:prstGeom>
          <a:noFill/>
          <a:ln>
            <a:noFill/>
          </a:ln>
        </p:spPr>
      </p:pic>
      <p:pic>
        <p:nvPicPr>
          <p:cNvPr descr=" " id="577" name="Google Shape;577;g2afba95577a_0_538"/>
          <p:cNvPicPr preferRelativeResize="0"/>
          <p:nvPr/>
        </p:nvPicPr>
        <p:blipFill rotWithShape="1">
          <a:blip r:embed="rId6">
            <a:alphaModFix/>
          </a:blip>
          <a:srcRect b="0" l="0" r="0" t="0"/>
          <a:stretch/>
        </p:blipFill>
        <p:spPr>
          <a:xfrm>
            <a:off x="21186248" y="12700000"/>
            <a:ext cx="3200800" cy="1016000"/>
          </a:xfrm>
          <a:prstGeom prst="rect">
            <a:avLst/>
          </a:prstGeom>
          <a:noFill/>
          <a:ln>
            <a:noFill/>
          </a:ln>
        </p:spPr>
      </p:pic>
      <p:pic>
        <p:nvPicPr>
          <p:cNvPr descr=" " id="578" name="Google Shape;578;g2afba95577a_0_538"/>
          <p:cNvPicPr preferRelativeResize="0"/>
          <p:nvPr/>
        </p:nvPicPr>
        <p:blipFill rotWithShape="1">
          <a:blip r:embed="rId7">
            <a:alphaModFix/>
          </a:blip>
          <a:srcRect b="0" l="0" r="0" t="0"/>
          <a:stretch/>
        </p:blipFill>
        <p:spPr>
          <a:xfrm>
            <a:off x="8332241" y="3390900"/>
            <a:ext cx="14479810" cy="7861300"/>
          </a:xfrm>
          <a:prstGeom prst="rect">
            <a:avLst/>
          </a:prstGeom>
          <a:noFill/>
          <a:ln>
            <a:noFill/>
          </a:ln>
        </p:spPr>
      </p:pic>
      <p:sp>
        <p:nvSpPr>
          <p:cNvPr id="579" name="Google Shape;579;g2afba95577a_0_538"/>
          <p:cNvSpPr/>
          <p:nvPr/>
        </p:nvSpPr>
        <p:spPr>
          <a:xfrm>
            <a:off x="8560870" y="1193800"/>
            <a:ext cx="14348700" cy="190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arter One"/>
              <a:buNone/>
            </a:pPr>
            <a:r>
              <a:rPr b="0" i="0" lang="en-US" sz="8000" u="none" cap="none" strike="noStrike">
                <a:solidFill>
                  <a:srgbClr val="272727"/>
                </a:solidFill>
                <a:latin typeface="Carter One"/>
                <a:ea typeface="Carter One"/>
                <a:cs typeface="Carter One"/>
                <a:sym typeface="Carter One"/>
              </a:rPr>
              <a:t>Fantasy Realm at a Glance</a:t>
            </a:r>
            <a:endParaRPr b="0" i="0" sz="8000" u="none" cap="none" strike="noStrike">
              <a:solidFill>
                <a:schemeClr val="dk1"/>
              </a:solidFill>
              <a:latin typeface="Calibri"/>
              <a:ea typeface="Calibri"/>
              <a:cs typeface="Calibri"/>
              <a:sym typeface="Calibri"/>
            </a:endParaRPr>
          </a:p>
        </p:txBody>
      </p:sp>
      <p:sp>
        <p:nvSpPr>
          <p:cNvPr id="580" name="Google Shape;580;g2afba95577a_0_538"/>
          <p:cNvSpPr/>
          <p:nvPr/>
        </p:nvSpPr>
        <p:spPr>
          <a:xfrm>
            <a:off x="1130441" y="800100"/>
            <a:ext cx="5779200" cy="381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2afba95577a_0_538"/>
          <p:cNvSpPr/>
          <p:nvPr/>
        </p:nvSpPr>
        <p:spPr>
          <a:xfrm>
            <a:off x="1130441" y="800100"/>
            <a:ext cx="5779200" cy="381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2afba95577a_0_538"/>
          <p:cNvSpPr/>
          <p:nvPr/>
        </p:nvSpPr>
        <p:spPr>
          <a:xfrm>
            <a:off x="1130441" y="800100"/>
            <a:ext cx="5982300" cy="208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The Enchanted Forest</a:t>
            </a:r>
            <a:endParaRPr b="0" i="0" sz="4800" u="none" cap="none" strike="noStrike">
              <a:solidFill>
                <a:schemeClr val="dk1"/>
              </a:solidFill>
              <a:latin typeface="Calibri"/>
              <a:ea typeface="Calibri"/>
              <a:cs typeface="Calibri"/>
              <a:sym typeface="Calibri"/>
            </a:endParaRPr>
          </a:p>
        </p:txBody>
      </p:sp>
      <p:sp>
        <p:nvSpPr>
          <p:cNvPr id="583" name="Google Shape;583;g2afba95577a_0_538"/>
          <p:cNvSpPr/>
          <p:nvPr/>
        </p:nvSpPr>
        <p:spPr>
          <a:xfrm>
            <a:off x="1130441" y="2781300"/>
            <a:ext cx="59148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84" name="Google Shape;584;g2afba95577a_0_538"/>
          <p:cNvSpPr/>
          <p:nvPr/>
        </p:nvSpPr>
        <p:spPr>
          <a:xfrm>
            <a:off x="1130441" y="4876800"/>
            <a:ext cx="57792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afba95577a_0_538"/>
          <p:cNvSpPr/>
          <p:nvPr/>
        </p:nvSpPr>
        <p:spPr>
          <a:xfrm>
            <a:off x="1130441" y="4876800"/>
            <a:ext cx="57792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afba95577a_0_538"/>
          <p:cNvSpPr/>
          <p:nvPr/>
        </p:nvSpPr>
        <p:spPr>
          <a:xfrm>
            <a:off x="1130441" y="4876800"/>
            <a:ext cx="59823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The Crystal Caves</a:t>
            </a:r>
            <a:endParaRPr b="0" i="0" sz="4800" u="none" cap="none" strike="noStrike">
              <a:solidFill>
                <a:schemeClr val="dk1"/>
              </a:solidFill>
              <a:latin typeface="Calibri"/>
              <a:ea typeface="Calibri"/>
              <a:cs typeface="Calibri"/>
              <a:sym typeface="Calibri"/>
            </a:endParaRPr>
          </a:p>
        </p:txBody>
      </p:sp>
      <p:sp>
        <p:nvSpPr>
          <p:cNvPr id="587" name="Google Shape;587;g2afba95577a_0_538"/>
          <p:cNvSpPr/>
          <p:nvPr/>
        </p:nvSpPr>
        <p:spPr>
          <a:xfrm>
            <a:off x="1130441" y="5918200"/>
            <a:ext cx="59148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88" name="Google Shape;588;g2afba95577a_0_538"/>
          <p:cNvSpPr/>
          <p:nvPr/>
        </p:nvSpPr>
        <p:spPr>
          <a:xfrm>
            <a:off x="1130441" y="8483600"/>
            <a:ext cx="57792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g2afba95577a_0_538"/>
          <p:cNvSpPr/>
          <p:nvPr/>
        </p:nvSpPr>
        <p:spPr>
          <a:xfrm>
            <a:off x="1130441" y="8483600"/>
            <a:ext cx="57792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2afba95577a_0_538"/>
          <p:cNvSpPr/>
          <p:nvPr/>
        </p:nvSpPr>
        <p:spPr>
          <a:xfrm>
            <a:off x="1130441" y="8483600"/>
            <a:ext cx="59823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The Dragon's Lair</a:t>
            </a:r>
            <a:endParaRPr b="0" i="0" sz="4800" u="none" cap="none" strike="noStrike">
              <a:solidFill>
                <a:schemeClr val="dk1"/>
              </a:solidFill>
              <a:latin typeface="Calibri"/>
              <a:ea typeface="Calibri"/>
              <a:cs typeface="Calibri"/>
              <a:sym typeface="Calibri"/>
            </a:endParaRPr>
          </a:p>
        </p:txBody>
      </p:sp>
      <p:sp>
        <p:nvSpPr>
          <p:cNvPr id="591" name="Google Shape;591;g2afba95577a_0_538"/>
          <p:cNvSpPr/>
          <p:nvPr/>
        </p:nvSpPr>
        <p:spPr>
          <a:xfrm>
            <a:off x="1130441" y="9525000"/>
            <a:ext cx="59148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DAFA"/>
        </a:solidFill>
      </p:bgPr>
    </p:bg>
    <p:spTree>
      <p:nvGrpSpPr>
        <p:cNvPr id="596" name="Shape 596"/>
        <p:cNvGrpSpPr/>
        <p:nvPr/>
      </p:nvGrpSpPr>
      <p:grpSpPr>
        <a:xfrm>
          <a:off x="0" y="0"/>
          <a:ext cx="0" cy="0"/>
          <a:chOff x="0" y="0"/>
          <a:chExt cx="0" cy="0"/>
        </a:xfrm>
      </p:grpSpPr>
      <p:pic>
        <p:nvPicPr>
          <p:cNvPr descr=" " id="597" name="Google Shape;597;g2afba95577a_0_560"/>
          <p:cNvPicPr preferRelativeResize="0"/>
          <p:nvPr/>
        </p:nvPicPr>
        <p:blipFill rotWithShape="1">
          <a:blip r:embed="rId3">
            <a:alphaModFix/>
          </a:blip>
          <a:srcRect b="0" l="0" r="0" t="0"/>
          <a:stretch/>
        </p:blipFill>
        <p:spPr>
          <a:xfrm>
            <a:off x="14898962" y="-2120900"/>
            <a:ext cx="13044530" cy="13042900"/>
          </a:xfrm>
          <a:prstGeom prst="rect">
            <a:avLst/>
          </a:prstGeom>
          <a:noFill/>
          <a:ln>
            <a:noFill/>
          </a:ln>
        </p:spPr>
      </p:pic>
      <p:pic>
        <p:nvPicPr>
          <p:cNvPr descr=" " id="598" name="Google Shape;598;g2afba95577a_0_560"/>
          <p:cNvPicPr preferRelativeResize="0"/>
          <p:nvPr/>
        </p:nvPicPr>
        <p:blipFill rotWithShape="1">
          <a:blip r:embed="rId4">
            <a:alphaModFix/>
          </a:blip>
          <a:srcRect b="0" l="0" r="0" t="0"/>
          <a:stretch/>
        </p:blipFill>
        <p:spPr>
          <a:xfrm>
            <a:off x="-2222778" y="7518400"/>
            <a:ext cx="8116314" cy="6997700"/>
          </a:xfrm>
          <a:prstGeom prst="rect">
            <a:avLst/>
          </a:prstGeom>
          <a:noFill/>
          <a:ln>
            <a:noFill/>
          </a:ln>
        </p:spPr>
      </p:pic>
      <p:pic>
        <p:nvPicPr>
          <p:cNvPr descr=" " id="599" name="Google Shape;599;g2afba95577a_0_560"/>
          <p:cNvPicPr preferRelativeResize="0"/>
          <p:nvPr/>
        </p:nvPicPr>
        <p:blipFill rotWithShape="1">
          <a:blip r:embed="rId5">
            <a:alphaModFix/>
          </a:blip>
          <a:srcRect b="0" l="0" r="0" t="0"/>
          <a:stretch/>
        </p:blipFill>
        <p:spPr>
          <a:xfrm>
            <a:off x="21414877" y="1981200"/>
            <a:ext cx="1511489" cy="1143000"/>
          </a:xfrm>
          <a:prstGeom prst="rect">
            <a:avLst/>
          </a:prstGeom>
          <a:noFill/>
          <a:ln>
            <a:noFill/>
          </a:ln>
        </p:spPr>
      </p:pic>
      <p:pic>
        <p:nvPicPr>
          <p:cNvPr descr=" " id="600" name="Google Shape;600;g2afba95577a_0_560"/>
          <p:cNvPicPr preferRelativeResize="0"/>
          <p:nvPr/>
        </p:nvPicPr>
        <p:blipFill rotWithShape="1">
          <a:blip r:embed="rId6">
            <a:alphaModFix/>
          </a:blip>
          <a:srcRect b="0" l="0" r="0" t="0"/>
          <a:stretch/>
        </p:blipFill>
        <p:spPr>
          <a:xfrm>
            <a:off x="22672334" y="698500"/>
            <a:ext cx="1003425" cy="927100"/>
          </a:xfrm>
          <a:prstGeom prst="rect">
            <a:avLst/>
          </a:prstGeom>
          <a:noFill/>
          <a:ln>
            <a:noFill/>
          </a:ln>
        </p:spPr>
      </p:pic>
      <p:sp>
        <p:nvSpPr>
          <p:cNvPr id="601" name="Google Shape;601;g2afba95577a_0_5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2" name="Google Shape;602;g2afba95577a_0_56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03" name="Google Shape;603;g2afba95577a_0_560"/>
          <p:cNvSpPr/>
          <p:nvPr/>
        </p:nvSpPr>
        <p:spPr>
          <a:xfrm>
            <a:off x="1143143" y="2286000"/>
            <a:ext cx="22100700" cy="1112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2afba95577a_0_560"/>
          <p:cNvSpPr/>
          <p:nvPr/>
        </p:nvSpPr>
        <p:spPr>
          <a:xfrm>
            <a:off x="1143143" y="2286000"/>
            <a:ext cx="4572600" cy="1112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afba95577a_0_560"/>
          <p:cNvSpPr/>
          <p:nvPr/>
        </p:nvSpPr>
        <p:spPr>
          <a:xfrm>
            <a:off x="2616527" y="22860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6" name="Google Shape;606;g2afba95577a_0_560"/>
          <p:cNvPicPr preferRelativeResize="0"/>
          <p:nvPr/>
        </p:nvPicPr>
        <p:blipFill rotWithShape="1">
          <a:blip r:embed="rId8">
            <a:alphaModFix/>
          </a:blip>
          <a:srcRect b="0" l="0" r="0" t="0"/>
          <a:stretch/>
        </p:blipFill>
        <p:spPr>
          <a:xfrm>
            <a:off x="3334167" y="2286000"/>
            <a:ext cx="190524" cy="2603500"/>
          </a:xfrm>
          <a:prstGeom prst="rect">
            <a:avLst/>
          </a:prstGeom>
          <a:noFill/>
          <a:ln>
            <a:noFill/>
          </a:ln>
        </p:spPr>
      </p:pic>
      <p:pic>
        <p:nvPicPr>
          <p:cNvPr descr=" " id="607" name="Google Shape;607;g2afba95577a_0_560"/>
          <p:cNvPicPr preferRelativeResize="0"/>
          <p:nvPr/>
        </p:nvPicPr>
        <p:blipFill rotWithShape="1">
          <a:blip r:embed="rId9">
            <a:alphaModFix/>
          </a:blip>
          <a:srcRect b="0" l="0" r="0" t="0"/>
          <a:stretch/>
        </p:blipFill>
        <p:spPr>
          <a:xfrm>
            <a:off x="2616527" y="4889500"/>
            <a:ext cx="1625803" cy="1625600"/>
          </a:xfrm>
          <a:prstGeom prst="rect">
            <a:avLst/>
          </a:prstGeom>
          <a:noFill/>
          <a:ln>
            <a:noFill/>
          </a:ln>
        </p:spPr>
      </p:pic>
      <p:sp>
        <p:nvSpPr>
          <p:cNvPr id="608" name="Google Shape;608;g2afba95577a_0_560"/>
          <p:cNvSpPr/>
          <p:nvPr/>
        </p:nvSpPr>
        <p:spPr>
          <a:xfrm>
            <a:off x="2616527" y="4889500"/>
            <a:ext cx="1625700" cy="1625700"/>
          </a:xfrm>
          <a:prstGeom prst="roundRect">
            <a:avLst>
              <a:gd fmla="val 12375"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g2afba95577a_0_560"/>
          <p:cNvSpPr/>
          <p:nvPr/>
        </p:nvSpPr>
        <p:spPr>
          <a:xfrm>
            <a:off x="2845156" y="5276850"/>
            <a:ext cx="1168500" cy="850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3600"/>
              <a:buFont typeface="Carter One"/>
              <a:buNone/>
            </a:pPr>
            <a:r>
              <a:rPr b="0" i="0" lang="en-US" sz="3600" u="none" cap="none" strike="noStrike">
                <a:solidFill>
                  <a:srgbClr val="000000"/>
                </a:solidFill>
                <a:latin typeface="Carter One"/>
                <a:ea typeface="Carter One"/>
                <a:cs typeface="Carter One"/>
                <a:sym typeface="Carter One"/>
              </a:rPr>
              <a:t>2015</a:t>
            </a:r>
            <a:endParaRPr b="0" i="0" sz="3600" u="none" cap="none" strike="noStrike">
              <a:solidFill>
                <a:schemeClr val="dk1"/>
              </a:solidFill>
              <a:latin typeface="Calibri"/>
              <a:ea typeface="Calibri"/>
              <a:cs typeface="Calibri"/>
              <a:sym typeface="Calibri"/>
            </a:endParaRPr>
          </a:p>
        </p:txBody>
      </p:sp>
      <p:sp>
        <p:nvSpPr>
          <p:cNvPr id="610" name="Google Shape;610;g2afba95577a_0_560"/>
          <p:cNvSpPr/>
          <p:nvPr/>
        </p:nvSpPr>
        <p:spPr>
          <a:xfrm>
            <a:off x="1143143" y="7124700"/>
            <a:ext cx="4572600" cy="628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2afba95577a_0_560"/>
          <p:cNvSpPr/>
          <p:nvPr/>
        </p:nvSpPr>
        <p:spPr>
          <a:xfrm>
            <a:off x="1143143" y="7124700"/>
            <a:ext cx="4572600" cy="628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g2afba95577a_0_560"/>
          <p:cNvSpPr/>
          <p:nvPr/>
        </p:nvSpPr>
        <p:spPr>
          <a:xfrm>
            <a:off x="1143143" y="7124700"/>
            <a:ext cx="4572600" cy="628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g2afba95577a_0_560"/>
          <p:cNvSpPr/>
          <p:nvPr/>
        </p:nvSpPr>
        <p:spPr>
          <a:xfrm>
            <a:off x="1066933" y="7124700"/>
            <a:ext cx="47250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Carter One"/>
              <a:buNone/>
            </a:pPr>
            <a:r>
              <a:rPr b="0" i="0" lang="en-US" sz="3600" u="none" cap="none" strike="noStrike">
                <a:solidFill>
                  <a:srgbClr val="0E0E0E"/>
                </a:solidFill>
                <a:latin typeface="Carter One"/>
                <a:ea typeface="Carter One"/>
                <a:cs typeface="Carter One"/>
                <a:sym typeface="Carter One"/>
              </a:rPr>
              <a:t>Eclipse</a:t>
            </a:r>
            <a:endParaRPr b="0" i="0" sz="3600" u="none" cap="none" strike="noStrike">
              <a:solidFill>
                <a:schemeClr val="dk1"/>
              </a:solidFill>
              <a:latin typeface="Calibri"/>
              <a:ea typeface="Calibri"/>
              <a:cs typeface="Calibri"/>
              <a:sym typeface="Calibri"/>
            </a:endParaRPr>
          </a:p>
        </p:txBody>
      </p:sp>
      <p:sp>
        <p:nvSpPr>
          <p:cNvPr id="614" name="Google Shape;614;g2afba95577a_0_560"/>
          <p:cNvSpPr/>
          <p:nvPr/>
        </p:nvSpPr>
        <p:spPr>
          <a:xfrm>
            <a:off x="1075401" y="8026400"/>
            <a:ext cx="4708200" cy="552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rare eclipse occurs, causing strange and unpredictable magical effects.</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p:txBody>
      </p:sp>
      <p:sp>
        <p:nvSpPr>
          <p:cNvPr id="615" name="Google Shape;615;g2afba95577a_0_560"/>
          <p:cNvSpPr/>
          <p:nvPr/>
        </p:nvSpPr>
        <p:spPr>
          <a:xfrm>
            <a:off x="6985873" y="2286000"/>
            <a:ext cx="4572600" cy="1112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g2afba95577a_0_560"/>
          <p:cNvSpPr/>
          <p:nvPr/>
        </p:nvSpPr>
        <p:spPr>
          <a:xfrm>
            <a:off x="8459257" y="22860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7" name="Google Shape;617;g2afba95577a_0_560"/>
          <p:cNvPicPr preferRelativeResize="0"/>
          <p:nvPr/>
        </p:nvPicPr>
        <p:blipFill rotWithShape="1">
          <a:blip r:embed="rId8">
            <a:alphaModFix/>
          </a:blip>
          <a:srcRect b="0" l="0" r="0" t="0"/>
          <a:stretch/>
        </p:blipFill>
        <p:spPr>
          <a:xfrm>
            <a:off x="9176897" y="2286000"/>
            <a:ext cx="190524" cy="2603500"/>
          </a:xfrm>
          <a:prstGeom prst="rect">
            <a:avLst/>
          </a:prstGeom>
          <a:noFill/>
          <a:ln>
            <a:noFill/>
          </a:ln>
        </p:spPr>
      </p:pic>
      <p:pic>
        <p:nvPicPr>
          <p:cNvPr descr=" " id="618" name="Google Shape;618;g2afba95577a_0_560"/>
          <p:cNvPicPr preferRelativeResize="0"/>
          <p:nvPr/>
        </p:nvPicPr>
        <p:blipFill rotWithShape="1">
          <a:blip r:embed="rId9">
            <a:alphaModFix/>
          </a:blip>
          <a:srcRect b="0" l="0" r="0" t="0"/>
          <a:stretch/>
        </p:blipFill>
        <p:spPr>
          <a:xfrm>
            <a:off x="8459257" y="4889500"/>
            <a:ext cx="1625803" cy="1625600"/>
          </a:xfrm>
          <a:prstGeom prst="rect">
            <a:avLst/>
          </a:prstGeom>
          <a:noFill/>
          <a:ln>
            <a:noFill/>
          </a:ln>
        </p:spPr>
      </p:pic>
      <p:sp>
        <p:nvSpPr>
          <p:cNvPr id="619" name="Google Shape;619;g2afba95577a_0_560"/>
          <p:cNvSpPr/>
          <p:nvPr/>
        </p:nvSpPr>
        <p:spPr>
          <a:xfrm>
            <a:off x="8459257" y="4889500"/>
            <a:ext cx="1625700" cy="1625700"/>
          </a:xfrm>
          <a:prstGeom prst="roundRect">
            <a:avLst>
              <a:gd fmla="val 12375"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g2afba95577a_0_560"/>
          <p:cNvSpPr/>
          <p:nvPr/>
        </p:nvSpPr>
        <p:spPr>
          <a:xfrm>
            <a:off x="8687886" y="5276850"/>
            <a:ext cx="1168500" cy="850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3600"/>
              <a:buFont typeface="Carter One"/>
              <a:buNone/>
            </a:pPr>
            <a:r>
              <a:rPr b="0" i="0" lang="en-US" sz="3600" u="none" cap="none" strike="noStrike">
                <a:solidFill>
                  <a:srgbClr val="000000"/>
                </a:solidFill>
                <a:latin typeface="Carter One"/>
                <a:ea typeface="Carter One"/>
                <a:cs typeface="Carter One"/>
                <a:sym typeface="Carter One"/>
              </a:rPr>
              <a:t>2015</a:t>
            </a:r>
            <a:endParaRPr b="0" i="0" sz="3600" u="none" cap="none" strike="noStrike">
              <a:solidFill>
                <a:schemeClr val="dk1"/>
              </a:solidFill>
              <a:latin typeface="Calibri"/>
              <a:ea typeface="Calibri"/>
              <a:cs typeface="Calibri"/>
              <a:sym typeface="Calibri"/>
            </a:endParaRPr>
          </a:p>
        </p:txBody>
      </p:sp>
      <p:sp>
        <p:nvSpPr>
          <p:cNvPr id="621" name="Google Shape;621;g2afba95577a_0_560"/>
          <p:cNvSpPr/>
          <p:nvPr/>
        </p:nvSpPr>
        <p:spPr>
          <a:xfrm>
            <a:off x="6985873" y="7124700"/>
            <a:ext cx="4572600" cy="628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g2afba95577a_0_560"/>
          <p:cNvSpPr/>
          <p:nvPr/>
        </p:nvSpPr>
        <p:spPr>
          <a:xfrm>
            <a:off x="6985873" y="7124700"/>
            <a:ext cx="4572600" cy="628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g2afba95577a_0_560"/>
          <p:cNvSpPr/>
          <p:nvPr/>
        </p:nvSpPr>
        <p:spPr>
          <a:xfrm>
            <a:off x="6985873" y="7124700"/>
            <a:ext cx="4572600" cy="628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2afba95577a_0_560"/>
          <p:cNvSpPr/>
          <p:nvPr/>
        </p:nvSpPr>
        <p:spPr>
          <a:xfrm>
            <a:off x="6909664" y="7124700"/>
            <a:ext cx="47250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Carter One"/>
              <a:buNone/>
            </a:pPr>
            <a:r>
              <a:rPr b="0" i="0" lang="en-US" sz="3600" u="none" cap="none" strike="noStrike">
                <a:solidFill>
                  <a:srgbClr val="0E0E0E"/>
                </a:solidFill>
                <a:latin typeface="Carter One"/>
                <a:ea typeface="Carter One"/>
                <a:cs typeface="Carter One"/>
                <a:sym typeface="Carter One"/>
              </a:rPr>
              <a:t>War</a:t>
            </a:r>
            <a:endParaRPr b="0" i="0" sz="3600" u="none" cap="none" strike="noStrike">
              <a:solidFill>
                <a:schemeClr val="dk1"/>
              </a:solidFill>
              <a:latin typeface="Calibri"/>
              <a:ea typeface="Calibri"/>
              <a:cs typeface="Calibri"/>
              <a:sym typeface="Calibri"/>
            </a:endParaRPr>
          </a:p>
        </p:txBody>
      </p:sp>
      <p:sp>
        <p:nvSpPr>
          <p:cNvPr id="625" name="Google Shape;625;g2afba95577a_0_560"/>
          <p:cNvSpPr/>
          <p:nvPr/>
        </p:nvSpPr>
        <p:spPr>
          <a:xfrm>
            <a:off x="6918131" y="8026400"/>
            <a:ext cx="4708200" cy="552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volcanic eruption devastates a nearby city, forcing its inhabitants.</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civilization of the Shimmering City is founded by a group of powerful wizards.</a:t>
            </a:r>
            <a:endParaRPr b="0" i="0" sz="3200" u="none" cap="none" strike="noStrike">
              <a:solidFill>
                <a:schemeClr val="dk1"/>
              </a:solidFill>
              <a:latin typeface="Calibri"/>
              <a:ea typeface="Calibri"/>
              <a:cs typeface="Calibri"/>
              <a:sym typeface="Calibri"/>
            </a:endParaRPr>
          </a:p>
        </p:txBody>
      </p:sp>
      <p:sp>
        <p:nvSpPr>
          <p:cNvPr id="626" name="Google Shape;626;g2afba95577a_0_560"/>
          <p:cNvSpPr/>
          <p:nvPr/>
        </p:nvSpPr>
        <p:spPr>
          <a:xfrm>
            <a:off x="12828603" y="2286000"/>
            <a:ext cx="4572600" cy="1112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g2afba95577a_0_560"/>
          <p:cNvSpPr/>
          <p:nvPr/>
        </p:nvSpPr>
        <p:spPr>
          <a:xfrm>
            <a:off x="14301988" y="22860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8" name="Google Shape;628;g2afba95577a_0_560"/>
          <p:cNvPicPr preferRelativeResize="0"/>
          <p:nvPr/>
        </p:nvPicPr>
        <p:blipFill rotWithShape="1">
          <a:blip r:embed="rId8">
            <a:alphaModFix/>
          </a:blip>
          <a:srcRect b="0" l="0" r="0" t="0"/>
          <a:stretch/>
        </p:blipFill>
        <p:spPr>
          <a:xfrm>
            <a:off x="15019627" y="2286000"/>
            <a:ext cx="190524" cy="2603500"/>
          </a:xfrm>
          <a:prstGeom prst="rect">
            <a:avLst/>
          </a:prstGeom>
          <a:noFill/>
          <a:ln>
            <a:noFill/>
          </a:ln>
        </p:spPr>
      </p:pic>
      <p:pic>
        <p:nvPicPr>
          <p:cNvPr descr=" " id="629" name="Google Shape;629;g2afba95577a_0_560"/>
          <p:cNvPicPr preferRelativeResize="0"/>
          <p:nvPr/>
        </p:nvPicPr>
        <p:blipFill rotWithShape="1">
          <a:blip r:embed="rId9">
            <a:alphaModFix/>
          </a:blip>
          <a:srcRect b="0" l="0" r="0" t="0"/>
          <a:stretch/>
        </p:blipFill>
        <p:spPr>
          <a:xfrm>
            <a:off x="14301988" y="4889500"/>
            <a:ext cx="1625803" cy="1625600"/>
          </a:xfrm>
          <a:prstGeom prst="rect">
            <a:avLst/>
          </a:prstGeom>
          <a:noFill/>
          <a:ln>
            <a:noFill/>
          </a:ln>
        </p:spPr>
      </p:pic>
      <p:sp>
        <p:nvSpPr>
          <p:cNvPr id="630" name="Google Shape;630;g2afba95577a_0_560"/>
          <p:cNvSpPr/>
          <p:nvPr/>
        </p:nvSpPr>
        <p:spPr>
          <a:xfrm>
            <a:off x="14301988" y="4889500"/>
            <a:ext cx="1625700" cy="1625700"/>
          </a:xfrm>
          <a:prstGeom prst="roundRect">
            <a:avLst>
              <a:gd fmla="val 12375"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g2afba95577a_0_560"/>
          <p:cNvSpPr/>
          <p:nvPr/>
        </p:nvSpPr>
        <p:spPr>
          <a:xfrm>
            <a:off x="14530616" y="5276850"/>
            <a:ext cx="1168500" cy="850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3600"/>
              <a:buFont typeface="Carter One"/>
              <a:buNone/>
            </a:pPr>
            <a:r>
              <a:rPr b="0" i="0" lang="en-US" sz="3600" u="none" cap="none" strike="noStrike">
                <a:solidFill>
                  <a:srgbClr val="000000"/>
                </a:solidFill>
                <a:latin typeface="Carter One"/>
                <a:ea typeface="Carter One"/>
                <a:cs typeface="Carter One"/>
                <a:sym typeface="Carter One"/>
              </a:rPr>
              <a:t>2015</a:t>
            </a:r>
            <a:endParaRPr b="0" i="0" sz="3600" u="none" cap="none" strike="noStrike">
              <a:solidFill>
                <a:schemeClr val="dk1"/>
              </a:solidFill>
              <a:latin typeface="Calibri"/>
              <a:ea typeface="Calibri"/>
              <a:cs typeface="Calibri"/>
              <a:sym typeface="Calibri"/>
            </a:endParaRPr>
          </a:p>
        </p:txBody>
      </p:sp>
      <p:sp>
        <p:nvSpPr>
          <p:cNvPr id="632" name="Google Shape;632;g2afba95577a_0_560"/>
          <p:cNvSpPr/>
          <p:nvPr/>
        </p:nvSpPr>
        <p:spPr>
          <a:xfrm>
            <a:off x="12828603" y="7124700"/>
            <a:ext cx="4572600" cy="628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g2afba95577a_0_560"/>
          <p:cNvSpPr/>
          <p:nvPr/>
        </p:nvSpPr>
        <p:spPr>
          <a:xfrm>
            <a:off x="12828603" y="7124700"/>
            <a:ext cx="4572600" cy="628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g2afba95577a_0_560"/>
          <p:cNvSpPr/>
          <p:nvPr/>
        </p:nvSpPr>
        <p:spPr>
          <a:xfrm>
            <a:off x="12828603" y="7124700"/>
            <a:ext cx="4572600" cy="628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2afba95577a_0_560"/>
          <p:cNvSpPr/>
          <p:nvPr/>
        </p:nvSpPr>
        <p:spPr>
          <a:xfrm>
            <a:off x="12752394" y="7124700"/>
            <a:ext cx="47250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Carter One"/>
              <a:buNone/>
            </a:pPr>
            <a:r>
              <a:rPr b="0" i="0" lang="en-US" sz="3600" u="none" cap="none" strike="noStrike">
                <a:solidFill>
                  <a:srgbClr val="0E0E0E"/>
                </a:solidFill>
                <a:latin typeface="Carter One"/>
                <a:ea typeface="Carter One"/>
                <a:cs typeface="Carter One"/>
                <a:sym typeface="Carter One"/>
              </a:rPr>
              <a:t>Obtain</a:t>
            </a:r>
            <a:endParaRPr b="0" i="0" sz="3600" u="none" cap="none" strike="noStrike">
              <a:solidFill>
                <a:schemeClr val="dk1"/>
              </a:solidFill>
              <a:latin typeface="Calibri"/>
              <a:ea typeface="Calibri"/>
              <a:cs typeface="Calibri"/>
              <a:sym typeface="Calibri"/>
            </a:endParaRPr>
          </a:p>
        </p:txBody>
      </p:sp>
      <p:sp>
        <p:nvSpPr>
          <p:cNvPr id="636" name="Google Shape;636;g2afba95577a_0_560"/>
          <p:cNvSpPr/>
          <p:nvPr/>
        </p:nvSpPr>
        <p:spPr>
          <a:xfrm>
            <a:off x="12760862" y="8026400"/>
            <a:ext cx="4708200" cy="552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group of adventurers sets out to recover an ancient artifact.</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p:txBody>
      </p:sp>
      <p:sp>
        <p:nvSpPr>
          <p:cNvPr id="637" name="Google Shape;637;g2afba95577a_0_560"/>
          <p:cNvSpPr/>
          <p:nvPr/>
        </p:nvSpPr>
        <p:spPr>
          <a:xfrm>
            <a:off x="18671334" y="2286000"/>
            <a:ext cx="4572600" cy="1112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g2afba95577a_0_560"/>
          <p:cNvSpPr/>
          <p:nvPr/>
        </p:nvSpPr>
        <p:spPr>
          <a:xfrm>
            <a:off x="20144718" y="22860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9" name="Google Shape;639;g2afba95577a_0_560"/>
          <p:cNvPicPr preferRelativeResize="0"/>
          <p:nvPr/>
        </p:nvPicPr>
        <p:blipFill rotWithShape="1">
          <a:blip r:embed="rId8">
            <a:alphaModFix/>
          </a:blip>
          <a:srcRect b="0" l="0" r="0" t="0"/>
          <a:stretch/>
        </p:blipFill>
        <p:spPr>
          <a:xfrm>
            <a:off x="20862357" y="2286000"/>
            <a:ext cx="190524" cy="2603500"/>
          </a:xfrm>
          <a:prstGeom prst="rect">
            <a:avLst/>
          </a:prstGeom>
          <a:noFill/>
          <a:ln>
            <a:noFill/>
          </a:ln>
        </p:spPr>
      </p:pic>
      <p:pic>
        <p:nvPicPr>
          <p:cNvPr descr=" " id="640" name="Google Shape;640;g2afba95577a_0_560"/>
          <p:cNvPicPr preferRelativeResize="0"/>
          <p:nvPr/>
        </p:nvPicPr>
        <p:blipFill rotWithShape="1">
          <a:blip r:embed="rId9">
            <a:alphaModFix/>
          </a:blip>
          <a:srcRect b="0" l="0" r="0" t="0"/>
          <a:stretch/>
        </p:blipFill>
        <p:spPr>
          <a:xfrm>
            <a:off x="20144718" y="4889500"/>
            <a:ext cx="1625803" cy="1625600"/>
          </a:xfrm>
          <a:prstGeom prst="rect">
            <a:avLst/>
          </a:prstGeom>
          <a:noFill/>
          <a:ln>
            <a:noFill/>
          </a:ln>
        </p:spPr>
      </p:pic>
      <p:sp>
        <p:nvSpPr>
          <p:cNvPr id="641" name="Google Shape;641;g2afba95577a_0_560"/>
          <p:cNvSpPr/>
          <p:nvPr/>
        </p:nvSpPr>
        <p:spPr>
          <a:xfrm>
            <a:off x="20144718" y="4889500"/>
            <a:ext cx="1625700" cy="1625700"/>
          </a:xfrm>
          <a:prstGeom prst="roundRect">
            <a:avLst>
              <a:gd fmla="val 12375"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g2afba95577a_0_560"/>
          <p:cNvSpPr/>
          <p:nvPr/>
        </p:nvSpPr>
        <p:spPr>
          <a:xfrm>
            <a:off x="20373346" y="5276850"/>
            <a:ext cx="1168500" cy="850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3600"/>
              <a:buFont typeface="Carter One"/>
              <a:buNone/>
            </a:pPr>
            <a:r>
              <a:rPr b="0" i="0" lang="en-US" sz="3600" u="none" cap="none" strike="noStrike">
                <a:solidFill>
                  <a:srgbClr val="000000"/>
                </a:solidFill>
                <a:latin typeface="Carter One"/>
                <a:ea typeface="Carter One"/>
                <a:cs typeface="Carter One"/>
                <a:sym typeface="Carter One"/>
              </a:rPr>
              <a:t>2015</a:t>
            </a:r>
            <a:endParaRPr b="0" i="0" sz="3600" u="none" cap="none" strike="noStrike">
              <a:solidFill>
                <a:schemeClr val="dk1"/>
              </a:solidFill>
              <a:latin typeface="Calibri"/>
              <a:ea typeface="Calibri"/>
              <a:cs typeface="Calibri"/>
              <a:sym typeface="Calibri"/>
            </a:endParaRPr>
          </a:p>
        </p:txBody>
      </p:sp>
      <p:sp>
        <p:nvSpPr>
          <p:cNvPr id="643" name="Google Shape;643;g2afba95577a_0_560"/>
          <p:cNvSpPr/>
          <p:nvPr/>
        </p:nvSpPr>
        <p:spPr>
          <a:xfrm>
            <a:off x="18671334" y="7124700"/>
            <a:ext cx="4572600" cy="628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2afba95577a_0_560"/>
          <p:cNvSpPr/>
          <p:nvPr/>
        </p:nvSpPr>
        <p:spPr>
          <a:xfrm>
            <a:off x="18671334" y="7124700"/>
            <a:ext cx="4572600" cy="628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g2afba95577a_0_560"/>
          <p:cNvSpPr/>
          <p:nvPr/>
        </p:nvSpPr>
        <p:spPr>
          <a:xfrm>
            <a:off x="18671334" y="7124700"/>
            <a:ext cx="4572600" cy="628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g2afba95577a_0_560"/>
          <p:cNvSpPr/>
          <p:nvPr/>
        </p:nvSpPr>
        <p:spPr>
          <a:xfrm>
            <a:off x="18595124" y="7124700"/>
            <a:ext cx="47250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Carter One"/>
              <a:buNone/>
            </a:pPr>
            <a:r>
              <a:rPr b="0" i="0" lang="en-US" sz="3600" u="none" cap="none" strike="noStrike">
                <a:solidFill>
                  <a:srgbClr val="0E0E0E"/>
                </a:solidFill>
                <a:latin typeface="Carter One"/>
                <a:ea typeface="Carter One"/>
                <a:cs typeface="Carter One"/>
                <a:sym typeface="Carter One"/>
              </a:rPr>
              <a:t>Foundation</a:t>
            </a:r>
            <a:endParaRPr b="0" i="0" sz="3600" u="none" cap="none" strike="noStrike">
              <a:solidFill>
                <a:schemeClr val="dk1"/>
              </a:solidFill>
              <a:latin typeface="Calibri"/>
              <a:ea typeface="Calibri"/>
              <a:cs typeface="Calibri"/>
              <a:sym typeface="Calibri"/>
            </a:endParaRPr>
          </a:p>
        </p:txBody>
      </p:sp>
      <p:sp>
        <p:nvSpPr>
          <p:cNvPr id="647" name="Google Shape;647;g2afba95577a_0_560"/>
          <p:cNvSpPr/>
          <p:nvPr/>
        </p:nvSpPr>
        <p:spPr>
          <a:xfrm>
            <a:off x="18603592" y="8026400"/>
            <a:ext cx="4708200" cy="552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civilization of the Shimmering City is founded by a group of powerful wizards.</a:t>
            </a:r>
            <a:endParaRPr b="0" i="0" sz="3200" u="none" cap="none" strike="noStrike">
              <a:solidFill>
                <a:schemeClr val="dk1"/>
              </a:solidFill>
              <a:latin typeface="Calibri"/>
              <a:ea typeface="Calibri"/>
              <a:cs typeface="Calibri"/>
              <a:sym typeface="Calibri"/>
            </a:endParaRPr>
          </a:p>
        </p:txBody>
      </p:sp>
      <p:pic>
        <p:nvPicPr>
          <p:cNvPr descr=" " id="648" name="Google Shape;648;g2afba95577a_0_560"/>
          <p:cNvPicPr preferRelativeResize="0"/>
          <p:nvPr/>
        </p:nvPicPr>
        <p:blipFill rotWithShape="1">
          <a:blip r:embed="rId10">
            <a:alphaModFix/>
          </a:blip>
          <a:srcRect b="0" l="0" r="0" t="0"/>
          <a:stretch/>
        </p:blipFill>
        <p:spPr>
          <a:xfrm>
            <a:off x="3429429" y="2362200"/>
            <a:ext cx="17528191" cy="38102"/>
          </a:xfrm>
          <a:prstGeom prst="rect">
            <a:avLst/>
          </a:prstGeom>
          <a:noFill/>
          <a:ln>
            <a:noFill/>
          </a:ln>
        </p:spPr>
      </p:pic>
      <p:sp>
        <p:nvSpPr>
          <p:cNvPr id="649" name="Google Shape;649;g2afba95577a_0_560"/>
          <p:cNvSpPr/>
          <p:nvPr/>
        </p:nvSpPr>
        <p:spPr>
          <a:xfrm>
            <a:off x="6054423" y="419100"/>
            <a:ext cx="12278100" cy="190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Carter One"/>
              <a:buNone/>
            </a:pPr>
            <a:r>
              <a:rPr b="0" i="0" lang="en-US" sz="8000" u="none" cap="none" strike="noStrike">
                <a:solidFill>
                  <a:srgbClr val="272727"/>
                </a:solidFill>
                <a:latin typeface="Carter One"/>
                <a:ea typeface="Carter One"/>
                <a:cs typeface="Carter One"/>
                <a:sym typeface="Carter One"/>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DAFA"/>
        </a:solidFill>
      </p:bgPr>
    </p:bg>
    <p:spTree>
      <p:nvGrpSpPr>
        <p:cNvPr id="654" name="Shape 654"/>
        <p:cNvGrpSpPr/>
        <p:nvPr/>
      </p:nvGrpSpPr>
      <p:grpSpPr>
        <a:xfrm>
          <a:off x="0" y="0"/>
          <a:ext cx="0" cy="0"/>
          <a:chOff x="0" y="0"/>
          <a:chExt cx="0" cy="0"/>
        </a:xfrm>
      </p:grpSpPr>
      <p:pic>
        <p:nvPicPr>
          <p:cNvPr descr=" " id="655" name="Google Shape;655;g2afba95577a_0_617"/>
          <p:cNvPicPr preferRelativeResize="0"/>
          <p:nvPr/>
        </p:nvPicPr>
        <p:blipFill rotWithShape="1">
          <a:blip r:embed="rId3">
            <a:alphaModFix/>
          </a:blip>
          <a:srcRect b="0" l="0" r="0" t="0"/>
          <a:stretch/>
        </p:blipFill>
        <p:spPr>
          <a:xfrm>
            <a:off x="14543318" y="2349500"/>
            <a:ext cx="8383048" cy="8382000"/>
          </a:xfrm>
          <a:prstGeom prst="rect">
            <a:avLst/>
          </a:prstGeom>
          <a:noFill/>
          <a:ln>
            <a:noFill/>
          </a:ln>
        </p:spPr>
      </p:pic>
      <p:pic>
        <p:nvPicPr>
          <p:cNvPr descr=" " id="656" name="Google Shape;656;g2afba95577a_0_617"/>
          <p:cNvPicPr preferRelativeResize="0"/>
          <p:nvPr/>
        </p:nvPicPr>
        <p:blipFill rotWithShape="1">
          <a:blip r:embed="rId4">
            <a:alphaModFix/>
          </a:blip>
          <a:srcRect b="0" l="0" r="0" t="0"/>
          <a:stretch/>
        </p:blipFill>
        <p:spPr>
          <a:xfrm>
            <a:off x="-673184" y="-342900"/>
            <a:ext cx="6503213" cy="4749800"/>
          </a:xfrm>
          <a:prstGeom prst="rect">
            <a:avLst/>
          </a:prstGeom>
          <a:noFill/>
          <a:ln>
            <a:noFill/>
          </a:ln>
        </p:spPr>
      </p:pic>
      <p:pic>
        <p:nvPicPr>
          <p:cNvPr descr=" " id="657" name="Google Shape;657;g2afba95577a_0_617"/>
          <p:cNvPicPr preferRelativeResize="0"/>
          <p:nvPr/>
        </p:nvPicPr>
        <p:blipFill rotWithShape="1">
          <a:blip r:embed="rId5">
            <a:alphaModFix/>
          </a:blip>
          <a:srcRect b="0" l="0" r="0" t="0"/>
          <a:stretch/>
        </p:blipFill>
        <p:spPr>
          <a:xfrm>
            <a:off x="19001575" y="8521700"/>
            <a:ext cx="5843636" cy="5193779"/>
          </a:xfrm>
          <a:prstGeom prst="rect">
            <a:avLst/>
          </a:prstGeom>
          <a:noFill/>
          <a:ln>
            <a:noFill/>
          </a:ln>
        </p:spPr>
      </p:pic>
      <p:sp>
        <p:nvSpPr>
          <p:cNvPr id="658" name="Google Shape;658;g2afba95577a_0_6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9" name="Google Shape;659;g2afba95577a_0_61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60" name="Google Shape;660;g2afba95577a_0_617"/>
          <p:cNvSpPr/>
          <p:nvPr/>
        </p:nvSpPr>
        <p:spPr>
          <a:xfrm>
            <a:off x="7883452" y="1955800"/>
            <a:ext cx="5851200" cy="190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Carter One"/>
              <a:buNone/>
            </a:pPr>
            <a:r>
              <a:rPr b="0" i="0" lang="en-US" sz="8000" u="none" cap="none" strike="noStrike">
                <a:solidFill>
                  <a:srgbClr val="272727"/>
                </a:solidFill>
                <a:latin typeface="Carter One"/>
                <a:ea typeface="Carter One"/>
                <a:cs typeface="Carter One"/>
                <a:sym typeface="Carter One"/>
              </a:rPr>
              <a:t>Our Team</a:t>
            </a:r>
            <a:endParaRPr b="0" i="0" sz="8000" u="none" cap="none" strike="noStrike">
              <a:solidFill>
                <a:schemeClr val="dk1"/>
              </a:solidFill>
              <a:latin typeface="Calibri"/>
              <a:ea typeface="Calibri"/>
              <a:cs typeface="Calibri"/>
              <a:sym typeface="Calibri"/>
            </a:endParaRPr>
          </a:p>
        </p:txBody>
      </p:sp>
      <p:sp>
        <p:nvSpPr>
          <p:cNvPr id="661" name="Google Shape;661;g2afba95577a_0_617"/>
          <p:cNvSpPr/>
          <p:nvPr/>
        </p:nvSpPr>
        <p:spPr>
          <a:xfrm>
            <a:off x="2718140"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2" name="Google Shape;662;g2afba95577a_0_617"/>
          <p:cNvPicPr preferRelativeResize="0"/>
          <p:nvPr/>
        </p:nvPicPr>
        <p:blipFill rotWithShape="1">
          <a:blip r:embed="rId7">
            <a:alphaModFix/>
          </a:blip>
          <a:srcRect b="0" l="0" r="0" t="0"/>
          <a:stretch/>
        </p:blipFill>
        <p:spPr>
          <a:xfrm>
            <a:off x="2718140" y="3771900"/>
            <a:ext cx="5474384" cy="3073400"/>
          </a:xfrm>
          <a:prstGeom prst="rect">
            <a:avLst/>
          </a:prstGeom>
          <a:noFill/>
          <a:ln>
            <a:noFill/>
          </a:ln>
        </p:spPr>
      </p:pic>
      <p:sp>
        <p:nvSpPr>
          <p:cNvPr id="663" name="Google Shape;663;g2afba95577a_0_617"/>
          <p:cNvSpPr/>
          <p:nvPr/>
        </p:nvSpPr>
        <p:spPr>
          <a:xfrm>
            <a:off x="8497362" y="4457700"/>
            <a:ext cx="12600" cy="170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g2afba95577a_0_617"/>
          <p:cNvSpPr/>
          <p:nvPr/>
        </p:nvSpPr>
        <p:spPr>
          <a:xfrm>
            <a:off x="8497362" y="4457700"/>
            <a:ext cx="12600" cy="170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g2afba95577a_0_617"/>
          <p:cNvSpPr/>
          <p:nvPr/>
        </p:nvSpPr>
        <p:spPr>
          <a:xfrm>
            <a:off x="8497362" y="4457700"/>
            <a:ext cx="12600" cy="170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g2afba95577a_0_617"/>
          <p:cNvSpPr/>
          <p:nvPr/>
        </p:nvSpPr>
        <p:spPr>
          <a:xfrm>
            <a:off x="8497362" y="4457700"/>
            <a:ext cx="23625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Eldruin</a:t>
            </a:r>
            <a:endParaRPr b="0" i="0" sz="4800" u="none" cap="none" strike="noStrike">
              <a:solidFill>
                <a:schemeClr val="dk1"/>
              </a:solidFill>
              <a:latin typeface="Calibri"/>
              <a:ea typeface="Calibri"/>
              <a:cs typeface="Calibri"/>
              <a:sym typeface="Calibri"/>
            </a:endParaRPr>
          </a:p>
        </p:txBody>
      </p:sp>
      <p:sp>
        <p:nvSpPr>
          <p:cNvPr id="667" name="Google Shape;667;g2afba95577a_0_617"/>
          <p:cNvSpPr/>
          <p:nvPr/>
        </p:nvSpPr>
        <p:spPr>
          <a:xfrm>
            <a:off x="8497362" y="55499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68" name="Google Shape;668;g2afba95577a_0_617"/>
          <p:cNvSpPr/>
          <p:nvPr/>
        </p:nvSpPr>
        <p:spPr>
          <a:xfrm>
            <a:off x="12041105"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9" name="Google Shape;669;g2afba95577a_0_617"/>
          <p:cNvPicPr preferRelativeResize="0"/>
          <p:nvPr/>
        </p:nvPicPr>
        <p:blipFill rotWithShape="1">
          <a:blip r:embed="rId8">
            <a:alphaModFix/>
          </a:blip>
          <a:srcRect b="0" l="0" r="0" t="0"/>
          <a:stretch/>
        </p:blipFill>
        <p:spPr>
          <a:xfrm>
            <a:off x="12041105" y="8648700"/>
            <a:ext cx="5474384" cy="3073400"/>
          </a:xfrm>
          <a:prstGeom prst="rect">
            <a:avLst/>
          </a:prstGeom>
          <a:noFill/>
          <a:ln>
            <a:noFill/>
          </a:ln>
        </p:spPr>
      </p:pic>
      <p:sp>
        <p:nvSpPr>
          <p:cNvPr id="670" name="Google Shape;670;g2afba95577a_0_617"/>
          <p:cNvSpPr/>
          <p:nvPr/>
        </p:nvSpPr>
        <p:spPr>
          <a:xfrm>
            <a:off x="17820327" y="9334500"/>
            <a:ext cx="12600" cy="170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g2afba95577a_0_617"/>
          <p:cNvSpPr/>
          <p:nvPr/>
        </p:nvSpPr>
        <p:spPr>
          <a:xfrm>
            <a:off x="17820327" y="9334500"/>
            <a:ext cx="12600" cy="170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g2afba95577a_0_617"/>
          <p:cNvSpPr/>
          <p:nvPr/>
        </p:nvSpPr>
        <p:spPr>
          <a:xfrm>
            <a:off x="17820327" y="9334500"/>
            <a:ext cx="12600" cy="170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g2afba95577a_0_617"/>
          <p:cNvSpPr/>
          <p:nvPr/>
        </p:nvSpPr>
        <p:spPr>
          <a:xfrm>
            <a:off x="17820327" y="9334500"/>
            <a:ext cx="23625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Eldruin</a:t>
            </a:r>
            <a:endParaRPr b="0" i="0" sz="4800" u="none" cap="none" strike="noStrike">
              <a:solidFill>
                <a:schemeClr val="dk1"/>
              </a:solidFill>
              <a:latin typeface="Calibri"/>
              <a:ea typeface="Calibri"/>
              <a:cs typeface="Calibri"/>
              <a:sym typeface="Calibri"/>
            </a:endParaRPr>
          </a:p>
        </p:txBody>
      </p:sp>
      <p:sp>
        <p:nvSpPr>
          <p:cNvPr id="674" name="Google Shape;674;g2afba95577a_0_617"/>
          <p:cNvSpPr/>
          <p:nvPr/>
        </p:nvSpPr>
        <p:spPr>
          <a:xfrm>
            <a:off x="17820327" y="104267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75" name="Google Shape;675;g2afba95577a_0_617"/>
          <p:cNvSpPr/>
          <p:nvPr/>
        </p:nvSpPr>
        <p:spPr>
          <a:xfrm>
            <a:off x="2718140"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6" name="Google Shape;676;g2afba95577a_0_617"/>
          <p:cNvPicPr preferRelativeResize="0"/>
          <p:nvPr/>
        </p:nvPicPr>
        <p:blipFill rotWithShape="1">
          <a:blip r:embed="rId9">
            <a:alphaModFix/>
          </a:blip>
          <a:srcRect b="0" l="0" r="0" t="0"/>
          <a:stretch/>
        </p:blipFill>
        <p:spPr>
          <a:xfrm>
            <a:off x="2718140" y="8648700"/>
            <a:ext cx="5474384" cy="3073400"/>
          </a:xfrm>
          <a:prstGeom prst="rect">
            <a:avLst/>
          </a:prstGeom>
          <a:noFill/>
          <a:ln>
            <a:noFill/>
          </a:ln>
        </p:spPr>
      </p:pic>
      <p:sp>
        <p:nvSpPr>
          <p:cNvPr id="677" name="Google Shape;677;g2afba95577a_0_617"/>
          <p:cNvSpPr/>
          <p:nvPr/>
        </p:nvSpPr>
        <p:spPr>
          <a:xfrm>
            <a:off x="8497362" y="9334500"/>
            <a:ext cx="12600" cy="170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g2afba95577a_0_617"/>
          <p:cNvSpPr/>
          <p:nvPr/>
        </p:nvSpPr>
        <p:spPr>
          <a:xfrm>
            <a:off x="8497362" y="9334500"/>
            <a:ext cx="12600" cy="170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g2afba95577a_0_617"/>
          <p:cNvSpPr/>
          <p:nvPr/>
        </p:nvSpPr>
        <p:spPr>
          <a:xfrm>
            <a:off x="8497362" y="9334500"/>
            <a:ext cx="12600" cy="170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g2afba95577a_0_617"/>
          <p:cNvSpPr/>
          <p:nvPr/>
        </p:nvSpPr>
        <p:spPr>
          <a:xfrm>
            <a:off x="8497362" y="9334500"/>
            <a:ext cx="39630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Elementalen</a:t>
            </a:r>
            <a:endParaRPr b="0" i="0" sz="4800" u="none" cap="none" strike="noStrike">
              <a:solidFill>
                <a:schemeClr val="dk1"/>
              </a:solidFill>
              <a:latin typeface="Calibri"/>
              <a:ea typeface="Calibri"/>
              <a:cs typeface="Calibri"/>
              <a:sym typeface="Calibri"/>
            </a:endParaRPr>
          </a:p>
        </p:txBody>
      </p:sp>
      <p:sp>
        <p:nvSpPr>
          <p:cNvPr id="681" name="Google Shape;681;g2afba95577a_0_617"/>
          <p:cNvSpPr/>
          <p:nvPr/>
        </p:nvSpPr>
        <p:spPr>
          <a:xfrm>
            <a:off x="8497362" y="10426700"/>
            <a:ext cx="2891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82" name="Google Shape;682;g2afba95577a_0_617"/>
          <p:cNvSpPr/>
          <p:nvPr/>
        </p:nvSpPr>
        <p:spPr>
          <a:xfrm>
            <a:off x="12041105"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3" name="Google Shape;683;g2afba95577a_0_617"/>
          <p:cNvPicPr preferRelativeResize="0"/>
          <p:nvPr/>
        </p:nvPicPr>
        <p:blipFill rotWithShape="1">
          <a:blip r:embed="rId10">
            <a:alphaModFix/>
          </a:blip>
          <a:srcRect b="0" l="0" r="0" t="0"/>
          <a:stretch/>
        </p:blipFill>
        <p:spPr>
          <a:xfrm>
            <a:off x="12041105" y="3771900"/>
            <a:ext cx="5474384" cy="3073400"/>
          </a:xfrm>
          <a:prstGeom prst="rect">
            <a:avLst/>
          </a:prstGeom>
          <a:noFill/>
          <a:ln>
            <a:noFill/>
          </a:ln>
        </p:spPr>
      </p:pic>
      <p:sp>
        <p:nvSpPr>
          <p:cNvPr id="684" name="Google Shape;684;g2afba95577a_0_617"/>
          <p:cNvSpPr/>
          <p:nvPr/>
        </p:nvSpPr>
        <p:spPr>
          <a:xfrm>
            <a:off x="17820327" y="4457700"/>
            <a:ext cx="12600" cy="170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g2afba95577a_0_617"/>
          <p:cNvSpPr/>
          <p:nvPr/>
        </p:nvSpPr>
        <p:spPr>
          <a:xfrm>
            <a:off x="17820327" y="4457700"/>
            <a:ext cx="12600" cy="170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g2afba95577a_0_617"/>
          <p:cNvSpPr/>
          <p:nvPr/>
        </p:nvSpPr>
        <p:spPr>
          <a:xfrm>
            <a:off x="17820327" y="4457700"/>
            <a:ext cx="12600" cy="170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g2afba95577a_0_617"/>
          <p:cNvSpPr/>
          <p:nvPr/>
        </p:nvSpPr>
        <p:spPr>
          <a:xfrm>
            <a:off x="17820327" y="4457700"/>
            <a:ext cx="24768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Lunaria</a:t>
            </a:r>
            <a:endParaRPr b="0" i="0" sz="4800" u="none" cap="none" strike="noStrike">
              <a:solidFill>
                <a:schemeClr val="dk1"/>
              </a:solidFill>
              <a:latin typeface="Calibri"/>
              <a:ea typeface="Calibri"/>
              <a:cs typeface="Calibri"/>
              <a:sym typeface="Calibri"/>
            </a:endParaRPr>
          </a:p>
        </p:txBody>
      </p:sp>
      <p:sp>
        <p:nvSpPr>
          <p:cNvPr id="688" name="Google Shape;688;g2afba95577a_0_617"/>
          <p:cNvSpPr/>
          <p:nvPr/>
        </p:nvSpPr>
        <p:spPr>
          <a:xfrm>
            <a:off x="17820327" y="5549900"/>
            <a:ext cx="3996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DAFA"/>
        </a:solidFill>
      </p:bgPr>
    </p:bg>
    <p:spTree>
      <p:nvGrpSpPr>
        <p:cNvPr id="693" name="Shape 693"/>
        <p:cNvGrpSpPr/>
        <p:nvPr/>
      </p:nvGrpSpPr>
      <p:grpSpPr>
        <a:xfrm>
          <a:off x="0" y="0"/>
          <a:ext cx="0" cy="0"/>
          <a:chOff x="0" y="0"/>
          <a:chExt cx="0" cy="0"/>
        </a:xfrm>
      </p:grpSpPr>
      <p:pic>
        <p:nvPicPr>
          <p:cNvPr descr=" " id="694" name="Google Shape;694;g2afba95577a_0_655"/>
          <p:cNvPicPr preferRelativeResize="0"/>
          <p:nvPr/>
        </p:nvPicPr>
        <p:blipFill rotWithShape="1">
          <a:blip r:embed="rId3">
            <a:alphaModFix/>
          </a:blip>
          <a:srcRect b="0" l="0" r="0" t="0"/>
          <a:stretch/>
        </p:blipFill>
        <p:spPr>
          <a:xfrm>
            <a:off x="14543318" y="2349500"/>
            <a:ext cx="8383048" cy="8382000"/>
          </a:xfrm>
          <a:prstGeom prst="rect">
            <a:avLst/>
          </a:prstGeom>
          <a:noFill/>
          <a:ln>
            <a:noFill/>
          </a:ln>
        </p:spPr>
      </p:pic>
      <p:pic>
        <p:nvPicPr>
          <p:cNvPr descr=" " id="695" name="Google Shape;695;g2afba95577a_0_655"/>
          <p:cNvPicPr preferRelativeResize="0"/>
          <p:nvPr/>
        </p:nvPicPr>
        <p:blipFill rotWithShape="1">
          <a:blip r:embed="rId4">
            <a:alphaModFix/>
          </a:blip>
          <a:srcRect b="0" l="0" r="0" t="0"/>
          <a:stretch/>
        </p:blipFill>
        <p:spPr>
          <a:xfrm>
            <a:off x="-673184" y="-342900"/>
            <a:ext cx="6503213" cy="4749800"/>
          </a:xfrm>
          <a:prstGeom prst="rect">
            <a:avLst/>
          </a:prstGeom>
          <a:noFill/>
          <a:ln>
            <a:noFill/>
          </a:ln>
        </p:spPr>
      </p:pic>
      <p:pic>
        <p:nvPicPr>
          <p:cNvPr descr=" " id="696" name="Google Shape;696;g2afba95577a_0_655"/>
          <p:cNvPicPr preferRelativeResize="0"/>
          <p:nvPr/>
        </p:nvPicPr>
        <p:blipFill rotWithShape="1">
          <a:blip r:embed="rId5">
            <a:alphaModFix/>
          </a:blip>
          <a:srcRect b="0" l="0" r="0" t="0"/>
          <a:stretch/>
        </p:blipFill>
        <p:spPr>
          <a:xfrm>
            <a:off x="19001575" y="8521700"/>
            <a:ext cx="5843636" cy="5193779"/>
          </a:xfrm>
          <a:prstGeom prst="rect">
            <a:avLst/>
          </a:prstGeom>
          <a:noFill/>
          <a:ln>
            <a:noFill/>
          </a:ln>
        </p:spPr>
      </p:pic>
      <p:sp>
        <p:nvSpPr>
          <p:cNvPr id="697" name="Google Shape;697;g2afba95577a_0_65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8" name="Google Shape;698;g2afba95577a_0_65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99" name="Google Shape;699;g2afba95577a_0_655"/>
          <p:cNvSpPr/>
          <p:nvPr/>
        </p:nvSpPr>
        <p:spPr>
          <a:xfrm>
            <a:off x="787498" y="37592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0" name="Google Shape;700;g2afba95577a_0_655"/>
          <p:cNvPicPr preferRelativeResize="0"/>
          <p:nvPr/>
        </p:nvPicPr>
        <p:blipFill rotWithShape="1">
          <a:blip r:embed="rId7">
            <a:alphaModFix/>
          </a:blip>
          <a:srcRect b="0" l="0" r="0" t="0"/>
          <a:stretch/>
        </p:blipFill>
        <p:spPr>
          <a:xfrm>
            <a:off x="10173972" y="3759200"/>
            <a:ext cx="5131441" cy="1549400"/>
          </a:xfrm>
          <a:prstGeom prst="rect">
            <a:avLst/>
          </a:prstGeom>
          <a:noFill/>
          <a:ln>
            <a:noFill/>
          </a:ln>
        </p:spPr>
      </p:pic>
      <p:sp>
        <p:nvSpPr>
          <p:cNvPr id="701" name="Google Shape;701;g2afba95577a_0_655"/>
          <p:cNvSpPr/>
          <p:nvPr/>
        </p:nvSpPr>
        <p:spPr>
          <a:xfrm>
            <a:off x="10732841" y="3625850"/>
            <a:ext cx="4572600" cy="1816200"/>
          </a:xfrm>
          <a:prstGeom prst="roundRect">
            <a:avLst>
              <a:gd fmla="val 302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g2afba95577a_0_655"/>
          <p:cNvSpPr/>
          <p:nvPr/>
        </p:nvSpPr>
        <p:spPr>
          <a:xfrm>
            <a:off x="11444130" y="3778250"/>
            <a:ext cx="38106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rter One"/>
              <a:buNone/>
            </a:pPr>
            <a:r>
              <a:rPr b="0" i="0" lang="en-US" sz="3600" u="none" cap="none" strike="noStrike">
                <a:solidFill>
                  <a:srgbClr val="0E0E0E"/>
                </a:solidFill>
                <a:latin typeface="Carter One"/>
                <a:ea typeface="Carter One"/>
                <a:cs typeface="Carter One"/>
                <a:sym typeface="Carter One"/>
              </a:rPr>
              <a:t>Chloe Ng</a:t>
            </a:r>
            <a:endParaRPr b="0" i="0" sz="3600" u="none" cap="none" strike="noStrike">
              <a:solidFill>
                <a:schemeClr val="dk1"/>
              </a:solidFill>
              <a:latin typeface="Calibri"/>
              <a:ea typeface="Calibri"/>
              <a:cs typeface="Calibri"/>
              <a:sym typeface="Calibri"/>
            </a:endParaRPr>
          </a:p>
        </p:txBody>
      </p:sp>
      <p:sp>
        <p:nvSpPr>
          <p:cNvPr id="703" name="Google Shape;703;g2afba95577a_0_655"/>
          <p:cNvSpPr/>
          <p:nvPr/>
        </p:nvSpPr>
        <p:spPr>
          <a:xfrm>
            <a:off x="11444130" y="46799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704" name="Google Shape;704;g2afba95577a_0_655"/>
          <p:cNvPicPr preferRelativeResize="0"/>
          <p:nvPr/>
        </p:nvPicPr>
        <p:blipFill rotWithShape="1">
          <a:blip r:embed="rId8">
            <a:alphaModFix/>
          </a:blip>
          <a:srcRect b="0" l="0" r="0" t="0"/>
          <a:stretch/>
        </p:blipFill>
        <p:spPr>
          <a:xfrm>
            <a:off x="10173972" y="3975100"/>
            <a:ext cx="1117740" cy="1117600"/>
          </a:xfrm>
          <a:prstGeom prst="rect">
            <a:avLst/>
          </a:prstGeom>
          <a:noFill/>
          <a:ln>
            <a:noFill/>
          </a:ln>
        </p:spPr>
      </p:pic>
      <p:pic>
        <p:nvPicPr>
          <p:cNvPr descr=" " id="705" name="Google Shape;705;g2afba95577a_0_655"/>
          <p:cNvPicPr preferRelativeResize="0"/>
          <p:nvPr/>
        </p:nvPicPr>
        <p:blipFill rotWithShape="1">
          <a:blip r:embed="rId7">
            <a:alphaModFix/>
          </a:blip>
          <a:srcRect b="0" l="0" r="0" t="0"/>
          <a:stretch/>
        </p:blipFill>
        <p:spPr>
          <a:xfrm>
            <a:off x="787498" y="6121400"/>
            <a:ext cx="5131441" cy="1549400"/>
          </a:xfrm>
          <a:prstGeom prst="rect">
            <a:avLst/>
          </a:prstGeom>
          <a:noFill/>
          <a:ln>
            <a:noFill/>
          </a:ln>
        </p:spPr>
      </p:pic>
      <p:sp>
        <p:nvSpPr>
          <p:cNvPr id="706" name="Google Shape;706;g2afba95577a_0_655"/>
          <p:cNvSpPr/>
          <p:nvPr/>
        </p:nvSpPr>
        <p:spPr>
          <a:xfrm>
            <a:off x="1346368" y="5988050"/>
            <a:ext cx="4572600" cy="1816200"/>
          </a:xfrm>
          <a:prstGeom prst="roundRect">
            <a:avLst>
              <a:gd fmla="val 302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g2afba95577a_0_655"/>
          <p:cNvSpPr/>
          <p:nvPr/>
        </p:nvSpPr>
        <p:spPr>
          <a:xfrm>
            <a:off x="2057657" y="6140450"/>
            <a:ext cx="38106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rter One"/>
              <a:buNone/>
            </a:pPr>
            <a:r>
              <a:rPr b="0" i="0" lang="en-US" sz="3600" u="none" cap="none" strike="noStrike">
                <a:solidFill>
                  <a:srgbClr val="0E0E0E"/>
                </a:solidFill>
                <a:latin typeface="Carter One"/>
                <a:ea typeface="Carter One"/>
                <a:cs typeface="Carter One"/>
                <a:sym typeface="Carter One"/>
              </a:rPr>
              <a:t>Valtorin</a:t>
            </a:r>
            <a:endParaRPr b="0" i="0" sz="3600" u="none" cap="none" strike="noStrike">
              <a:solidFill>
                <a:schemeClr val="dk1"/>
              </a:solidFill>
              <a:latin typeface="Calibri"/>
              <a:ea typeface="Calibri"/>
              <a:cs typeface="Calibri"/>
              <a:sym typeface="Calibri"/>
            </a:endParaRPr>
          </a:p>
        </p:txBody>
      </p:sp>
      <p:sp>
        <p:nvSpPr>
          <p:cNvPr id="708" name="Google Shape;708;g2afba95577a_0_655"/>
          <p:cNvSpPr/>
          <p:nvPr/>
        </p:nvSpPr>
        <p:spPr>
          <a:xfrm>
            <a:off x="2057657" y="70421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709" name="Google Shape;709;g2afba95577a_0_655"/>
          <p:cNvPicPr preferRelativeResize="0"/>
          <p:nvPr/>
        </p:nvPicPr>
        <p:blipFill rotWithShape="1">
          <a:blip r:embed="rId9">
            <a:alphaModFix/>
          </a:blip>
          <a:srcRect b="0" l="0" r="0" t="0"/>
          <a:stretch/>
        </p:blipFill>
        <p:spPr>
          <a:xfrm>
            <a:off x="787498" y="6337300"/>
            <a:ext cx="1117740" cy="1117600"/>
          </a:xfrm>
          <a:prstGeom prst="rect">
            <a:avLst/>
          </a:prstGeom>
          <a:noFill/>
          <a:ln>
            <a:noFill/>
          </a:ln>
        </p:spPr>
      </p:pic>
      <p:pic>
        <p:nvPicPr>
          <p:cNvPr descr=" " id="710" name="Google Shape;710;g2afba95577a_0_655"/>
          <p:cNvPicPr preferRelativeResize="0"/>
          <p:nvPr/>
        </p:nvPicPr>
        <p:blipFill rotWithShape="1">
          <a:blip r:embed="rId7">
            <a:alphaModFix/>
          </a:blip>
          <a:srcRect b="0" l="0" r="0" t="0"/>
          <a:stretch/>
        </p:blipFill>
        <p:spPr>
          <a:xfrm>
            <a:off x="787498" y="8483600"/>
            <a:ext cx="5131441" cy="1549400"/>
          </a:xfrm>
          <a:prstGeom prst="rect">
            <a:avLst/>
          </a:prstGeom>
          <a:noFill/>
          <a:ln>
            <a:noFill/>
          </a:ln>
        </p:spPr>
      </p:pic>
      <p:sp>
        <p:nvSpPr>
          <p:cNvPr id="711" name="Google Shape;711;g2afba95577a_0_655"/>
          <p:cNvSpPr/>
          <p:nvPr/>
        </p:nvSpPr>
        <p:spPr>
          <a:xfrm>
            <a:off x="1346368" y="8350250"/>
            <a:ext cx="4572600" cy="1816200"/>
          </a:xfrm>
          <a:prstGeom prst="roundRect">
            <a:avLst>
              <a:gd fmla="val 302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g2afba95577a_0_655"/>
          <p:cNvSpPr/>
          <p:nvPr/>
        </p:nvSpPr>
        <p:spPr>
          <a:xfrm>
            <a:off x="2057657" y="8502650"/>
            <a:ext cx="38106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rter One"/>
              <a:buNone/>
            </a:pPr>
            <a:r>
              <a:rPr b="0" i="0" lang="en-US" sz="3600" u="none" cap="none" strike="noStrike">
                <a:solidFill>
                  <a:srgbClr val="0E0E0E"/>
                </a:solidFill>
                <a:latin typeface="Carter One"/>
                <a:ea typeface="Carter One"/>
                <a:cs typeface="Carter One"/>
                <a:sym typeface="Carter One"/>
              </a:rPr>
              <a:t>Lyrisa</a:t>
            </a:r>
            <a:endParaRPr b="0" i="0" sz="3600" u="none" cap="none" strike="noStrike">
              <a:solidFill>
                <a:schemeClr val="dk1"/>
              </a:solidFill>
              <a:latin typeface="Calibri"/>
              <a:ea typeface="Calibri"/>
              <a:cs typeface="Calibri"/>
              <a:sym typeface="Calibri"/>
            </a:endParaRPr>
          </a:p>
        </p:txBody>
      </p:sp>
      <p:sp>
        <p:nvSpPr>
          <p:cNvPr id="713" name="Google Shape;713;g2afba95577a_0_655"/>
          <p:cNvSpPr/>
          <p:nvPr/>
        </p:nvSpPr>
        <p:spPr>
          <a:xfrm>
            <a:off x="2057657" y="94043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714" name="Google Shape;714;g2afba95577a_0_655"/>
          <p:cNvPicPr preferRelativeResize="0"/>
          <p:nvPr/>
        </p:nvPicPr>
        <p:blipFill rotWithShape="1">
          <a:blip r:embed="rId10">
            <a:alphaModFix/>
          </a:blip>
          <a:srcRect b="0" l="0" r="0" t="0"/>
          <a:stretch/>
        </p:blipFill>
        <p:spPr>
          <a:xfrm>
            <a:off x="787498" y="8699500"/>
            <a:ext cx="1117740" cy="1117600"/>
          </a:xfrm>
          <a:prstGeom prst="rect">
            <a:avLst/>
          </a:prstGeom>
          <a:noFill/>
          <a:ln>
            <a:noFill/>
          </a:ln>
        </p:spPr>
      </p:pic>
      <p:pic>
        <p:nvPicPr>
          <p:cNvPr descr=" " id="715" name="Google Shape;715;g2afba95577a_0_655"/>
          <p:cNvPicPr preferRelativeResize="0"/>
          <p:nvPr/>
        </p:nvPicPr>
        <p:blipFill rotWithShape="1">
          <a:blip r:embed="rId7">
            <a:alphaModFix/>
          </a:blip>
          <a:srcRect b="0" l="0" r="0" t="0"/>
          <a:stretch/>
        </p:blipFill>
        <p:spPr>
          <a:xfrm>
            <a:off x="6681035" y="8483600"/>
            <a:ext cx="5131441" cy="1549400"/>
          </a:xfrm>
          <a:prstGeom prst="rect">
            <a:avLst/>
          </a:prstGeom>
          <a:noFill/>
          <a:ln>
            <a:noFill/>
          </a:ln>
        </p:spPr>
      </p:pic>
      <p:sp>
        <p:nvSpPr>
          <p:cNvPr id="716" name="Google Shape;716;g2afba95577a_0_655"/>
          <p:cNvSpPr/>
          <p:nvPr/>
        </p:nvSpPr>
        <p:spPr>
          <a:xfrm>
            <a:off x="7239905" y="8350250"/>
            <a:ext cx="4572600" cy="1816200"/>
          </a:xfrm>
          <a:prstGeom prst="roundRect">
            <a:avLst>
              <a:gd fmla="val 302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g2afba95577a_0_655"/>
          <p:cNvSpPr/>
          <p:nvPr/>
        </p:nvSpPr>
        <p:spPr>
          <a:xfrm>
            <a:off x="7951194" y="8502650"/>
            <a:ext cx="38106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rter One"/>
              <a:buNone/>
            </a:pPr>
            <a:r>
              <a:rPr b="0" i="0" lang="en-US" sz="3600" u="none" cap="none" strike="noStrike">
                <a:solidFill>
                  <a:srgbClr val="0E0E0E"/>
                </a:solidFill>
                <a:latin typeface="Carter One"/>
                <a:ea typeface="Carter One"/>
                <a:cs typeface="Carter One"/>
                <a:sym typeface="Carter One"/>
              </a:rPr>
              <a:t>Lucian</a:t>
            </a:r>
            <a:endParaRPr b="0" i="0" sz="3600" u="none" cap="none" strike="noStrike">
              <a:solidFill>
                <a:schemeClr val="dk1"/>
              </a:solidFill>
              <a:latin typeface="Calibri"/>
              <a:ea typeface="Calibri"/>
              <a:cs typeface="Calibri"/>
              <a:sym typeface="Calibri"/>
            </a:endParaRPr>
          </a:p>
        </p:txBody>
      </p:sp>
      <p:sp>
        <p:nvSpPr>
          <p:cNvPr id="718" name="Google Shape;718;g2afba95577a_0_655"/>
          <p:cNvSpPr/>
          <p:nvPr/>
        </p:nvSpPr>
        <p:spPr>
          <a:xfrm>
            <a:off x="7951194" y="94043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719" name="Google Shape;719;g2afba95577a_0_655"/>
          <p:cNvPicPr preferRelativeResize="0"/>
          <p:nvPr/>
        </p:nvPicPr>
        <p:blipFill rotWithShape="1">
          <a:blip r:embed="rId11">
            <a:alphaModFix/>
          </a:blip>
          <a:srcRect b="0" l="0" r="0" t="0"/>
          <a:stretch/>
        </p:blipFill>
        <p:spPr>
          <a:xfrm>
            <a:off x="6681035" y="8699500"/>
            <a:ext cx="1117740" cy="1117600"/>
          </a:xfrm>
          <a:prstGeom prst="rect">
            <a:avLst/>
          </a:prstGeom>
          <a:noFill/>
          <a:ln>
            <a:noFill/>
          </a:ln>
        </p:spPr>
      </p:pic>
      <p:pic>
        <p:nvPicPr>
          <p:cNvPr descr=" " id="720" name="Google Shape;720;g2afba95577a_0_655"/>
          <p:cNvPicPr preferRelativeResize="0"/>
          <p:nvPr/>
        </p:nvPicPr>
        <p:blipFill rotWithShape="1">
          <a:blip r:embed="rId7">
            <a:alphaModFix/>
          </a:blip>
          <a:srcRect b="0" l="0" r="0" t="0"/>
          <a:stretch/>
        </p:blipFill>
        <p:spPr>
          <a:xfrm>
            <a:off x="6681035" y="10845800"/>
            <a:ext cx="5131441" cy="1549400"/>
          </a:xfrm>
          <a:prstGeom prst="rect">
            <a:avLst/>
          </a:prstGeom>
          <a:noFill/>
          <a:ln>
            <a:noFill/>
          </a:ln>
        </p:spPr>
      </p:pic>
      <p:sp>
        <p:nvSpPr>
          <p:cNvPr id="721" name="Google Shape;721;g2afba95577a_0_655"/>
          <p:cNvSpPr/>
          <p:nvPr/>
        </p:nvSpPr>
        <p:spPr>
          <a:xfrm>
            <a:off x="7239905" y="10712450"/>
            <a:ext cx="4572600" cy="1816200"/>
          </a:xfrm>
          <a:prstGeom prst="roundRect">
            <a:avLst>
              <a:gd fmla="val 302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g2afba95577a_0_655"/>
          <p:cNvSpPr/>
          <p:nvPr/>
        </p:nvSpPr>
        <p:spPr>
          <a:xfrm>
            <a:off x="7951194" y="10864850"/>
            <a:ext cx="38106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rter One"/>
              <a:buNone/>
            </a:pPr>
            <a:r>
              <a:rPr b="0" i="0" lang="en-US" sz="3600" u="none" cap="none" strike="noStrike">
                <a:solidFill>
                  <a:srgbClr val="0E0E0E"/>
                </a:solidFill>
                <a:latin typeface="Carter One"/>
                <a:ea typeface="Carter One"/>
                <a:cs typeface="Carter One"/>
                <a:sym typeface="Carter One"/>
              </a:rPr>
              <a:t>Cedric</a:t>
            </a:r>
            <a:endParaRPr b="0" i="0" sz="3600" u="none" cap="none" strike="noStrike">
              <a:solidFill>
                <a:schemeClr val="dk1"/>
              </a:solidFill>
              <a:latin typeface="Calibri"/>
              <a:ea typeface="Calibri"/>
              <a:cs typeface="Calibri"/>
              <a:sym typeface="Calibri"/>
            </a:endParaRPr>
          </a:p>
        </p:txBody>
      </p:sp>
      <p:sp>
        <p:nvSpPr>
          <p:cNvPr id="723" name="Google Shape;723;g2afba95577a_0_655"/>
          <p:cNvSpPr/>
          <p:nvPr/>
        </p:nvSpPr>
        <p:spPr>
          <a:xfrm>
            <a:off x="7951194" y="117665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724" name="Google Shape;724;g2afba95577a_0_655"/>
          <p:cNvPicPr preferRelativeResize="0"/>
          <p:nvPr/>
        </p:nvPicPr>
        <p:blipFill rotWithShape="1">
          <a:blip r:embed="rId12">
            <a:alphaModFix/>
          </a:blip>
          <a:srcRect b="0" l="0" r="0" t="0"/>
          <a:stretch/>
        </p:blipFill>
        <p:spPr>
          <a:xfrm>
            <a:off x="6681035" y="11061700"/>
            <a:ext cx="1117740" cy="1117600"/>
          </a:xfrm>
          <a:prstGeom prst="rect">
            <a:avLst/>
          </a:prstGeom>
          <a:noFill/>
          <a:ln>
            <a:noFill/>
          </a:ln>
        </p:spPr>
      </p:pic>
      <p:pic>
        <p:nvPicPr>
          <p:cNvPr descr=" " id="725" name="Google Shape;725;g2afba95577a_0_655"/>
          <p:cNvPicPr preferRelativeResize="0"/>
          <p:nvPr/>
        </p:nvPicPr>
        <p:blipFill rotWithShape="1">
          <a:blip r:embed="rId7">
            <a:alphaModFix/>
          </a:blip>
          <a:srcRect b="0" l="0" r="0" t="0"/>
          <a:stretch/>
        </p:blipFill>
        <p:spPr>
          <a:xfrm>
            <a:off x="12574572" y="8483600"/>
            <a:ext cx="5131441" cy="1549400"/>
          </a:xfrm>
          <a:prstGeom prst="rect">
            <a:avLst/>
          </a:prstGeom>
          <a:noFill/>
          <a:ln>
            <a:noFill/>
          </a:ln>
        </p:spPr>
      </p:pic>
      <p:sp>
        <p:nvSpPr>
          <p:cNvPr id="726" name="Google Shape;726;g2afba95577a_0_655"/>
          <p:cNvSpPr/>
          <p:nvPr/>
        </p:nvSpPr>
        <p:spPr>
          <a:xfrm>
            <a:off x="13133441" y="8350250"/>
            <a:ext cx="4572600" cy="1816200"/>
          </a:xfrm>
          <a:prstGeom prst="roundRect">
            <a:avLst>
              <a:gd fmla="val 302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g2afba95577a_0_655"/>
          <p:cNvSpPr/>
          <p:nvPr/>
        </p:nvSpPr>
        <p:spPr>
          <a:xfrm>
            <a:off x="13844730" y="8502650"/>
            <a:ext cx="38106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rter One"/>
              <a:buNone/>
            </a:pPr>
            <a:r>
              <a:rPr b="0" i="0" lang="en-US" sz="3600" u="none" cap="none" strike="noStrike">
                <a:solidFill>
                  <a:srgbClr val="0E0E0E"/>
                </a:solidFill>
                <a:latin typeface="Carter One"/>
                <a:ea typeface="Carter One"/>
                <a:cs typeface="Carter One"/>
                <a:sym typeface="Carter One"/>
              </a:rPr>
              <a:t>Elvina</a:t>
            </a:r>
            <a:endParaRPr b="0" i="0" sz="3600" u="none" cap="none" strike="noStrike">
              <a:solidFill>
                <a:schemeClr val="dk1"/>
              </a:solidFill>
              <a:latin typeface="Calibri"/>
              <a:ea typeface="Calibri"/>
              <a:cs typeface="Calibri"/>
              <a:sym typeface="Calibri"/>
            </a:endParaRPr>
          </a:p>
        </p:txBody>
      </p:sp>
      <p:sp>
        <p:nvSpPr>
          <p:cNvPr id="728" name="Google Shape;728;g2afba95577a_0_655"/>
          <p:cNvSpPr/>
          <p:nvPr/>
        </p:nvSpPr>
        <p:spPr>
          <a:xfrm>
            <a:off x="13844730" y="94043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729" name="Google Shape;729;g2afba95577a_0_655"/>
          <p:cNvPicPr preferRelativeResize="0"/>
          <p:nvPr/>
        </p:nvPicPr>
        <p:blipFill rotWithShape="1">
          <a:blip r:embed="rId13">
            <a:alphaModFix/>
          </a:blip>
          <a:srcRect b="0" l="0" r="0" t="0"/>
          <a:stretch/>
        </p:blipFill>
        <p:spPr>
          <a:xfrm>
            <a:off x="12574572" y="8699500"/>
            <a:ext cx="1117740" cy="1117600"/>
          </a:xfrm>
          <a:prstGeom prst="rect">
            <a:avLst/>
          </a:prstGeom>
          <a:noFill/>
          <a:ln>
            <a:noFill/>
          </a:ln>
        </p:spPr>
      </p:pic>
      <p:pic>
        <p:nvPicPr>
          <p:cNvPr descr=" " id="730" name="Google Shape;730;g2afba95577a_0_655"/>
          <p:cNvPicPr preferRelativeResize="0"/>
          <p:nvPr/>
        </p:nvPicPr>
        <p:blipFill rotWithShape="1">
          <a:blip r:embed="rId7">
            <a:alphaModFix/>
          </a:blip>
          <a:srcRect b="0" l="0" r="0" t="0"/>
          <a:stretch/>
        </p:blipFill>
        <p:spPr>
          <a:xfrm>
            <a:off x="12574572" y="10845800"/>
            <a:ext cx="5131441" cy="1549400"/>
          </a:xfrm>
          <a:prstGeom prst="rect">
            <a:avLst/>
          </a:prstGeom>
          <a:noFill/>
          <a:ln>
            <a:noFill/>
          </a:ln>
        </p:spPr>
      </p:pic>
      <p:sp>
        <p:nvSpPr>
          <p:cNvPr id="731" name="Google Shape;731;g2afba95577a_0_655"/>
          <p:cNvSpPr/>
          <p:nvPr/>
        </p:nvSpPr>
        <p:spPr>
          <a:xfrm>
            <a:off x="13133441" y="10712450"/>
            <a:ext cx="4572600" cy="1816200"/>
          </a:xfrm>
          <a:prstGeom prst="roundRect">
            <a:avLst>
              <a:gd fmla="val 302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g2afba95577a_0_655"/>
          <p:cNvSpPr/>
          <p:nvPr/>
        </p:nvSpPr>
        <p:spPr>
          <a:xfrm>
            <a:off x="13844730" y="10864850"/>
            <a:ext cx="38106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rter One"/>
              <a:buNone/>
            </a:pPr>
            <a:r>
              <a:rPr b="0" i="0" lang="en-US" sz="3600" u="none" cap="none" strike="noStrike">
                <a:solidFill>
                  <a:srgbClr val="0E0E0E"/>
                </a:solidFill>
                <a:latin typeface="Carter One"/>
                <a:ea typeface="Carter One"/>
                <a:cs typeface="Carter One"/>
                <a:sym typeface="Carter One"/>
              </a:rPr>
              <a:t>Seraphina</a:t>
            </a:r>
            <a:endParaRPr b="0" i="0" sz="3600" u="none" cap="none" strike="noStrike">
              <a:solidFill>
                <a:schemeClr val="dk1"/>
              </a:solidFill>
              <a:latin typeface="Calibri"/>
              <a:ea typeface="Calibri"/>
              <a:cs typeface="Calibri"/>
              <a:sym typeface="Calibri"/>
            </a:endParaRPr>
          </a:p>
        </p:txBody>
      </p:sp>
      <p:sp>
        <p:nvSpPr>
          <p:cNvPr id="733" name="Google Shape;733;g2afba95577a_0_655"/>
          <p:cNvSpPr/>
          <p:nvPr/>
        </p:nvSpPr>
        <p:spPr>
          <a:xfrm>
            <a:off x="13844730" y="117665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734" name="Google Shape;734;g2afba95577a_0_655"/>
          <p:cNvPicPr preferRelativeResize="0"/>
          <p:nvPr/>
        </p:nvPicPr>
        <p:blipFill rotWithShape="1">
          <a:blip r:embed="rId14">
            <a:alphaModFix/>
          </a:blip>
          <a:srcRect b="0" l="0" r="0" t="0"/>
          <a:stretch/>
        </p:blipFill>
        <p:spPr>
          <a:xfrm>
            <a:off x="12574572" y="11061700"/>
            <a:ext cx="1117740" cy="1117600"/>
          </a:xfrm>
          <a:prstGeom prst="rect">
            <a:avLst/>
          </a:prstGeom>
          <a:noFill/>
          <a:ln>
            <a:noFill/>
          </a:ln>
        </p:spPr>
      </p:pic>
      <p:pic>
        <p:nvPicPr>
          <p:cNvPr descr=" " id="735" name="Google Shape;735;g2afba95577a_0_655"/>
          <p:cNvPicPr preferRelativeResize="0"/>
          <p:nvPr/>
        </p:nvPicPr>
        <p:blipFill rotWithShape="1">
          <a:blip r:embed="rId7">
            <a:alphaModFix/>
          </a:blip>
          <a:srcRect b="0" l="0" r="0" t="0"/>
          <a:stretch/>
        </p:blipFill>
        <p:spPr>
          <a:xfrm>
            <a:off x="18468108" y="8483600"/>
            <a:ext cx="5131441" cy="1549400"/>
          </a:xfrm>
          <a:prstGeom prst="rect">
            <a:avLst/>
          </a:prstGeom>
          <a:noFill/>
          <a:ln>
            <a:noFill/>
          </a:ln>
        </p:spPr>
      </p:pic>
      <p:sp>
        <p:nvSpPr>
          <p:cNvPr id="736" name="Google Shape;736;g2afba95577a_0_655"/>
          <p:cNvSpPr/>
          <p:nvPr/>
        </p:nvSpPr>
        <p:spPr>
          <a:xfrm>
            <a:off x="19026978" y="8350250"/>
            <a:ext cx="4572600" cy="1816200"/>
          </a:xfrm>
          <a:prstGeom prst="roundRect">
            <a:avLst>
              <a:gd fmla="val 302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g2afba95577a_0_655"/>
          <p:cNvSpPr/>
          <p:nvPr/>
        </p:nvSpPr>
        <p:spPr>
          <a:xfrm>
            <a:off x="19738267" y="8502650"/>
            <a:ext cx="38106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rter One"/>
              <a:buNone/>
            </a:pPr>
            <a:r>
              <a:rPr b="0" i="0" lang="en-US" sz="3600" u="none" cap="none" strike="noStrike">
                <a:solidFill>
                  <a:srgbClr val="0E0E0E"/>
                </a:solidFill>
                <a:latin typeface="Carter One"/>
                <a:ea typeface="Carter One"/>
                <a:cs typeface="Carter One"/>
                <a:sym typeface="Carter One"/>
              </a:rPr>
              <a:t>Kaelen</a:t>
            </a:r>
            <a:endParaRPr b="0" i="0" sz="3600" u="none" cap="none" strike="noStrike">
              <a:solidFill>
                <a:schemeClr val="dk1"/>
              </a:solidFill>
              <a:latin typeface="Calibri"/>
              <a:ea typeface="Calibri"/>
              <a:cs typeface="Calibri"/>
              <a:sym typeface="Calibri"/>
            </a:endParaRPr>
          </a:p>
        </p:txBody>
      </p:sp>
      <p:sp>
        <p:nvSpPr>
          <p:cNvPr id="738" name="Google Shape;738;g2afba95577a_0_655"/>
          <p:cNvSpPr/>
          <p:nvPr/>
        </p:nvSpPr>
        <p:spPr>
          <a:xfrm>
            <a:off x="19738267" y="94043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739" name="Google Shape;739;g2afba95577a_0_655"/>
          <p:cNvPicPr preferRelativeResize="0"/>
          <p:nvPr/>
        </p:nvPicPr>
        <p:blipFill rotWithShape="1">
          <a:blip r:embed="rId15">
            <a:alphaModFix/>
          </a:blip>
          <a:srcRect b="0" l="0" r="0" t="0"/>
          <a:stretch/>
        </p:blipFill>
        <p:spPr>
          <a:xfrm>
            <a:off x="18468108" y="8699500"/>
            <a:ext cx="1117740" cy="1117600"/>
          </a:xfrm>
          <a:prstGeom prst="rect">
            <a:avLst/>
          </a:prstGeom>
          <a:noFill/>
          <a:ln>
            <a:noFill/>
          </a:ln>
        </p:spPr>
      </p:pic>
      <p:pic>
        <p:nvPicPr>
          <p:cNvPr descr=" " id="740" name="Google Shape;740;g2afba95577a_0_655"/>
          <p:cNvPicPr preferRelativeResize="0"/>
          <p:nvPr/>
        </p:nvPicPr>
        <p:blipFill rotWithShape="1">
          <a:blip r:embed="rId7">
            <a:alphaModFix/>
          </a:blip>
          <a:srcRect b="0" l="0" r="0" t="0"/>
          <a:stretch/>
        </p:blipFill>
        <p:spPr>
          <a:xfrm>
            <a:off x="6681035" y="6121400"/>
            <a:ext cx="5131441" cy="1549400"/>
          </a:xfrm>
          <a:prstGeom prst="rect">
            <a:avLst/>
          </a:prstGeom>
          <a:noFill/>
          <a:ln>
            <a:noFill/>
          </a:ln>
        </p:spPr>
      </p:pic>
      <p:sp>
        <p:nvSpPr>
          <p:cNvPr id="741" name="Google Shape;741;g2afba95577a_0_655"/>
          <p:cNvSpPr/>
          <p:nvPr/>
        </p:nvSpPr>
        <p:spPr>
          <a:xfrm>
            <a:off x="7239905" y="5988050"/>
            <a:ext cx="4572600" cy="1816200"/>
          </a:xfrm>
          <a:prstGeom prst="roundRect">
            <a:avLst>
              <a:gd fmla="val 302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g2afba95577a_0_655"/>
          <p:cNvSpPr/>
          <p:nvPr/>
        </p:nvSpPr>
        <p:spPr>
          <a:xfrm>
            <a:off x="7951194" y="6140450"/>
            <a:ext cx="38106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rter One"/>
              <a:buNone/>
            </a:pPr>
            <a:r>
              <a:rPr b="0" i="0" lang="en-US" sz="3600" u="none" cap="none" strike="noStrike">
                <a:solidFill>
                  <a:srgbClr val="0E0E0E"/>
                </a:solidFill>
                <a:latin typeface="Carter One"/>
                <a:ea typeface="Carter One"/>
                <a:cs typeface="Carter One"/>
                <a:sym typeface="Carter One"/>
              </a:rPr>
              <a:t>Aurielle</a:t>
            </a:r>
            <a:endParaRPr b="0" i="0" sz="3600" u="none" cap="none" strike="noStrike">
              <a:solidFill>
                <a:schemeClr val="dk1"/>
              </a:solidFill>
              <a:latin typeface="Calibri"/>
              <a:ea typeface="Calibri"/>
              <a:cs typeface="Calibri"/>
              <a:sym typeface="Calibri"/>
            </a:endParaRPr>
          </a:p>
        </p:txBody>
      </p:sp>
      <p:sp>
        <p:nvSpPr>
          <p:cNvPr id="743" name="Google Shape;743;g2afba95577a_0_655"/>
          <p:cNvSpPr/>
          <p:nvPr/>
        </p:nvSpPr>
        <p:spPr>
          <a:xfrm>
            <a:off x="7951194" y="70421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744" name="Google Shape;744;g2afba95577a_0_655"/>
          <p:cNvPicPr preferRelativeResize="0"/>
          <p:nvPr/>
        </p:nvPicPr>
        <p:blipFill rotWithShape="1">
          <a:blip r:embed="rId16">
            <a:alphaModFix/>
          </a:blip>
          <a:srcRect b="0" l="0" r="0" t="0"/>
          <a:stretch/>
        </p:blipFill>
        <p:spPr>
          <a:xfrm>
            <a:off x="6681035" y="6337300"/>
            <a:ext cx="1117740" cy="1117600"/>
          </a:xfrm>
          <a:prstGeom prst="rect">
            <a:avLst/>
          </a:prstGeom>
          <a:noFill/>
          <a:ln>
            <a:noFill/>
          </a:ln>
        </p:spPr>
      </p:pic>
      <p:pic>
        <p:nvPicPr>
          <p:cNvPr descr=" " id="745" name="Google Shape;745;g2afba95577a_0_655"/>
          <p:cNvPicPr preferRelativeResize="0"/>
          <p:nvPr/>
        </p:nvPicPr>
        <p:blipFill rotWithShape="1">
          <a:blip r:embed="rId7">
            <a:alphaModFix/>
          </a:blip>
          <a:srcRect b="0" l="0" r="0" t="0"/>
          <a:stretch/>
        </p:blipFill>
        <p:spPr>
          <a:xfrm>
            <a:off x="18468108" y="6121400"/>
            <a:ext cx="5131441" cy="1549400"/>
          </a:xfrm>
          <a:prstGeom prst="rect">
            <a:avLst/>
          </a:prstGeom>
          <a:noFill/>
          <a:ln>
            <a:noFill/>
          </a:ln>
        </p:spPr>
      </p:pic>
      <p:sp>
        <p:nvSpPr>
          <p:cNvPr id="746" name="Google Shape;746;g2afba95577a_0_655"/>
          <p:cNvSpPr/>
          <p:nvPr/>
        </p:nvSpPr>
        <p:spPr>
          <a:xfrm>
            <a:off x="19026978" y="5988050"/>
            <a:ext cx="4572600" cy="1816200"/>
          </a:xfrm>
          <a:prstGeom prst="roundRect">
            <a:avLst>
              <a:gd fmla="val 302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g2afba95577a_0_655"/>
          <p:cNvSpPr/>
          <p:nvPr/>
        </p:nvSpPr>
        <p:spPr>
          <a:xfrm>
            <a:off x="19738267" y="6140450"/>
            <a:ext cx="38106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rter One"/>
              <a:buNone/>
            </a:pPr>
            <a:r>
              <a:rPr b="0" i="0" lang="en-US" sz="3600" u="none" cap="none" strike="noStrike">
                <a:solidFill>
                  <a:srgbClr val="0E0E0E"/>
                </a:solidFill>
                <a:latin typeface="Carter One"/>
                <a:ea typeface="Carter One"/>
                <a:cs typeface="Carter One"/>
                <a:sym typeface="Carter One"/>
              </a:rPr>
              <a:t>Dariana</a:t>
            </a:r>
            <a:endParaRPr b="0" i="0" sz="3600" u="none" cap="none" strike="noStrike">
              <a:solidFill>
                <a:schemeClr val="dk1"/>
              </a:solidFill>
              <a:latin typeface="Calibri"/>
              <a:ea typeface="Calibri"/>
              <a:cs typeface="Calibri"/>
              <a:sym typeface="Calibri"/>
            </a:endParaRPr>
          </a:p>
        </p:txBody>
      </p:sp>
      <p:sp>
        <p:nvSpPr>
          <p:cNvPr id="748" name="Google Shape;748;g2afba95577a_0_655"/>
          <p:cNvSpPr/>
          <p:nvPr/>
        </p:nvSpPr>
        <p:spPr>
          <a:xfrm>
            <a:off x="19738267" y="70421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749" name="Google Shape;749;g2afba95577a_0_655"/>
          <p:cNvPicPr preferRelativeResize="0"/>
          <p:nvPr/>
        </p:nvPicPr>
        <p:blipFill rotWithShape="1">
          <a:blip r:embed="rId17">
            <a:alphaModFix/>
          </a:blip>
          <a:srcRect b="0" l="0" r="0" t="0"/>
          <a:stretch/>
        </p:blipFill>
        <p:spPr>
          <a:xfrm>
            <a:off x="18468108" y="6337300"/>
            <a:ext cx="1117740" cy="1117600"/>
          </a:xfrm>
          <a:prstGeom prst="rect">
            <a:avLst/>
          </a:prstGeom>
          <a:noFill/>
          <a:ln>
            <a:noFill/>
          </a:ln>
        </p:spPr>
      </p:pic>
      <p:pic>
        <p:nvPicPr>
          <p:cNvPr descr=" " id="750" name="Google Shape;750;g2afba95577a_0_655"/>
          <p:cNvPicPr preferRelativeResize="0"/>
          <p:nvPr/>
        </p:nvPicPr>
        <p:blipFill rotWithShape="1">
          <a:blip r:embed="rId7">
            <a:alphaModFix/>
          </a:blip>
          <a:srcRect b="0" l="0" r="0" t="0"/>
          <a:stretch/>
        </p:blipFill>
        <p:spPr>
          <a:xfrm>
            <a:off x="12574572" y="6121400"/>
            <a:ext cx="5131441" cy="1549400"/>
          </a:xfrm>
          <a:prstGeom prst="rect">
            <a:avLst/>
          </a:prstGeom>
          <a:noFill/>
          <a:ln>
            <a:noFill/>
          </a:ln>
        </p:spPr>
      </p:pic>
      <p:sp>
        <p:nvSpPr>
          <p:cNvPr id="751" name="Google Shape;751;g2afba95577a_0_655"/>
          <p:cNvSpPr/>
          <p:nvPr/>
        </p:nvSpPr>
        <p:spPr>
          <a:xfrm>
            <a:off x="13133441" y="5988050"/>
            <a:ext cx="4572600" cy="1816200"/>
          </a:xfrm>
          <a:prstGeom prst="roundRect">
            <a:avLst>
              <a:gd fmla="val 302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g2afba95577a_0_655"/>
          <p:cNvSpPr/>
          <p:nvPr/>
        </p:nvSpPr>
        <p:spPr>
          <a:xfrm>
            <a:off x="13844730" y="6140450"/>
            <a:ext cx="38106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rter One"/>
              <a:buNone/>
            </a:pPr>
            <a:r>
              <a:rPr b="0" i="0" lang="en-US" sz="3600" u="none" cap="none" strike="noStrike">
                <a:solidFill>
                  <a:srgbClr val="0E0E0E"/>
                </a:solidFill>
                <a:latin typeface="Carter One"/>
                <a:ea typeface="Carter One"/>
                <a:cs typeface="Carter One"/>
                <a:sym typeface="Carter One"/>
              </a:rPr>
              <a:t>Theronis</a:t>
            </a:r>
            <a:endParaRPr b="0" i="0" sz="3600" u="none" cap="none" strike="noStrike">
              <a:solidFill>
                <a:schemeClr val="dk1"/>
              </a:solidFill>
              <a:latin typeface="Calibri"/>
              <a:ea typeface="Calibri"/>
              <a:cs typeface="Calibri"/>
              <a:sym typeface="Calibri"/>
            </a:endParaRPr>
          </a:p>
        </p:txBody>
      </p:sp>
      <p:sp>
        <p:nvSpPr>
          <p:cNvPr id="753" name="Google Shape;753;g2afba95577a_0_655"/>
          <p:cNvSpPr/>
          <p:nvPr/>
        </p:nvSpPr>
        <p:spPr>
          <a:xfrm>
            <a:off x="13844730" y="70421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754" name="Google Shape;754;g2afba95577a_0_655"/>
          <p:cNvPicPr preferRelativeResize="0"/>
          <p:nvPr/>
        </p:nvPicPr>
        <p:blipFill rotWithShape="1">
          <a:blip r:embed="rId18">
            <a:alphaModFix/>
          </a:blip>
          <a:srcRect b="0" l="0" r="0" t="0"/>
          <a:stretch/>
        </p:blipFill>
        <p:spPr>
          <a:xfrm>
            <a:off x="12574572" y="6337300"/>
            <a:ext cx="1117740" cy="1117600"/>
          </a:xfrm>
          <a:prstGeom prst="rect">
            <a:avLst/>
          </a:prstGeom>
          <a:noFill/>
          <a:ln>
            <a:noFill/>
          </a:ln>
        </p:spPr>
      </p:pic>
      <p:pic>
        <p:nvPicPr>
          <p:cNvPr descr=" " id="755" name="Google Shape;755;g2afba95577a_0_655"/>
          <p:cNvPicPr preferRelativeResize="0"/>
          <p:nvPr/>
        </p:nvPicPr>
        <p:blipFill rotWithShape="1">
          <a:blip r:embed="rId19">
            <a:alphaModFix/>
          </a:blip>
          <a:srcRect b="0" l="0" r="0" t="0"/>
          <a:stretch/>
        </p:blipFill>
        <p:spPr>
          <a:xfrm>
            <a:off x="3353219" y="5702300"/>
            <a:ext cx="17680610" cy="12700"/>
          </a:xfrm>
          <a:prstGeom prst="rect">
            <a:avLst/>
          </a:prstGeom>
          <a:noFill/>
          <a:ln>
            <a:noFill/>
          </a:ln>
        </p:spPr>
      </p:pic>
      <p:pic>
        <p:nvPicPr>
          <p:cNvPr descr=" " id="756" name="Google Shape;756;g2afba95577a_0_655"/>
          <p:cNvPicPr preferRelativeResize="0"/>
          <p:nvPr/>
        </p:nvPicPr>
        <p:blipFill rotWithShape="1">
          <a:blip r:embed="rId20">
            <a:alphaModFix/>
          </a:blip>
          <a:srcRect b="0" l="0" r="0" t="0"/>
          <a:stretch/>
        </p:blipFill>
        <p:spPr>
          <a:xfrm>
            <a:off x="13006426" y="5308600"/>
            <a:ext cx="12702" cy="406400"/>
          </a:xfrm>
          <a:prstGeom prst="rect">
            <a:avLst/>
          </a:prstGeom>
          <a:noFill/>
          <a:ln>
            <a:noFill/>
          </a:ln>
        </p:spPr>
      </p:pic>
      <p:pic>
        <p:nvPicPr>
          <p:cNvPr descr=" " id="757" name="Google Shape;757;g2afba95577a_0_655"/>
          <p:cNvPicPr preferRelativeResize="0"/>
          <p:nvPr/>
        </p:nvPicPr>
        <p:blipFill rotWithShape="1">
          <a:blip r:embed="rId21">
            <a:alphaModFix/>
          </a:blip>
          <a:srcRect b="0" l="0" r="0" t="0"/>
          <a:stretch/>
        </p:blipFill>
        <p:spPr>
          <a:xfrm>
            <a:off x="3353219" y="5715000"/>
            <a:ext cx="12702" cy="419100"/>
          </a:xfrm>
          <a:prstGeom prst="rect">
            <a:avLst/>
          </a:prstGeom>
          <a:noFill/>
          <a:ln>
            <a:noFill/>
          </a:ln>
        </p:spPr>
      </p:pic>
      <p:pic>
        <p:nvPicPr>
          <p:cNvPr descr=" " id="758" name="Google Shape;758;g2afba95577a_0_655"/>
          <p:cNvPicPr preferRelativeResize="0"/>
          <p:nvPr/>
        </p:nvPicPr>
        <p:blipFill rotWithShape="1">
          <a:blip r:embed="rId21">
            <a:alphaModFix/>
          </a:blip>
          <a:srcRect b="0" l="0" r="0" t="0"/>
          <a:stretch/>
        </p:blipFill>
        <p:spPr>
          <a:xfrm>
            <a:off x="9513489" y="5715000"/>
            <a:ext cx="12702" cy="419100"/>
          </a:xfrm>
          <a:prstGeom prst="rect">
            <a:avLst/>
          </a:prstGeom>
          <a:noFill/>
          <a:ln>
            <a:noFill/>
          </a:ln>
        </p:spPr>
      </p:pic>
      <p:pic>
        <p:nvPicPr>
          <p:cNvPr descr=" " id="759" name="Google Shape;759;g2afba95577a_0_655"/>
          <p:cNvPicPr preferRelativeResize="0"/>
          <p:nvPr/>
        </p:nvPicPr>
        <p:blipFill rotWithShape="1">
          <a:blip r:embed="rId21">
            <a:alphaModFix/>
          </a:blip>
          <a:srcRect b="0" l="0" r="0" t="0"/>
          <a:stretch/>
        </p:blipFill>
        <p:spPr>
          <a:xfrm>
            <a:off x="15407026" y="5715000"/>
            <a:ext cx="12702" cy="419100"/>
          </a:xfrm>
          <a:prstGeom prst="rect">
            <a:avLst/>
          </a:prstGeom>
          <a:noFill/>
          <a:ln>
            <a:noFill/>
          </a:ln>
        </p:spPr>
      </p:pic>
      <p:pic>
        <p:nvPicPr>
          <p:cNvPr descr=" " id="760" name="Google Shape;760;g2afba95577a_0_655"/>
          <p:cNvPicPr preferRelativeResize="0"/>
          <p:nvPr/>
        </p:nvPicPr>
        <p:blipFill rotWithShape="1">
          <a:blip r:embed="rId21">
            <a:alphaModFix/>
          </a:blip>
          <a:srcRect b="0" l="0" r="0" t="0"/>
          <a:stretch/>
        </p:blipFill>
        <p:spPr>
          <a:xfrm>
            <a:off x="21021127" y="5715000"/>
            <a:ext cx="12702" cy="419100"/>
          </a:xfrm>
          <a:prstGeom prst="rect">
            <a:avLst/>
          </a:prstGeom>
          <a:noFill/>
          <a:ln>
            <a:noFill/>
          </a:ln>
        </p:spPr>
      </p:pic>
      <p:pic>
        <p:nvPicPr>
          <p:cNvPr descr=" " id="761" name="Google Shape;761;g2afba95577a_0_655"/>
          <p:cNvPicPr preferRelativeResize="0"/>
          <p:nvPr/>
        </p:nvPicPr>
        <p:blipFill rotWithShape="1">
          <a:blip r:embed="rId22">
            <a:alphaModFix/>
          </a:blip>
          <a:srcRect b="0" l="0" r="0" t="0"/>
          <a:stretch/>
        </p:blipFill>
        <p:spPr>
          <a:xfrm>
            <a:off x="3353219" y="7670800"/>
            <a:ext cx="12702" cy="812800"/>
          </a:xfrm>
          <a:prstGeom prst="rect">
            <a:avLst/>
          </a:prstGeom>
          <a:noFill/>
          <a:ln>
            <a:noFill/>
          </a:ln>
        </p:spPr>
      </p:pic>
      <p:pic>
        <p:nvPicPr>
          <p:cNvPr descr=" " id="762" name="Google Shape;762;g2afba95577a_0_655"/>
          <p:cNvPicPr preferRelativeResize="0"/>
          <p:nvPr/>
        </p:nvPicPr>
        <p:blipFill rotWithShape="1">
          <a:blip r:embed="rId22">
            <a:alphaModFix/>
          </a:blip>
          <a:srcRect b="0" l="0" r="0" t="0"/>
          <a:stretch/>
        </p:blipFill>
        <p:spPr>
          <a:xfrm>
            <a:off x="9513489" y="7670800"/>
            <a:ext cx="12702" cy="812800"/>
          </a:xfrm>
          <a:prstGeom prst="rect">
            <a:avLst/>
          </a:prstGeom>
          <a:noFill/>
          <a:ln>
            <a:noFill/>
          </a:ln>
        </p:spPr>
      </p:pic>
      <p:pic>
        <p:nvPicPr>
          <p:cNvPr descr=" " id="763" name="Google Shape;763;g2afba95577a_0_655"/>
          <p:cNvPicPr preferRelativeResize="0"/>
          <p:nvPr/>
        </p:nvPicPr>
        <p:blipFill rotWithShape="1">
          <a:blip r:embed="rId22">
            <a:alphaModFix/>
          </a:blip>
          <a:srcRect b="0" l="0" r="0" t="0"/>
          <a:stretch/>
        </p:blipFill>
        <p:spPr>
          <a:xfrm>
            <a:off x="15407026" y="7670800"/>
            <a:ext cx="12702" cy="812800"/>
          </a:xfrm>
          <a:prstGeom prst="rect">
            <a:avLst/>
          </a:prstGeom>
          <a:noFill/>
          <a:ln>
            <a:noFill/>
          </a:ln>
        </p:spPr>
      </p:pic>
      <p:pic>
        <p:nvPicPr>
          <p:cNvPr descr=" " id="764" name="Google Shape;764;g2afba95577a_0_655"/>
          <p:cNvPicPr preferRelativeResize="0"/>
          <p:nvPr/>
        </p:nvPicPr>
        <p:blipFill rotWithShape="1">
          <a:blip r:embed="rId22">
            <a:alphaModFix/>
          </a:blip>
          <a:srcRect b="0" l="0" r="0" t="0"/>
          <a:stretch/>
        </p:blipFill>
        <p:spPr>
          <a:xfrm>
            <a:off x="21021127" y="7670800"/>
            <a:ext cx="12702" cy="812800"/>
          </a:xfrm>
          <a:prstGeom prst="rect">
            <a:avLst/>
          </a:prstGeom>
          <a:noFill/>
          <a:ln>
            <a:noFill/>
          </a:ln>
        </p:spPr>
      </p:pic>
      <p:pic>
        <p:nvPicPr>
          <p:cNvPr descr=" " id="765" name="Google Shape;765;g2afba95577a_0_655"/>
          <p:cNvPicPr preferRelativeResize="0"/>
          <p:nvPr/>
        </p:nvPicPr>
        <p:blipFill rotWithShape="1">
          <a:blip r:embed="rId22">
            <a:alphaModFix/>
          </a:blip>
          <a:srcRect b="0" l="0" r="0" t="0"/>
          <a:stretch/>
        </p:blipFill>
        <p:spPr>
          <a:xfrm>
            <a:off x="9513489" y="10033000"/>
            <a:ext cx="12702" cy="812800"/>
          </a:xfrm>
          <a:prstGeom prst="rect">
            <a:avLst/>
          </a:prstGeom>
          <a:noFill/>
          <a:ln>
            <a:noFill/>
          </a:ln>
        </p:spPr>
      </p:pic>
      <p:pic>
        <p:nvPicPr>
          <p:cNvPr descr=" " id="766" name="Google Shape;766;g2afba95577a_0_655"/>
          <p:cNvPicPr preferRelativeResize="0"/>
          <p:nvPr/>
        </p:nvPicPr>
        <p:blipFill rotWithShape="1">
          <a:blip r:embed="rId22">
            <a:alphaModFix/>
          </a:blip>
          <a:srcRect b="0" l="0" r="0" t="0"/>
          <a:stretch/>
        </p:blipFill>
        <p:spPr>
          <a:xfrm>
            <a:off x="15407026" y="10033000"/>
            <a:ext cx="12702" cy="812800"/>
          </a:xfrm>
          <a:prstGeom prst="rect">
            <a:avLst/>
          </a:prstGeom>
          <a:noFill/>
          <a:ln>
            <a:noFill/>
          </a:ln>
        </p:spPr>
      </p:pic>
      <p:sp>
        <p:nvSpPr>
          <p:cNvPr id="767" name="Google Shape;767;g2afba95577a_0_655"/>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3">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68" name="Google Shape;768;g2afba95577a_0_655"/>
          <p:cNvSpPr/>
          <p:nvPr/>
        </p:nvSpPr>
        <p:spPr>
          <a:xfrm>
            <a:off x="6816519" y="1676400"/>
            <a:ext cx="10754100" cy="190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Carter One"/>
              <a:buNone/>
            </a:pPr>
            <a:r>
              <a:rPr b="0" i="0" lang="en-US" sz="8000" u="none" cap="none" strike="noStrike">
                <a:solidFill>
                  <a:srgbClr val="272727"/>
                </a:solidFill>
                <a:latin typeface="Carter One"/>
                <a:ea typeface="Carter One"/>
                <a:cs typeface="Carter One"/>
                <a:sym typeface="Carter One"/>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A8BEA"/>
        </a:solidFill>
      </p:bgPr>
    </p:bg>
    <p:spTree>
      <p:nvGrpSpPr>
        <p:cNvPr id="773" name="Shape 773"/>
        <p:cNvGrpSpPr/>
        <p:nvPr/>
      </p:nvGrpSpPr>
      <p:grpSpPr>
        <a:xfrm>
          <a:off x="0" y="0"/>
          <a:ext cx="0" cy="0"/>
          <a:chOff x="0" y="0"/>
          <a:chExt cx="0" cy="0"/>
        </a:xfrm>
      </p:grpSpPr>
      <p:sp>
        <p:nvSpPr>
          <p:cNvPr id="774" name="Google Shape;774;g2afba95577a_0_734"/>
          <p:cNvSpPr/>
          <p:nvPr/>
        </p:nvSpPr>
        <p:spPr>
          <a:xfrm rot="10800000">
            <a:off x="-3696114" y="0"/>
            <a:ext cx="24387000" cy="13716000"/>
          </a:xfrm>
          <a:prstGeom prst="rect">
            <a:avLst/>
          </a:prstGeom>
          <a:solidFill>
            <a:srgbClr val="8A8B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5" name="Google Shape;775;g2afba95577a_0_734"/>
          <p:cNvPicPr preferRelativeResize="0"/>
          <p:nvPr/>
        </p:nvPicPr>
        <p:blipFill rotWithShape="1">
          <a:blip r:embed="rId3">
            <a:alphaModFix/>
          </a:blip>
          <a:srcRect b="0" l="0" r="0" t="0"/>
          <a:stretch/>
        </p:blipFill>
        <p:spPr>
          <a:xfrm>
            <a:off x="-406451" y="1803400"/>
            <a:ext cx="17807626" cy="10121900"/>
          </a:xfrm>
          <a:prstGeom prst="rect">
            <a:avLst/>
          </a:prstGeom>
          <a:noFill/>
          <a:ln>
            <a:noFill/>
          </a:ln>
        </p:spPr>
      </p:pic>
      <p:pic>
        <p:nvPicPr>
          <p:cNvPr descr=" " id="776" name="Google Shape;776;g2afba95577a_0_734"/>
          <p:cNvPicPr preferRelativeResize="0"/>
          <p:nvPr/>
        </p:nvPicPr>
        <p:blipFill rotWithShape="1">
          <a:blip r:embed="rId4">
            <a:alphaModFix/>
          </a:blip>
          <a:srcRect b="0" l="0" r="0" t="0"/>
          <a:stretch/>
        </p:blipFill>
        <p:spPr>
          <a:xfrm>
            <a:off x="-673184" y="1257300"/>
            <a:ext cx="17807626" cy="10121900"/>
          </a:xfrm>
          <a:prstGeom prst="rect">
            <a:avLst/>
          </a:prstGeom>
          <a:noFill/>
          <a:ln>
            <a:noFill/>
          </a:ln>
        </p:spPr>
      </p:pic>
      <p:pic>
        <p:nvPicPr>
          <p:cNvPr descr=" " id="777" name="Google Shape;777;g2afba95577a_0_734"/>
          <p:cNvPicPr preferRelativeResize="0"/>
          <p:nvPr/>
        </p:nvPicPr>
        <p:blipFill rotWithShape="1">
          <a:blip r:embed="rId5">
            <a:alphaModFix/>
          </a:blip>
          <a:srcRect b="0" l="0" r="0" t="0"/>
          <a:stretch/>
        </p:blipFill>
        <p:spPr>
          <a:xfrm>
            <a:off x="-63508" y="2222500"/>
            <a:ext cx="17807626" cy="10121900"/>
          </a:xfrm>
          <a:prstGeom prst="rect">
            <a:avLst/>
          </a:prstGeom>
          <a:noFill/>
          <a:ln>
            <a:noFill/>
          </a:ln>
        </p:spPr>
      </p:pic>
      <p:pic>
        <p:nvPicPr>
          <p:cNvPr descr=" " id="778" name="Google Shape;778;g2afba95577a_0_734"/>
          <p:cNvPicPr preferRelativeResize="0"/>
          <p:nvPr/>
        </p:nvPicPr>
        <p:blipFill rotWithShape="1">
          <a:blip r:embed="rId6">
            <a:alphaModFix/>
          </a:blip>
          <a:srcRect b="0" l="0" r="0" t="0"/>
          <a:stretch/>
        </p:blipFill>
        <p:spPr>
          <a:xfrm>
            <a:off x="16512064" y="1257300"/>
            <a:ext cx="3429429" cy="3429000"/>
          </a:xfrm>
          <a:prstGeom prst="rect">
            <a:avLst/>
          </a:prstGeom>
          <a:noFill/>
          <a:ln>
            <a:noFill/>
          </a:ln>
        </p:spPr>
      </p:pic>
      <p:pic>
        <p:nvPicPr>
          <p:cNvPr descr=" " id="779" name="Google Shape;779;g2afba95577a_0_734"/>
          <p:cNvPicPr preferRelativeResize="0"/>
          <p:nvPr/>
        </p:nvPicPr>
        <p:blipFill rotWithShape="1">
          <a:blip r:embed="rId7">
            <a:alphaModFix/>
          </a:blip>
          <a:srcRect b="0" l="0" r="0" t="0"/>
          <a:stretch/>
        </p:blipFill>
        <p:spPr>
          <a:xfrm>
            <a:off x="-4636079" y="8610600"/>
            <a:ext cx="3962895" cy="5105400"/>
          </a:xfrm>
          <a:prstGeom prst="rect">
            <a:avLst/>
          </a:prstGeom>
          <a:noFill/>
          <a:ln>
            <a:noFill/>
          </a:ln>
        </p:spPr>
      </p:pic>
      <p:pic>
        <p:nvPicPr>
          <p:cNvPr descr=" " id="780" name="Google Shape;780;g2afba95577a_0_734"/>
          <p:cNvPicPr preferRelativeResize="0"/>
          <p:nvPr/>
        </p:nvPicPr>
        <p:blipFill rotWithShape="1">
          <a:blip r:embed="rId8">
            <a:alphaModFix/>
          </a:blip>
          <a:srcRect b="0" l="0" r="0" t="0"/>
          <a:stretch/>
        </p:blipFill>
        <p:spPr>
          <a:xfrm>
            <a:off x="7468533" y="2044700"/>
            <a:ext cx="16791499" cy="16789400"/>
          </a:xfrm>
          <a:prstGeom prst="rect">
            <a:avLst/>
          </a:prstGeom>
          <a:noFill/>
          <a:ln>
            <a:noFill/>
          </a:ln>
        </p:spPr>
      </p:pic>
      <p:sp>
        <p:nvSpPr>
          <p:cNvPr id="781" name="Google Shape;781;g2afba95577a_0_734"/>
          <p:cNvSpPr/>
          <p:nvPr/>
        </p:nvSpPr>
        <p:spPr>
          <a:xfrm>
            <a:off x="2337092" y="6172200"/>
            <a:ext cx="11998800" cy="430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82" name="Google Shape;782;g2afba95577a_0_734"/>
          <p:cNvSpPr/>
          <p:nvPr/>
        </p:nvSpPr>
        <p:spPr>
          <a:xfrm>
            <a:off x="2248181" y="2971800"/>
            <a:ext cx="11452500" cy="346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arter One"/>
              <a:buNone/>
            </a:pPr>
            <a:r>
              <a:rPr b="0" i="0" lang="en-US" sz="8000" u="none" cap="none" strike="noStrike">
                <a:solidFill>
                  <a:srgbClr val="272727"/>
                </a:solidFill>
                <a:latin typeface="Carter One"/>
                <a:ea typeface="Carter One"/>
                <a:cs typeface="Carter One"/>
                <a:sym typeface="Carter One"/>
              </a:rPr>
              <a:t>Thank you for choosing EaTemp</a:t>
            </a:r>
            <a:endParaRPr b="0" i="0" sz="8000" u="none" cap="none" strike="noStrike">
              <a:solidFill>
                <a:schemeClr val="dk1"/>
              </a:solidFill>
              <a:latin typeface="Calibri"/>
              <a:ea typeface="Calibri"/>
              <a:cs typeface="Calibri"/>
              <a:sym typeface="Calibri"/>
            </a:endParaRPr>
          </a:p>
        </p:txBody>
      </p:sp>
      <p:sp>
        <p:nvSpPr>
          <p:cNvPr id="783" name="Google Shape;783;g2afba95577a_0_734"/>
          <p:cNvSpPr/>
          <p:nvPr/>
        </p:nvSpPr>
        <p:spPr>
          <a:xfrm rot="-5400000">
            <a:off x="22204446" y="6294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9">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84" name="Google Shape;784;g2afba95577a_0_734"/>
          <p:cNvPicPr preferRelativeResize="0"/>
          <p:nvPr/>
        </p:nvPicPr>
        <p:blipFill rotWithShape="1">
          <a:blip r:embed="rId10">
            <a:alphaModFix/>
          </a:blip>
          <a:srcRect b="0" l="0" r="0" t="0"/>
          <a:stretch/>
        </p:blipFill>
        <p:spPr>
          <a:xfrm>
            <a:off x="17667908" y="4533900"/>
            <a:ext cx="5703013" cy="7366000"/>
          </a:xfrm>
          <a:prstGeom prst="rect">
            <a:avLst/>
          </a:prstGeom>
          <a:noFill/>
          <a:ln>
            <a:noFill/>
          </a:ln>
        </p:spPr>
      </p:pic>
      <p:sp>
        <p:nvSpPr>
          <p:cNvPr id="785" name="Google Shape;785;g2afba95577a_0_734"/>
          <p:cNvSpPr/>
          <p:nvPr/>
        </p:nvSpPr>
        <p:spPr>
          <a:xfrm>
            <a:off x="23370921" y="8483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6" name="Google Shape;786;g2afba95577a_0_734"/>
          <p:cNvPicPr preferRelativeResize="0"/>
          <p:nvPr/>
        </p:nvPicPr>
        <p:blipFill rotWithShape="1">
          <a:blip r:embed="rId11">
            <a:alphaModFix/>
          </a:blip>
          <a:srcRect b="0" l="0" r="0" t="0"/>
          <a:stretch/>
        </p:blipFill>
        <p:spPr>
          <a:xfrm>
            <a:off x="23523340" y="8788400"/>
            <a:ext cx="711289" cy="2590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DAFA"/>
        </a:solidFill>
      </p:bgPr>
    </p:bg>
    <p:spTree>
      <p:nvGrpSpPr>
        <p:cNvPr id="45" name="Shape 45"/>
        <p:cNvGrpSpPr/>
        <p:nvPr/>
      </p:nvGrpSpPr>
      <p:grpSpPr>
        <a:xfrm>
          <a:off x="0" y="0"/>
          <a:ext cx="0" cy="0"/>
          <a:chOff x="0" y="0"/>
          <a:chExt cx="0" cy="0"/>
        </a:xfrm>
      </p:grpSpPr>
      <p:pic>
        <p:nvPicPr>
          <p:cNvPr descr=" " id="46" name="Google Shape;46;g2afba95577a_0_28"/>
          <p:cNvPicPr preferRelativeResize="0"/>
          <p:nvPr/>
        </p:nvPicPr>
        <p:blipFill rotWithShape="1">
          <a:blip r:embed="rId3">
            <a:alphaModFix/>
          </a:blip>
          <a:srcRect b="0" l="0" r="0" t="0"/>
          <a:stretch/>
        </p:blipFill>
        <p:spPr>
          <a:xfrm>
            <a:off x="-203225" y="2082800"/>
            <a:ext cx="15864283" cy="15862300"/>
          </a:xfrm>
          <a:prstGeom prst="rect">
            <a:avLst/>
          </a:prstGeom>
          <a:noFill/>
          <a:ln>
            <a:noFill/>
          </a:ln>
        </p:spPr>
      </p:pic>
      <p:pic>
        <p:nvPicPr>
          <p:cNvPr descr=" " id="47" name="Google Shape;47;g2afba95577a_0_28"/>
          <p:cNvPicPr preferRelativeResize="0"/>
          <p:nvPr/>
        </p:nvPicPr>
        <p:blipFill rotWithShape="1">
          <a:blip r:embed="rId4">
            <a:alphaModFix/>
          </a:blip>
          <a:srcRect b="0" l="0" r="0" t="0"/>
          <a:stretch/>
        </p:blipFill>
        <p:spPr>
          <a:xfrm>
            <a:off x="19433429" y="-469900"/>
            <a:ext cx="5601400" cy="5092700"/>
          </a:xfrm>
          <a:prstGeom prst="rect">
            <a:avLst/>
          </a:prstGeom>
          <a:noFill/>
          <a:ln>
            <a:noFill/>
          </a:ln>
        </p:spPr>
      </p:pic>
      <p:pic>
        <p:nvPicPr>
          <p:cNvPr descr=" " id="48" name="Google Shape;48;g2afba95577a_0_28"/>
          <p:cNvPicPr preferRelativeResize="0"/>
          <p:nvPr/>
        </p:nvPicPr>
        <p:blipFill rotWithShape="1">
          <a:blip r:embed="rId5">
            <a:alphaModFix/>
          </a:blip>
          <a:srcRect b="0" l="0" r="0" t="0"/>
          <a:stretch/>
        </p:blipFill>
        <p:spPr>
          <a:xfrm>
            <a:off x="0" y="6286500"/>
            <a:ext cx="2895962" cy="7429500"/>
          </a:xfrm>
          <a:prstGeom prst="rect">
            <a:avLst/>
          </a:prstGeom>
          <a:noFill/>
          <a:ln>
            <a:noFill/>
          </a:ln>
        </p:spPr>
      </p:pic>
      <p:pic>
        <p:nvPicPr>
          <p:cNvPr descr=" " id="49" name="Google Shape;49;g2afba95577a_0_28"/>
          <p:cNvPicPr preferRelativeResize="0"/>
          <p:nvPr/>
        </p:nvPicPr>
        <p:blipFill rotWithShape="1">
          <a:blip r:embed="rId6">
            <a:alphaModFix/>
          </a:blip>
          <a:srcRect b="0" l="0" r="0" t="0"/>
          <a:stretch/>
        </p:blipFill>
        <p:spPr>
          <a:xfrm>
            <a:off x="21186248" y="12674600"/>
            <a:ext cx="3200800" cy="1016000"/>
          </a:xfrm>
          <a:prstGeom prst="rect">
            <a:avLst/>
          </a:prstGeom>
          <a:noFill/>
          <a:ln>
            <a:noFill/>
          </a:ln>
        </p:spPr>
      </p:pic>
      <p:sp>
        <p:nvSpPr>
          <p:cNvPr id="50" name="Google Shape;50;g2afba95577a_0_28"/>
          <p:cNvSpPr/>
          <p:nvPr/>
        </p:nvSpPr>
        <p:spPr>
          <a:xfrm rot="-5400000">
            <a:off x="-2881671" y="5816172"/>
            <a:ext cx="14437500" cy="3043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arter One"/>
              <a:buNone/>
            </a:pPr>
            <a:r>
              <a:rPr b="0" i="0" lang="en-US" sz="12800" u="none" cap="none" strike="noStrike">
                <a:solidFill>
                  <a:srgbClr val="272727"/>
                </a:solidFill>
                <a:latin typeface="Carter One"/>
                <a:ea typeface="Carter One"/>
                <a:cs typeface="Carter One"/>
                <a:sym typeface="Carter One"/>
              </a:rPr>
              <a:t>Table of Contents</a:t>
            </a:r>
            <a:endParaRPr b="0" i="0" sz="12800" u="none" cap="none" strike="noStrike">
              <a:solidFill>
                <a:schemeClr val="dk1"/>
              </a:solidFill>
              <a:latin typeface="Calibri"/>
              <a:ea typeface="Calibri"/>
              <a:cs typeface="Calibri"/>
              <a:sym typeface="Calibri"/>
            </a:endParaRPr>
          </a:p>
        </p:txBody>
      </p:sp>
      <p:sp>
        <p:nvSpPr>
          <p:cNvPr id="51" name="Google Shape;51;g2afba95577a_0_28"/>
          <p:cNvSpPr/>
          <p:nvPr/>
        </p:nvSpPr>
        <p:spPr>
          <a:xfrm>
            <a:off x="10199375" y="1638300"/>
            <a:ext cx="77607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 name="Google Shape;52;g2afba95577a_0_28"/>
          <p:cNvPicPr preferRelativeResize="0"/>
          <p:nvPr/>
        </p:nvPicPr>
        <p:blipFill rotWithShape="1">
          <a:blip r:embed="rId7">
            <a:alphaModFix/>
          </a:blip>
          <a:srcRect b="0" l="0" r="0" t="0"/>
          <a:stretch/>
        </p:blipFill>
        <p:spPr>
          <a:xfrm>
            <a:off x="10199375" y="1651000"/>
            <a:ext cx="1625803" cy="1625600"/>
          </a:xfrm>
          <a:prstGeom prst="rect">
            <a:avLst/>
          </a:prstGeom>
          <a:noFill/>
          <a:ln>
            <a:noFill/>
          </a:ln>
        </p:spPr>
      </p:pic>
      <p:sp>
        <p:nvSpPr>
          <p:cNvPr id="53" name="Google Shape;53;g2afba95577a_0_28"/>
          <p:cNvSpPr/>
          <p:nvPr/>
        </p:nvSpPr>
        <p:spPr>
          <a:xfrm>
            <a:off x="10199375" y="16510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afba95577a_0_28"/>
          <p:cNvSpPr/>
          <p:nvPr/>
        </p:nvSpPr>
        <p:spPr>
          <a:xfrm>
            <a:off x="10561370" y="1892300"/>
            <a:ext cx="901800" cy="1143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Carter One"/>
              <a:buNone/>
            </a:pPr>
            <a:r>
              <a:rPr b="0" i="0" lang="en-US" sz="4800" u="none" cap="none" strike="noStrike">
                <a:solidFill>
                  <a:srgbClr val="000000"/>
                </a:solidFill>
                <a:latin typeface="Carter One"/>
                <a:ea typeface="Carter One"/>
                <a:cs typeface="Carter One"/>
                <a:sym typeface="Carter One"/>
              </a:rPr>
              <a:t>01</a:t>
            </a:r>
            <a:endParaRPr b="0" i="0" sz="4800" u="none" cap="none" strike="noStrike">
              <a:solidFill>
                <a:schemeClr val="dk1"/>
              </a:solidFill>
              <a:latin typeface="Calibri"/>
              <a:ea typeface="Calibri"/>
              <a:cs typeface="Calibri"/>
              <a:sym typeface="Calibri"/>
            </a:endParaRPr>
          </a:p>
        </p:txBody>
      </p:sp>
      <p:sp>
        <p:nvSpPr>
          <p:cNvPr id="55" name="Google Shape;55;g2afba95577a_0_28"/>
          <p:cNvSpPr/>
          <p:nvPr/>
        </p:nvSpPr>
        <p:spPr>
          <a:xfrm>
            <a:off x="12028403" y="1638300"/>
            <a:ext cx="5931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afba95577a_0_28"/>
          <p:cNvSpPr/>
          <p:nvPr/>
        </p:nvSpPr>
        <p:spPr>
          <a:xfrm>
            <a:off x="12028403" y="1638300"/>
            <a:ext cx="61350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Introduction</a:t>
            </a:r>
            <a:endParaRPr b="0" i="0" sz="4800" u="none" cap="none" strike="noStrike">
              <a:solidFill>
                <a:schemeClr val="dk1"/>
              </a:solidFill>
              <a:latin typeface="Calibri"/>
              <a:ea typeface="Calibri"/>
              <a:cs typeface="Calibri"/>
              <a:sym typeface="Calibri"/>
            </a:endParaRPr>
          </a:p>
        </p:txBody>
      </p:sp>
      <p:sp>
        <p:nvSpPr>
          <p:cNvPr id="57" name="Google Shape;57;g2afba95577a_0_28"/>
          <p:cNvSpPr/>
          <p:nvPr/>
        </p:nvSpPr>
        <p:spPr>
          <a:xfrm>
            <a:off x="12028403" y="26797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8" name="Google Shape;58;g2afba95577a_0_28"/>
          <p:cNvSpPr/>
          <p:nvPr/>
        </p:nvSpPr>
        <p:spPr>
          <a:xfrm>
            <a:off x="12028403" y="4356100"/>
            <a:ext cx="77607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 name="Google Shape;59;g2afba95577a_0_28"/>
          <p:cNvPicPr preferRelativeResize="0"/>
          <p:nvPr/>
        </p:nvPicPr>
        <p:blipFill rotWithShape="1">
          <a:blip r:embed="rId7">
            <a:alphaModFix/>
          </a:blip>
          <a:srcRect b="0" l="0" r="0" t="0"/>
          <a:stretch/>
        </p:blipFill>
        <p:spPr>
          <a:xfrm>
            <a:off x="12028403" y="4368800"/>
            <a:ext cx="1625803" cy="1625600"/>
          </a:xfrm>
          <a:prstGeom prst="rect">
            <a:avLst/>
          </a:prstGeom>
          <a:noFill/>
          <a:ln>
            <a:noFill/>
          </a:ln>
        </p:spPr>
      </p:pic>
      <p:sp>
        <p:nvSpPr>
          <p:cNvPr id="60" name="Google Shape;60;g2afba95577a_0_28"/>
          <p:cNvSpPr/>
          <p:nvPr/>
        </p:nvSpPr>
        <p:spPr>
          <a:xfrm>
            <a:off x="12028403" y="43688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afba95577a_0_28"/>
          <p:cNvSpPr/>
          <p:nvPr/>
        </p:nvSpPr>
        <p:spPr>
          <a:xfrm>
            <a:off x="12326891" y="4610100"/>
            <a:ext cx="1028700" cy="1143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Carter One"/>
              <a:buNone/>
            </a:pPr>
            <a:r>
              <a:rPr b="0" i="0" lang="en-US" sz="4800" u="none" cap="none" strike="noStrike">
                <a:solidFill>
                  <a:srgbClr val="000000"/>
                </a:solidFill>
                <a:latin typeface="Carter One"/>
                <a:ea typeface="Carter One"/>
                <a:cs typeface="Carter One"/>
                <a:sym typeface="Carter One"/>
              </a:rPr>
              <a:t>02</a:t>
            </a:r>
            <a:endParaRPr b="0" i="0" sz="4800" u="none" cap="none" strike="noStrike">
              <a:solidFill>
                <a:schemeClr val="dk1"/>
              </a:solidFill>
              <a:latin typeface="Calibri"/>
              <a:ea typeface="Calibri"/>
              <a:cs typeface="Calibri"/>
              <a:sym typeface="Calibri"/>
            </a:endParaRPr>
          </a:p>
        </p:txBody>
      </p:sp>
      <p:sp>
        <p:nvSpPr>
          <p:cNvPr id="62" name="Google Shape;62;g2afba95577a_0_28"/>
          <p:cNvSpPr/>
          <p:nvPr/>
        </p:nvSpPr>
        <p:spPr>
          <a:xfrm>
            <a:off x="13857432" y="4356100"/>
            <a:ext cx="5931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afba95577a_0_28"/>
          <p:cNvSpPr/>
          <p:nvPr/>
        </p:nvSpPr>
        <p:spPr>
          <a:xfrm>
            <a:off x="13857432" y="4356100"/>
            <a:ext cx="61350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Encounters</a:t>
            </a:r>
            <a:endParaRPr b="0" i="0" sz="4800" u="none" cap="none" strike="noStrike">
              <a:solidFill>
                <a:schemeClr val="dk1"/>
              </a:solidFill>
              <a:latin typeface="Calibri"/>
              <a:ea typeface="Calibri"/>
              <a:cs typeface="Calibri"/>
              <a:sym typeface="Calibri"/>
            </a:endParaRPr>
          </a:p>
        </p:txBody>
      </p:sp>
      <p:sp>
        <p:nvSpPr>
          <p:cNvPr id="64" name="Google Shape;64;g2afba95577a_0_28"/>
          <p:cNvSpPr/>
          <p:nvPr/>
        </p:nvSpPr>
        <p:spPr>
          <a:xfrm>
            <a:off x="13857432" y="53975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5" name="Google Shape;65;g2afba95577a_0_28"/>
          <p:cNvSpPr/>
          <p:nvPr/>
        </p:nvSpPr>
        <p:spPr>
          <a:xfrm>
            <a:off x="13857432" y="7073900"/>
            <a:ext cx="77607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 name="Google Shape;66;g2afba95577a_0_28"/>
          <p:cNvPicPr preferRelativeResize="0"/>
          <p:nvPr/>
        </p:nvPicPr>
        <p:blipFill rotWithShape="1">
          <a:blip r:embed="rId7">
            <a:alphaModFix/>
          </a:blip>
          <a:srcRect b="0" l="0" r="0" t="0"/>
          <a:stretch/>
        </p:blipFill>
        <p:spPr>
          <a:xfrm>
            <a:off x="13857432" y="7086600"/>
            <a:ext cx="1625803" cy="1625600"/>
          </a:xfrm>
          <a:prstGeom prst="rect">
            <a:avLst/>
          </a:prstGeom>
          <a:noFill/>
          <a:ln>
            <a:noFill/>
          </a:ln>
        </p:spPr>
      </p:pic>
      <p:sp>
        <p:nvSpPr>
          <p:cNvPr id="67" name="Google Shape;67;g2afba95577a_0_28"/>
          <p:cNvSpPr/>
          <p:nvPr/>
        </p:nvSpPr>
        <p:spPr>
          <a:xfrm>
            <a:off x="13857432" y="70866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afba95577a_0_28"/>
          <p:cNvSpPr/>
          <p:nvPr/>
        </p:nvSpPr>
        <p:spPr>
          <a:xfrm>
            <a:off x="14155919" y="7327900"/>
            <a:ext cx="1028700" cy="1143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Carter One"/>
              <a:buNone/>
            </a:pPr>
            <a:r>
              <a:rPr b="0" i="0" lang="en-US" sz="4800" u="none" cap="none" strike="noStrike">
                <a:solidFill>
                  <a:srgbClr val="000000"/>
                </a:solidFill>
                <a:latin typeface="Carter One"/>
                <a:ea typeface="Carter One"/>
                <a:cs typeface="Carter One"/>
                <a:sym typeface="Carter One"/>
              </a:rPr>
              <a:t>03</a:t>
            </a:r>
            <a:endParaRPr b="0" i="0" sz="4800" u="none" cap="none" strike="noStrike">
              <a:solidFill>
                <a:schemeClr val="dk1"/>
              </a:solidFill>
              <a:latin typeface="Calibri"/>
              <a:ea typeface="Calibri"/>
              <a:cs typeface="Calibri"/>
              <a:sym typeface="Calibri"/>
            </a:endParaRPr>
          </a:p>
        </p:txBody>
      </p:sp>
      <p:sp>
        <p:nvSpPr>
          <p:cNvPr id="69" name="Google Shape;69;g2afba95577a_0_28"/>
          <p:cNvSpPr/>
          <p:nvPr/>
        </p:nvSpPr>
        <p:spPr>
          <a:xfrm>
            <a:off x="15686461" y="7073900"/>
            <a:ext cx="5931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afba95577a_0_28"/>
          <p:cNvSpPr/>
          <p:nvPr/>
        </p:nvSpPr>
        <p:spPr>
          <a:xfrm>
            <a:off x="15686461" y="7073900"/>
            <a:ext cx="61350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Wonders</a:t>
            </a:r>
            <a:endParaRPr b="0" i="0" sz="4800" u="none" cap="none" strike="noStrike">
              <a:solidFill>
                <a:schemeClr val="dk1"/>
              </a:solidFill>
              <a:latin typeface="Calibri"/>
              <a:ea typeface="Calibri"/>
              <a:cs typeface="Calibri"/>
              <a:sym typeface="Calibri"/>
            </a:endParaRPr>
          </a:p>
        </p:txBody>
      </p:sp>
      <p:sp>
        <p:nvSpPr>
          <p:cNvPr id="71" name="Google Shape;71;g2afba95577a_0_28"/>
          <p:cNvSpPr/>
          <p:nvPr/>
        </p:nvSpPr>
        <p:spPr>
          <a:xfrm>
            <a:off x="15686461" y="81153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72" name="Google Shape;72;g2afba95577a_0_28"/>
          <p:cNvSpPr/>
          <p:nvPr/>
        </p:nvSpPr>
        <p:spPr>
          <a:xfrm>
            <a:off x="15686461" y="9791700"/>
            <a:ext cx="77607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 name="Google Shape;73;g2afba95577a_0_28"/>
          <p:cNvPicPr preferRelativeResize="0"/>
          <p:nvPr/>
        </p:nvPicPr>
        <p:blipFill rotWithShape="1">
          <a:blip r:embed="rId7">
            <a:alphaModFix/>
          </a:blip>
          <a:srcRect b="0" l="0" r="0" t="0"/>
          <a:stretch/>
        </p:blipFill>
        <p:spPr>
          <a:xfrm>
            <a:off x="15686461" y="9804400"/>
            <a:ext cx="1625803" cy="1625600"/>
          </a:xfrm>
          <a:prstGeom prst="rect">
            <a:avLst/>
          </a:prstGeom>
          <a:noFill/>
          <a:ln>
            <a:noFill/>
          </a:ln>
        </p:spPr>
      </p:pic>
      <p:sp>
        <p:nvSpPr>
          <p:cNvPr id="74" name="Google Shape;74;g2afba95577a_0_28"/>
          <p:cNvSpPr/>
          <p:nvPr/>
        </p:nvSpPr>
        <p:spPr>
          <a:xfrm>
            <a:off x="15686461" y="98044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afba95577a_0_28"/>
          <p:cNvSpPr/>
          <p:nvPr/>
        </p:nvSpPr>
        <p:spPr>
          <a:xfrm>
            <a:off x="15953194" y="10045700"/>
            <a:ext cx="1092300" cy="1143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Carter One"/>
              <a:buNone/>
            </a:pPr>
            <a:r>
              <a:rPr b="0" i="0" lang="en-US" sz="4800" u="none" cap="none" strike="noStrike">
                <a:solidFill>
                  <a:srgbClr val="000000"/>
                </a:solidFill>
                <a:latin typeface="Carter One"/>
                <a:ea typeface="Carter One"/>
                <a:cs typeface="Carter One"/>
                <a:sym typeface="Carter One"/>
              </a:rPr>
              <a:t>04</a:t>
            </a:r>
            <a:endParaRPr b="0" i="0" sz="4800" u="none" cap="none" strike="noStrike">
              <a:solidFill>
                <a:schemeClr val="dk1"/>
              </a:solidFill>
              <a:latin typeface="Calibri"/>
              <a:ea typeface="Calibri"/>
              <a:cs typeface="Calibri"/>
              <a:sym typeface="Calibri"/>
            </a:endParaRPr>
          </a:p>
        </p:txBody>
      </p:sp>
      <p:sp>
        <p:nvSpPr>
          <p:cNvPr id="76" name="Google Shape;76;g2afba95577a_0_28"/>
          <p:cNvSpPr/>
          <p:nvPr/>
        </p:nvSpPr>
        <p:spPr>
          <a:xfrm>
            <a:off x="17515489" y="9791700"/>
            <a:ext cx="59316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afba95577a_0_28"/>
          <p:cNvSpPr/>
          <p:nvPr/>
        </p:nvSpPr>
        <p:spPr>
          <a:xfrm>
            <a:off x="17515489" y="9791700"/>
            <a:ext cx="61350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Magic</a:t>
            </a:r>
            <a:endParaRPr b="0" i="0" sz="4800" u="none" cap="none" strike="noStrike">
              <a:solidFill>
                <a:schemeClr val="dk1"/>
              </a:solidFill>
              <a:latin typeface="Calibri"/>
              <a:ea typeface="Calibri"/>
              <a:cs typeface="Calibri"/>
              <a:sym typeface="Calibri"/>
            </a:endParaRPr>
          </a:p>
        </p:txBody>
      </p:sp>
      <p:sp>
        <p:nvSpPr>
          <p:cNvPr id="78" name="Google Shape;78;g2afba95577a_0_28"/>
          <p:cNvSpPr/>
          <p:nvPr/>
        </p:nvSpPr>
        <p:spPr>
          <a:xfrm>
            <a:off x="17515489" y="108331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9" name="Google Shape;79;g2afba95577a_0_28"/>
          <p:cNvSpPr/>
          <p:nvPr/>
        </p:nvSpPr>
        <p:spPr>
          <a:xfrm>
            <a:off x="10262883" y="3810000"/>
            <a:ext cx="93231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 name="Google Shape;80;g2afba95577a_0_28"/>
          <p:cNvPicPr preferRelativeResize="0"/>
          <p:nvPr/>
        </p:nvPicPr>
        <p:blipFill rotWithShape="1">
          <a:blip r:embed="rId8">
            <a:alphaModFix/>
          </a:blip>
          <a:srcRect b="0" l="0" r="0" t="0"/>
          <a:stretch/>
        </p:blipFill>
        <p:spPr>
          <a:xfrm>
            <a:off x="10262883" y="3771900"/>
            <a:ext cx="9322965" cy="38100"/>
          </a:xfrm>
          <a:prstGeom prst="rect">
            <a:avLst/>
          </a:prstGeom>
          <a:noFill/>
          <a:ln>
            <a:noFill/>
          </a:ln>
        </p:spPr>
      </p:pic>
      <p:sp>
        <p:nvSpPr>
          <p:cNvPr id="81" name="Google Shape;81;g2afba95577a_0_28"/>
          <p:cNvSpPr/>
          <p:nvPr/>
        </p:nvSpPr>
        <p:spPr>
          <a:xfrm>
            <a:off x="12193524" y="6527800"/>
            <a:ext cx="93231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2" name="Google Shape;82;g2afba95577a_0_28"/>
          <p:cNvPicPr preferRelativeResize="0"/>
          <p:nvPr/>
        </p:nvPicPr>
        <p:blipFill rotWithShape="1">
          <a:blip r:embed="rId8">
            <a:alphaModFix/>
          </a:blip>
          <a:srcRect b="0" l="0" r="0" t="0"/>
          <a:stretch/>
        </p:blipFill>
        <p:spPr>
          <a:xfrm>
            <a:off x="12193524" y="6489700"/>
            <a:ext cx="9322965" cy="38100"/>
          </a:xfrm>
          <a:prstGeom prst="rect">
            <a:avLst/>
          </a:prstGeom>
          <a:noFill/>
          <a:ln>
            <a:noFill/>
          </a:ln>
        </p:spPr>
      </p:pic>
      <p:sp>
        <p:nvSpPr>
          <p:cNvPr id="83" name="Google Shape;83;g2afba95577a_0_28"/>
          <p:cNvSpPr/>
          <p:nvPr/>
        </p:nvSpPr>
        <p:spPr>
          <a:xfrm>
            <a:off x="13857432" y="9245600"/>
            <a:ext cx="93231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4" name="Google Shape;84;g2afba95577a_0_28"/>
          <p:cNvPicPr preferRelativeResize="0"/>
          <p:nvPr/>
        </p:nvPicPr>
        <p:blipFill rotWithShape="1">
          <a:blip r:embed="rId8">
            <a:alphaModFix/>
          </a:blip>
          <a:srcRect b="0" l="0" r="0" t="0"/>
          <a:stretch/>
        </p:blipFill>
        <p:spPr>
          <a:xfrm>
            <a:off x="13857432" y="9207500"/>
            <a:ext cx="9322965" cy="38100"/>
          </a:xfrm>
          <a:prstGeom prst="rect">
            <a:avLst/>
          </a:prstGeom>
          <a:noFill/>
          <a:ln>
            <a:noFill/>
          </a:ln>
        </p:spPr>
      </p:pic>
      <p:pic>
        <p:nvPicPr>
          <p:cNvPr descr=" " id="85" name="Google Shape;85;g2afba95577a_0_28"/>
          <p:cNvPicPr preferRelativeResize="0"/>
          <p:nvPr/>
        </p:nvPicPr>
        <p:blipFill rotWithShape="1">
          <a:blip r:embed="rId9">
            <a:alphaModFix/>
          </a:blip>
          <a:srcRect b="0" l="0" r="0" t="0"/>
          <a:stretch/>
        </p:blipFill>
        <p:spPr>
          <a:xfrm>
            <a:off x="6172972" y="4368800"/>
            <a:ext cx="8497362" cy="9042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DAFA"/>
        </a:solidFill>
      </p:bgPr>
    </p:bg>
    <p:spTree>
      <p:nvGrpSpPr>
        <p:cNvPr id="90" name="Shape 90"/>
        <p:cNvGrpSpPr/>
        <p:nvPr/>
      </p:nvGrpSpPr>
      <p:grpSpPr>
        <a:xfrm>
          <a:off x="0" y="0"/>
          <a:ext cx="0" cy="0"/>
          <a:chOff x="0" y="0"/>
          <a:chExt cx="0" cy="0"/>
        </a:xfrm>
      </p:grpSpPr>
      <p:pic>
        <p:nvPicPr>
          <p:cNvPr descr=" " id="91" name="Google Shape;91;g2afba95577a_0_72"/>
          <p:cNvPicPr preferRelativeResize="0"/>
          <p:nvPr/>
        </p:nvPicPr>
        <p:blipFill rotWithShape="1">
          <a:blip r:embed="rId3">
            <a:alphaModFix/>
          </a:blip>
          <a:srcRect b="0" l="0" r="0" t="0"/>
          <a:stretch/>
        </p:blipFill>
        <p:spPr>
          <a:xfrm>
            <a:off x="14898962" y="-2120900"/>
            <a:ext cx="13044530" cy="13042900"/>
          </a:xfrm>
          <a:prstGeom prst="rect">
            <a:avLst/>
          </a:prstGeom>
          <a:noFill/>
          <a:ln>
            <a:noFill/>
          </a:ln>
        </p:spPr>
      </p:pic>
      <p:pic>
        <p:nvPicPr>
          <p:cNvPr descr=" " id="92" name="Google Shape;92;g2afba95577a_0_72"/>
          <p:cNvPicPr preferRelativeResize="0"/>
          <p:nvPr/>
        </p:nvPicPr>
        <p:blipFill rotWithShape="1">
          <a:blip r:embed="rId4">
            <a:alphaModFix/>
          </a:blip>
          <a:srcRect b="0" l="0" r="0" t="0"/>
          <a:stretch/>
        </p:blipFill>
        <p:spPr>
          <a:xfrm>
            <a:off x="-2222778" y="7518400"/>
            <a:ext cx="8116314" cy="6997700"/>
          </a:xfrm>
          <a:prstGeom prst="rect">
            <a:avLst/>
          </a:prstGeom>
          <a:noFill/>
          <a:ln>
            <a:noFill/>
          </a:ln>
        </p:spPr>
      </p:pic>
      <p:pic>
        <p:nvPicPr>
          <p:cNvPr descr=" " id="93" name="Google Shape;93;g2afba95577a_0_72"/>
          <p:cNvPicPr preferRelativeResize="0"/>
          <p:nvPr/>
        </p:nvPicPr>
        <p:blipFill rotWithShape="1">
          <a:blip r:embed="rId5">
            <a:alphaModFix/>
          </a:blip>
          <a:srcRect b="0" l="0" r="0" t="0"/>
          <a:stretch/>
        </p:blipFill>
        <p:spPr>
          <a:xfrm>
            <a:off x="21414877" y="1981200"/>
            <a:ext cx="1511489" cy="1143000"/>
          </a:xfrm>
          <a:prstGeom prst="rect">
            <a:avLst/>
          </a:prstGeom>
          <a:noFill/>
          <a:ln>
            <a:noFill/>
          </a:ln>
        </p:spPr>
      </p:pic>
      <p:pic>
        <p:nvPicPr>
          <p:cNvPr descr=" " id="94" name="Google Shape;94;g2afba95577a_0_72"/>
          <p:cNvPicPr preferRelativeResize="0"/>
          <p:nvPr/>
        </p:nvPicPr>
        <p:blipFill rotWithShape="1">
          <a:blip r:embed="rId6">
            <a:alphaModFix/>
          </a:blip>
          <a:srcRect b="0" l="0" r="0" t="0"/>
          <a:stretch/>
        </p:blipFill>
        <p:spPr>
          <a:xfrm>
            <a:off x="22672334" y="698500"/>
            <a:ext cx="1003425" cy="927100"/>
          </a:xfrm>
          <a:prstGeom prst="rect">
            <a:avLst/>
          </a:prstGeom>
          <a:noFill/>
          <a:ln>
            <a:noFill/>
          </a:ln>
        </p:spPr>
      </p:pic>
      <p:sp>
        <p:nvSpPr>
          <p:cNvPr id="95" name="Google Shape;95;g2afba95577a_0_7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6" name="Google Shape;96;g2afba95577a_0_7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97" name="Google Shape;97;g2afba95577a_0_72"/>
          <p:cNvSpPr/>
          <p:nvPr/>
        </p:nvSpPr>
        <p:spPr>
          <a:xfrm>
            <a:off x="2959470" y="2603500"/>
            <a:ext cx="15936300" cy="190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arter One"/>
              <a:buNone/>
            </a:pPr>
            <a:r>
              <a:rPr b="0" i="0" lang="en-US" sz="8000" u="none" cap="none" strike="noStrike">
                <a:solidFill>
                  <a:srgbClr val="272727"/>
                </a:solidFill>
                <a:latin typeface="Carter One"/>
                <a:ea typeface="Carter One"/>
                <a:cs typeface="Carter One"/>
                <a:sym typeface="Carter One"/>
              </a:rPr>
              <a:t>The Realm of the Extraordinary</a:t>
            </a:r>
            <a:endParaRPr b="0" i="0" sz="8000" u="none" cap="none" strike="noStrike">
              <a:solidFill>
                <a:schemeClr val="dk1"/>
              </a:solidFill>
              <a:latin typeface="Calibri"/>
              <a:ea typeface="Calibri"/>
              <a:cs typeface="Calibri"/>
              <a:sym typeface="Calibri"/>
            </a:endParaRPr>
          </a:p>
        </p:txBody>
      </p:sp>
      <p:sp>
        <p:nvSpPr>
          <p:cNvPr id="98" name="Google Shape;98;g2afba95577a_0_72"/>
          <p:cNvSpPr/>
          <p:nvPr/>
        </p:nvSpPr>
        <p:spPr>
          <a:xfrm>
            <a:off x="2959470"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9" name="Google Shape;99;g2afba95577a_0_72"/>
          <p:cNvSpPr/>
          <p:nvPr/>
        </p:nvSpPr>
        <p:spPr>
          <a:xfrm>
            <a:off x="12701588"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DAFA"/>
        </a:solidFill>
      </p:bgPr>
    </p:bg>
    <p:spTree>
      <p:nvGrpSpPr>
        <p:cNvPr id="104" name="Shape 104"/>
        <p:cNvGrpSpPr/>
        <p:nvPr/>
      </p:nvGrpSpPr>
      <p:grpSpPr>
        <a:xfrm>
          <a:off x="0" y="0"/>
          <a:ext cx="0" cy="0"/>
          <a:chOff x="0" y="0"/>
          <a:chExt cx="0" cy="0"/>
        </a:xfrm>
      </p:grpSpPr>
      <p:pic>
        <p:nvPicPr>
          <p:cNvPr descr=" " id="105" name="Google Shape;105;g2afba95577a_0_85"/>
          <p:cNvPicPr preferRelativeResize="0"/>
          <p:nvPr/>
        </p:nvPicPr>
        <p:blipFill rotWithShape="1">
          <a:blip r:embed="rId3">
            <a:alphaModFix/>
          </a:blip>
          <a:srcRect b="0" l="0" r="0" t="0"/>
          <a:stretch/>
        </p:blipFill>
        <p:spPr>
          <a:xfrm>
            <a:off x="14543318" y="2349500"/>
            <a:ext cx="8383048" cy="8382000"/>
          </a:xfrm>
          <a:prstGeom prst="rect">
            <a:avLst/>
          </a:prstGeom>
          <a:noFill/>
          <a:ln>
            <a:noFill/>
          </a:ln>
        </p:spPr>
      </p:pic>
      <p:pic>
        <p:nvPicPr>
          <p:cNvPr descr=" " id="106" name="Google Shape;106;g2afba95577a_0_85"/>
          <p:cNvPicPr preferRelativeResize="0"/>
          <p:nvPr/>
        </p:nvPicPr>
        <p:blipFill rotWithShape="1">
          <a:blip r:embed="rId4">
            <a:alphaModFix/>
          </a:blip>
          <a:srcRect b="0" l="0" r="0" t="0"/>
          <a:stretch/>
        </p:blipFill>
        <p:spPr>
          <a:xfrm>
            <a:off x="-673184" y="-342900"/>
            <a:ext cx="6503213" cy="4749800"/>
          </a:xfrm>
          <a:prstGeom prst="rect">
            <a:avLst/>
          </a:prstGeom>
          <a:noFill/>
          <a:ln>
            <a:noFill/>
          </a:ln>
        </p:spPr>
      </p:pic>
      <p:pic>
        <p:nvPicPr>
          <p:cNvPr descr=" " id="107" name="Google Shape;107;g2afba95577a_0_85"/>
          <p:cNvPicPr preferRelativeResize="0"/>
          <p:nvPr/>
        </p:nvPicPr>
        <p:blipFill rotWithShape="1">
          <a:blip r:embed="rId5">
            <a:alphaModFix/>
          </a:blip>
          <a:srcRect b="0" l="0" r="0" t="0"/>
          <a:stretch/>
        </p:blipFill>
        <p:spPr>
          <a:xfrm>
            <a:off x="19001575" y="8521700"/>
            <a:ext cx="5843636" cy="5193792"/>
          </a:xfrm>
          <a:prstGeom prst="rect">
            <a:avLst/>
          </a:prstGeom>
          <a:noFill/>
          <a:ln>
            <a:noFill/>
          </a:ln>
        </p:spPr>
      </p:pic>
      <p:sp>
        <p:nvSpPr>
          <p:cNvPr id="108" name="Google Shape;108;g2afba95577a_0_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9" name="Google Shape;109;g2afba95577a_0_8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10" name="Google Shape;110;g2afba95577a_0_85"/>
          <p:cNvPicPr preferRelativeResize="0"/>
          <p:nvPr/>
        </p:nvPicPr>
        <p:blipFill rotWithShape="1">
          <a:blip r:embed="rId7">
            <a:alphaModFix/>
          </a:blip>
          <a:srcRect b="0" l="0" r="0" t="0"/>
          <a:stretch/>
        </p:blipFill>
        <p:spPr>
          <a:xfrm>
            <a:off x="13260457" y="1270000"/>
            <a:ext cx="9818327" cy="12446000"/>
          </a:xfrm>
          <a:prstGeom prst="rect">
            <a:avLst/>
          </a:prstGeom>
          <a:noFill/>
          <a:ln>
            <a:noFill/>
          </a:ln>
        </p:spPr>
      </p:pic>
      <p:sp>
        <p:nvSpPr>
          <p:cNvPr id="111" name="Google Shape;111;g2afba95577a_0_85"/>
          <p:cNvSpPr/>
          <p:nvPr/>
        </p:nvSpPr>
        <p:spPr>
          <a:xfrm>
            <a:off x="2502213" y="2489200"/>
            <a:ext cx="7875000" cy="490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2" name="Google Shape;112;g2afba95577a_0_85"/>
          <p:cNvPicPr preferRelativeResize="0"/>
          <p:nvPr/>
        </p:nvPicPr>
        <p:blipFill rotWithShape="1">
          <a:blip r:embed="rId8">
            <a:alphaModFix/>
          </a:blip>
          <a:srcRect b="0" l="0" r="0" t="0"/>
          <a:stretch/>
        </p:blipFill>
        <p:spPr>
          <a:xfrm>
            <a:off x="2502213" y="2489200"/>
            <a:ext cx="1146517" cy="1016000"/>
          </a:xfrm>
          <a:prstGeom prst="rect">
            <a:avLst/>
          </a:prstGeom>
          <a:noFill/>
          <a:ln>
            <a:noFill/>
          </a:ln>
        </p:spPr>
      </p:pic>
      <p:sp>
        <p:nvSpPr>
          <p:cNvPr id="113" name="Google Shape;113;g2afba95577a_0_85"/>
          <p:cNvSpPr/>
          <p:nvPr/>
        </p:nvSpPr>
        <p:spPr>
          <a:xfrm>
            <a:off x="2502213" y="3810000"/>
            <a:ext cx="7875000" cy="358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g2afba95577a_0_85"/>
          <p:cNvSpPr/>
          <p:nvPr/>
        </p:nvSpPr>
        <p:spPr>
          <a:xfrm>
            <a:off x="2502213" y="3810000"/>
            <a:ext cx="80781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Unicorn Sightings</a:t>
            </a:r>
            <a:endParaRPr b="0" i="0" sz="4800" u="none" cap="none" strike="noStrike">
              <a:solidFill>
                <a:schemeClr val="dk1"/>
              </a:solidFill>
              <a:latin typeface="Calibri"/>
              <a:ea typeface="Calibri"/>
              <a:cs typeface="Calibri"/>
              <a:sym typeface="Calibri"/>
            </a:endParaRPr>
          </a:p>
        </p:txBody>
      </p:sp>
      <p:sp>
        <p:nvSpPr>
          <p:cNvPr id="115" name="Google Shape;115;g2afba95577a_0_85"/>
          <p:cNvSpPr/>
          <p:nvPr/>
        </p:nvSpPr>
        <p:spPr>
          <a:xfrm>
            <a:off x="2502213" y="49530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6" name="Google Shape;116;g2afba95577a_0_85"/>
          <p:cNvSpPr/>
          <p:nvPr/>
        </p:nvSpPr>
        <p:spPr>
          <a:xfrm>
            <a:off x="2502213" y="8001000"/>
            <a:ext cx="7875000" cy="490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7" name="Google Shape;117;g2afba95577a_0_85"/>
          <p:cNvPicPr preferRelativeResize="0"/>
          <p:nvPr/>
        </p:nvPicPr>
        <p:blipFill rotWithShape="1">
          <a:blip r:embed="rId9">
            <a:alphaModFix/>
          </a:blip>
          <a:srcRect b="0" l="0" r="0" t="0"/>
          <a:stretch/>
        </p:blipFill>
        <p:spPr>
          <a:xfrm>
            <a:off x="2502213" y="8001000"/>
            <a:ext cx="1046637" cy="1016000"/>
          </a:xfrm>
          <a:prstGeom prst="rect">
            <a:avLst/>
          </a:prstGeom>
          <a:noFill/>
          <a:ln>
            <a:noFill/>
          </a:ln>
        </p:spPr>
      </p:pic>
      <p:sp>
        <p:nvSpPr>
          <p:cNvPr id="118" name="Google Shape;118;g2afba95577a_0_85"/>
          <p:cNvSpPr/>
          <p:nvPr/>
        </p:nvSpPr>
        <p:spPr>
          <a:xfrm>
            <a:off x="2502213" y="9321800"/>
            <a:ext cx="7875000" cy="358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g2afba95577a_0_85"/>
          <p:cNvSpPr/>
          <p:nvPr/>
        </p:nvSpPr>
        <p:spPr>
          <a:xfrm>
            <a:off x="2502213" y="9321800"/>
            <a:ext cx="80781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Dragon Taming</a:t>
            </a:r>
            <a:endParaRPr b="0" i="0" sz="4800" u="none" cap="none" strike="noStrike">
              <a:solidFill>
                <a:schemeClr val="dk1"/>
              </a:solidFill>
              <a:latin typeface="Calibri"/>
              <a:ea typeface="Calibri"/>
              <a:cs typeface="Calibri"/>
              <a:sym typeface="Calibri"/>
            </a:endParaRPr>
          </a:p>
        </p:txBody>
      </p:sp>
      <p:sp>
        <p:nvSpPr>
          <p:cNvPr id="120" name="Google Shape;120;g2afba95577a_0_85"/>
          <p:cNvSpPr/>
          <p:nvPr/>
        </p:nvSpPr>
        <p:spPr>
          <a:xfrm>
            <a:off x="2502213" y="104648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DAFA"/>
        </a:solidFill>
      </p:bgPr>
    </p:bg>
    <p:spTree>
      <p:nvGrpSpPr>
        <p:cNvPr id="125" name="Shape 125"/>
        <p:cNvGrpSpPr/>
        <p:nvPr/>
      </p:nvGrpSpPr>
      <p:grpSpPr>
        <a:xfrm>
          <a:off x="0" y="0"/>
          <a:ext cx="0" cy="0"/>
          <a:chOff x="0" y="0"/>
          <a:chExt cx="0" cy="0"/>
        </a:xfrm>
      </p:grpSpPr>
      <p:pic>
        <p:nvPicPr>
          <p:cNvPr descr=" " id="126" name="Google Shape;126;g2afba95577a_0_105"/>
          <p:cNvPicPr preferRelativeResize="0"/>
          <p:nvPr/>
        </p:nvPicPr>
        <p:blipFill rotWithShape="1">
          <a:blip r:embed="rId3">
            <a:alphaModFix/>
          </a:blip>
          <a:srcRect b="0" l="0" r="0" t="0"/>
          <a:stretch/>
        </p:blipFill>
        <p:spPr>
          <a:xfrm>
            <a:off x="-203225" y="2082800"/>
            <a:ext cx="15864283" cy="15862300"/>
          </a:xfrm>
          <a:prstGeom prst="rect">
            <a:avLst/>
          </a:prstGeom>
          <a:noFill/>
          <a:ln>
            <a:noFill/>
          </a:ln>
        </p:spPr>
      </p:pic>
      <p:pic>
        <p:nvPicPr>
          <p:cNvPr descr=" " id="127" name="Google Shape;127;g2afba95577a_0_105"/>
          <p:cNvPicPr preferRelativeResize="0"/>
          <p:nvPr/>
        </p:nvPicPr>
        <p:blipFill rotWithShape="1">
          <a:blip r:embed="rId4">
            <a:alphaModFix/>
          </a:blip>
          <a:srcRect b="0" l="0" r="0" t="0"/>
          <a:stretch/>
        </p:blipFill>
        <p:spPr>
          <a:xfrm>
            <a:off x="19433429" y="-469900"/>
            <a:ext cx="5601400" cy="5092700"/>
          </a:xfrm>
          <a:prstGeom prst="rect">
            <a:avLst/>
          </a:prstGeom>
          <a:noFill/>
          <a:ln>
            <a:noFill/>
          </a:ln>
        </p:spPr>
      </p:pic>
      <p:pic>
        <p:nvPicPr>
          <p:cNvPr descr=" " id="128" name="Google Shape;128;g2afba95577a_0_105"/>
          <p:cNvPicPr preferRelativeResize="0"/>
          <p:nvPr/>
        </p:nvPicPr>
        <p:blipFill rotWithShape="1">
          <a:blip r:embed="rId5">
            <a:alphaModFix/>
          </a:blip>
          <a:srcRect b="0" l="0" r="0" t="0"/>
          <a:stretch/>
        </p:blipFill>
        <p:spPr>
          <a:xfrm>
            <a:off x="0" y="6286500"/>
            <a:ext cx="2895962" cy="7429500"/>
          </a:xfrm>
          <a:prstGeom prst="rect">
            <a:avLst/>
          </a:prstGeom>
          <a:noFill/>
          <a:ln>
            <a:noFill/>
          </a:ln>
        </p:spPr>
      </p:pic>
      <p:sp>
        <p:nvSpPr>
          <p:cNvPr id="129" name="Google Shape;129;g2afba95577a_0_1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0" name="Google Shape;130;g2afba95577a_0_10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31" name="Google Shape;131;g2afba95577a_0_105"/>
          <p:cNvSpPr/>
          <p:nvPr/>
        </p:nvSpPr>
        <p:spPr>
          <a:xfrm>
            <a:off x="800200"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2" name="Google Shape;132;g2afba95577a_0_105"/>
          <p:cNvPicPr preferRelativeResize="0"/>
          <p:nvPr/>
        </p:nvPicPr>
        <p:blipFill rotWithShape="1">
          <a:blip r:embed="rId7">
            <a:alphaModFix/>
          </a:blip>
          <a:srcRect b="0" l="0" r="0" t="0"/>
          <a:stretch/>
        </p:blipFill>
        <p:spPr>
          <a:xfrm>
            <a:off x="800200" y="1181100"/>
            <a:ext cx="7049381" cy="5067300"/>
          </a:xfrm>
          <a:prstGeom prst="rect">
            <a:avLst/>
          </a:prstGeom>
          <a:noFill/>
          <a:ln>
            <a:noFill/>
          </a:ln>
        </p:spPr>
      </p:pic>
      <p:sp>
        <p:nvSpPr>
          <p:cNvPr id="133" name="Google Shape;133;g2afba95577a_0_105"/>
          <p:cNvSpPr/>
          <p:nvPr/>
        </p:nvSpPr>
        <p:spPr>
          <a:xfrm>
            <a:off x="1695662" y="6858000"/>
            <a:ext cx="5258400" cy="93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2afba95577a_0_105"/>
          <p:cNvSpPr/>
          <p:nvPr/>
        </p:nvSpPr>
        <p:spPr>
          <a:xfrm>
            <a:off x="1695662" y="6858000"/>
            <a:ext cx="54618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Unicorn Sightings</a:t>
            </a:r>
            <a:endParaRPr b="0" i="0" sz="4800" u="none" cap="none" strike="noStrike">
              <a:solidFill>
                <a:schemeClr val="dk1"/>
              </a:solidFill>
              <a:latin typeface="Calibri"/>
              <a:ea typeface="Calibri"/>
              <a:cs typeface="Calibri"/>
              <a:sym typeface="Calibri"/>
            </a:endParaRPr>
          </a:p>
        </p:txBody>
      </p:sp>
      <p:sp>
        <p:nvSpPr>
          <p:cNvPr id="135" name="Google Shape;135;g2afba95577a_0_105"/>
          <p:cNvSpPr/>
          <p:nvPr/>
        </p:nvSpPr>
        <p:spPr>
          <a:xfrm>
            <a:off x="800200" y="84074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afba95577a_0_105"/>
          <p:cNvSpPr/>
          <p:nvPr/>
        </p:nvSpPr>
        <p:spPr>
          <a:xfrm>
            <a:off x="732458" y="84074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7" name="Google Shape;137;g2afba95577a_0_105"/>
          <p:cNvSpPr/>
          <p:nvPr/>
        </p:nvSpPr>
        <p:spPr>
          <a:xfrm>
            <a:off x="3632654" y="11455400"/>
            <a:ext cx="1384500" cy="93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afba95577a_0_105"/>
          <p:cNvSpPr/>
          <p:nvPr/>
        </p:nvSpPr>
        <p:spPr>
          <a:xfrm>
            <a:off x="3632654" y="11455400"/>
            <a:ext cx="15876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A8BEA"/>
              </a:buClr>
              <a:buSzPts val="4800"/>
              <a:buFont typeface="Carter One"/>
              <a:buNone/>
            </a:pPr>
            <a:r>
              <a:rPr b="0" i="0" lang="en-US" sz="4800" u="none" cap="none" strike="noStrike">
                <a:solidFill>
                  <a:srgbClr val="8A8BEA"/>
                </a:solidFill>
                <a:latin typeface="Carter One"/>
                <a:ea typeface="Carter One"/>
                <a:cs typeface="Carter One"/>
                <a:sym typeface="Carter One"/>
              </a:rPr>
              <a:t>45%</a:t>
            </a:r>
            <a:endParaRPr b="0" i="0" sz="4800" u="none" cap="none" strike="noStrike">
              <a:solidFill>
                <a:schemeClr val="dk1"/>
              </a:solidFill>
              <a:latin typeface="Calibri"/>
              <a:ea typeface="Calibri"/>
              <a:cs typeface="Calibri"/>
              <a:sym typeface="Calibri"/>
            </a:endParaRPr>
          </a:p>
        </p:txBody>
      </p:sp>
      <p:sp>
        <p:nvSpPr>
          <p:cNvPr id="139" name="Google Shape;139;g2afba95577a_0_105"/>
          <p:cNvSpPr/>
          <p:nvPr/>
        </p:nvSpPr>
        <p:spPr>
          <a:xfrm>
            <a:off x="16016702"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0" name="Google Shape;140;g2afba95577a_0_105"/>
          <p:cNvPicPr preferRelativeResize="0"/>
          <p:nvPr/>
        </p:nvPicPr>
        <p:blipFill rotWithShape="1">
          <a:blip r:embed="rId8">
            <a:alphaModFix/>
          </a:blip>
          <a:srcRect b="0" l="0" r="0" t="0"/>
          <a:stretch/>
        </p:blipFill>
        <p:spPr>
          <a:xfrm>
            <a:off x="16016702" y="1181100"/>
            <a:ext cx="7049381" cy="5067300"/>
          </a:xfrm>
          <a:prstGeom prst="rect">
            <a:avLst/>
          </a:prstGeom>
          <a:noFill/>
          <a:ln>
            <a:noFill/>
          </a:ln>
        </p:spPr>
      </p:pic>
      <p:sp>
        <p:nvSpPr>
          <p:cNvPr id="141" name="Google Shape;141;g2afba95577a_0_105"/>
          <p:cNvSpPr/>
          <p:nvPr/>
        </p:nvSpPr>
        <p:spPr>
          <a:xfrm>
            <a:off x="16912164" y="6858000"/>
            <a:ext cx="5258400" cy="93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afba95577a_0_105"/>
          <p:cNvSpPr/>
          <p:nvPr/>
        </p:nvSpPr>
        <p:spPr>
          <a:xfrm>
            <a:off x="16912164" y="6858000"/>
            <a:ext cx="54618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Unicorn Sightings</a:t>
            </a:r>
            <a:endParaRPr b="0" i="0" sz="4800" u="none" cap="none" strike="noStrike">
              <a:solidFill>
                <a:schemeClr val="dk1"/>
              </a:solidFill>
              <a:latin typeface="Calibri"/>
              <a:ea typeface="Calibri"/>
              <a:cs typeface="Calibri"/>
              <a:sym typeface="Calibri"/>
            </a:endParaRPr>
          </a:p>
        </p:txBody>
      </p:sp>
      <p:sp>
        <p:nvSpPr>
          <p:cNvPr id="143" name="Google Shape;143;g2afba95577a_0_105"/>
          <p:cNvSpPr/>
          <p:nvPr/>
        </p:nvSpPr>
        <p:spPr>
          <a:xfrm>
            <a:off x="16016702" y="84074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afba95577a_0_105"/>
          <p:cNvSpPr/>
          <p:nvPr/>
        </p:nvSpPr>
        <p:spPr>
          <a:xfrm>
            <a:off x="15948960" y="84074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45" name="Google Shape;145;g2afba95577a_0_105"/>
          <p:cNvSpPr/>
          <p:nvPr/>
        </p:nvSpPr>
        <p:spPr>
          <a:xfrm>
            <a:off x="18849156" y="11455400"/>
            <a:ext cx="1384500" cy="93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2afba95577a_0_105"/>
          <p:cNvSpPr/>
          <p:nvPr/>
        </p:nvSpPr>
        <p:spPr>
          <a:xfrm>
            <a:off x="18849156" y="11455400"/>
            <a:ext cx="15876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A8BEA"/>
              </a:buClr>
              <a:buSzPts val="4800"/>
              <a:buFont typeface="Carter One"/>
              <a:buNone/>
            </a:pPr>
            <a:r>
              <a:rPr b="0" i="0" lang="en-US" sz="4800" u="none" cap="none" strike="noStrike">
                <a:solidFill>
                  <a:srgbClr val="8A8BEA"/>
                </a:solidFill>
                <a:latin typeface="Carter One"/>
                <a:ea typeface="Carter One"/>
                <a:cs typeface="Carter One"/>
                <a:sym typeface="Carter One"/>
              </a:rPr>
              <a:t>45%</a:t>
            </a:r>
            <a:endParaRPr b="0" i="0" sz="4800" u="none" cap="none" strike="noStrike">
              <a:solidFill>
                <a:schemeClr val="dk1"/>
              </a:solidFill>
              <a:latin typeface="Calibri"/>
              <a:ea typeface="Calibri"/>
              <a:cs typeface="Calibri"/>
              <a:sym typeface="Calibri"/>
            </a:endParaRPr>
          </a:p>
        </p:txBody>
      </p:sp>
      <p:sp>
        <p:nvSpPr>
          <p:cNvPr id="147" name="Google Shape;147;g2afba95577a_0_105"/>
          <p:cNvSpPr/>
          <p:nvPr/>
        </p:nvSpPr>
        <p:spPr>
          <a:xfrm>
            <a:off x="8408451"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2afba95577a_0_105"/>
          <p:cNvSpPr/>
          <p:nvPr/>
        </p:nvSpPr>
        <p:spPr>
          <a:xfrm>
            <a:off x="9627803" y="1181100"/>
            <a:ext cx="4610700" cy="93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afba95577a_0_105"/>
          <p:cNvSpPr/>
          <p:nvPr/>
        </p:nvSpPr>
        <p:spPr>
          <a:xfrm>
            <a:off x="9627803" y="1181100"/>
            <a:ext cx="48138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Dragon Taming</a:t>
            </a:r>
            <a:endParaRPr b="0" i="0" sz="4800" u="none" cap="none" strike="noStrike">
              <a:solidFill>
                <a:schemeClr val="dk1"/>
              </a:solidFill>
              <a:latin typeface="Calibri"/>
              <a:ea typeface="Calibri"/>
              <a:cs typeface="Calibri"/>
              <a:sym typeface="Calibri"/>
            </a:endParaRPr>
          </a:p>
        </p:txBody>
      </p:sp>
      <p:sp>
        <p:nvSpPr>
          <p:cNvPr id="150" name="Google Shape;150;g2afba95577a_0_105"/>
          <p:cNvSpPr/>
          <p:nvPr/>
        </p:nvSpPr>
        <p:spPr>
          <a:xfrm>
            <a:off x="8408451" y="27305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2afba95577a_0_105"/>
          <p:cNvSpPr/>
          <p:nvPr/>
        </p:nvSpPr>
        <p:spPr>
          <a:xfrm>
            <a:off x="8340709" y="27305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52" name="Google Shape;152;g2afba95577a_0_105"/>
          <p:cNvPicPr preferRelativeResize="0"/>
          <p:nvPr/>
        </p:nvPicPr>
        <p:blipFill rotWithShape="1">
          <a:blip r:embed="rId9">
            <a:alphaModFix/>
          </a:blip>
          <a:srcRect b="0" l="0" r="0" t="0"/>
          <a:stretch/>
        </p:blipFill>
        <p:spPr>
          <a:xfrm>
            <a:off x="8408451" y="5778500"/>
            <a:ext cx="7049381" cy="5067300"/>
          </a:xfrm>
          <a:prstGeom prst="rect">
            <a:avLst/>
          </a:prstGeom>
          <a:noFill/>
          <a:ln>
            <a:noFill/>
          </a:ln>
        </p:spPr>
      </p:pic>
      <p:sp>
        <p:nvSpPr>
          <p:cNvPr id="153" name="Google Shape;153;g2afba95577a_0_105"/>
          <p:cNvSpPr/>
          <p:nvPr/>
        </p:nvSpPr>
        <p:spPr>
          <a:xfrm>
            <a:off x="11266308" y="11455400"/>
            <a:ext cx="1333800" cy="93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2afba95577a_0_105"/>
          <p:cNvSpPr/>
          <p:nvPr/>
        </p:nvSpPr>
        <p:spPr>
          <a:xfrm>
            <a:off x="11266308" y="11455400"/>
            <a:ext cx="15369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A8BEA"/>
              </a:buClr>
              <a:buSzPts val="4800"/>
              <a:buFont typeface="Carter One"/>
              <a:buNone/>
            </a:pPr>
            <a:r>
              <a:rPr b="0" i="0" lang="en-US" sz="4800" u="none" cap="none" strike="noStrike">
                <a:solidFill>
                  <a:srgbClr val="8A8BEA"/>
                </a:solidFill>
                <a:latin typeface="Carter One"/>
                <a:ea typeface="Carter One"/>
                <a:cs typeface="Carter One"/>
                <a:sym typeface="Carter One"/>
              </a:rPr>
              <a:t>67%</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DAFA"/>
        </a:solidFill>
      </p:bgPr>
    </p:bg>
    <p:spTree>
      <p:nvGrpSpPr>
        <p:cNvPr id="159" name="Shape 159"/>
        <p:cNvGrpSpPr/>
        <p:nvPr/>
      </p:nvGrpSpPr>
      <p:grpSpPr>
        <a:xfrm>
          <a:off x="0" y="0"/>
          <a:ext cx="0" cy="0"/>
          <a:chOff x="0" y="0"/>
          <a:chExt cx="0" cy="0"/>
        </a:xfrm>
      </p:grpSpPr>
      <p:sp>
        <p:nvSpPr>
          <p:cNvPr id="160" name="Google Shape;160;g2afba95577a_0_138"/>
          <p:cNvSpPr/>
          <p:nvPr/>
        </p:nvSpPr>
        <p:spPr>
          <a:xfrm>
            <a:off x="0" y="13716000"/>
            <a:ext cx="24387000" cy="13716000"/>
          </a:xfrm>
          <a:prstGeom prst="rect">
            <a:avLst/>
          </a:prstGeom>
          <a:solidFill>
            <a:srgbClr val="8A8B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1" name="Google Shape;161;g2afba95577a_0_138"/>
          <p:cNvPicPr preferRelativeResize="0"/>
          <p:nvPr/>
        </p:nvPicPr>
        <p:blipFill rotWithShape="1">
          <a:blip r:embed="rId3">
            <a:alphaModFix/>
          </a:blip>
          <a:srcRect b="0" l="0" r="0" t="0"/>
          <a:stretch/>
        </p:blipFill>
        <p:spPr>
          <a:xfrm>
            <a:off x="3289711" y="1790700"/>
            <a:ext cx="17807626" cy="10121900"/>
          </a:xfrm>
          <a:prstGeom prst="rect">
            <a:avLst/>
          </a:prstGeom>
          <a:noFill/>
          <a:ln>
            <a:noFill/>
          </a:ln>
        </p:spPr>
      </p:pic>
      <p:pic>
        <p:nvPicPr>
          <p:cNvPr descr=" " id="162" name="Google Shape;162;g2afba95577a_0_138"/>
          <p:cNvPicPr preferRelativeResize="0"/>
          <p:nvPr/>
        </p:nvPicPr>
        <p:blipFill rotWithShape="1">
          <a:blip r:embed="rId4">
            <a:alphaModFix/>
          </a:blip>
          <a:srcRect b="0" l="0" r="0" t="0"/>
          <a:stretch/>
        </p:blipFill>
        <p:spPr>
          <a:xfrm>
            <a:off x="3556445" y="2336800"/>
            <a:ext cx="17807626" cy="10121900"/>
          </a:xfrm>
          <a:prstGeom prst="rect">
            <a:avLst/>
          </a:prstGeom>
          <a:noFill/>
          <a:ln>
            <a:noFill/>
          </a:ln>
        </p:spPr>
      </p:pic>
      <p:pic>
        <p:nvPicPr>
          <p:cNvPr descr=" " id="163" name="Google Shape;163;g2afba95577a_0_138"/>
          <p:cNvPicPr preferRelativeResize="0"/>
          <p:nvPr/>
        </p:nvPicPr>
        <p:blipFill rotWithShape="1">
          <a:blip r:embed="rId5">
            <a:alphaModFix/>
          </a:blip>
          <a:srcRect b="0" l="0" r="0" t="0"/>
          <a:stretch/>
        </p:blipFill>
        <p:spPr>
          <a:xfrm>
            <a:off x="2946768" y="1371600"/>
            <a:ext cx="17807626" cy="10121900"/>
          </a:xfrm>
          <a:prstGeom prst="rect">
            <a:avLst/>
          </a:prstGeom>
          <a:noFill/>
          <a:ln>
            <a:noFill/>
          </a:ln>
        </p:spPr>
      </p:pic>
      <p:pic>
        <p:nvPicPr>
          <p:cNvPr descr=" " id="164" name="Google Shape;164;g2afba95577a_0_138"/>
          <p:cNvPicPr preferRelativeResize="0"/>
          <p:nvPr/>
        </p:nvPicPr>
        <p:blipFill rotWithShape="1">
          <a:blip r:embed="rId6">
            <a:alphaModFix/>
          </a:blip>
          <a:srcRect b="0" l="0" r="0" t="0"/>
          <a:stretch/>
        </p:blipFill>
        <p:spPr>
          <a:xfrm>
            <a:off x="-371177" y="9242847"/>
            <a:ext cx="3765227" cy="3765550"/>
          </a:xfrm>
          <a:prstGeom prst="rect">
            <a:avLst/>
          </a:prstGeom>
          <a:noFill/>
          <a:ln>
            <a:noFill/>
          </a:ln>
        </p:spPr>
      </p:pic>
      <p:pic>
        <p:nvPicPr>
          <p:cNvPr descr=" " id="165" name="Google Shape;165;g2afba95577a_0_138"/>
          <p:cNvPicPr preferRelativeResize="0"/>
          <p:nvPr/>
        </p:nvPicPr>
        <p:blipFill rotWithShape="1">
          <a:blip r:embed="rId7">
            <a:alphaModFix/>
          </a:blip>
          <a:srcRect b="0" l="0" r="0" t="0"/>
          <a:stretch/>
        </p:blipFill>
        <p:spPr>
          <a:xfrm>
            <a:off x="22262019" y="-673100"/>
            <a:ext cx="4350929" cy="5606486"/>
          </a:xfrm>
          <a:prstGeom prst="rect">
            <a:avLst/>
          </a:prstGeom>
          <a:noFill/>
          <a:ln>
            <a:noFill/>
          </a:ln>
        </p:spPr>
      </p:pic>
      <p:pic>
        <p:nvPicPr>
          <p:cNvPr descr=" " id="166" name="Google Shape;166;g2afba95577a_0_138"/>
          <p:cNvPicPr preferRelativeResize="0"/>
          <p:nvPr/>
        </p:nvPicPr>
        <p:blipFill rotWithShape="1">
          <a:blip r:embed="rId8">
            <a:alphaModFix/>
          </a:blip>
          <a:srcRect b="0" l="0" r="0" t="0"/>
          <a:stretch/>
        </p:blipFill>
        <p:spPr>
          <a:xfrm>
            <a:off x="-4763095" y="-4445000"/>
            <a:ext cx="16791499" cy="16789400"/>
          </a:xfrm>
          <a:prstGeom prst="rect">
            <a:avLst/>
          </a:prstGeom>
          <a:noFill/>
          <a:ln>
            <a:noFill/>
          </a:ln>
        </p:spPr>
      </p:pic>
      <p:sp>
        <p:nvSpPr>
          <p:cNvPr id="167" name="Google Shape;167;g2afba95577a_0_13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8" name="Google Shape;168;g2afba95577a_0_138"/>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169" name="Google Shape;169;g2afba95577a_0_138"/>
          <p:cNvPicPr preferRelativeResize="0"/>
          <p:nvPr/>
        </p:nvPicPr>
        <p:blipFill rotWithShape="1">
          <a:blip r:embed="rId10">
            <a:alphaModFix/>
          </a:blip>
          <a:srcRect b="0" l="0" r="0" t="0"/>
          <a:stretch/>
        </p:blipFill>
        <p:spPr>
          <a:xfrm>
            <a:off x="1790924" y="1803400"/>
            <a:ext cx="5966698" cy="4437887"/>
          </a:xfrm>
          <a:prstGeom prst="rect">
            <a:avLst/>
          </a:prstGeom>
          <a:noFill/>
          <a:ln>
            <a:noFill/>
          </a:ln>
        </p:spPr>
      </p:pic>
      <p:sp>
        <p:nvSpPr>
          <p:cNvPr id="170" name="Google Shape;170;g2afba95577a_0_138"/>
          <p:cNvSpPr/>
          <p:nvPr/>
        </p:nvSpPr>
        <p:spPr>
          <a:xfrm>
            <a:off x="7011276" y="3721100"/>
            <a:ext cx="11926800" cy="570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2afba95577a_0_138"/>
          <p:cNvSpPr/>
          <p:nvPr/>
        </p:nvSpPr>
        <p:spPr>
          <a:xfrm>
            <a:off x="7011276" y="3721100"/>
            <a:ext cx="12129900" cy="490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Fantasy is the gateway to the impossible, the land where the ordinary becomes extraordinary, and the impossible becomes possible. It is the realm of the imagination.</a:t>
            </a:r>
            <a:endParaRPr b="0" i="0" sz="4800" u="none" cap="none" strike="noStrike">
              <a:solidFill>
                <a:schemeClr val="dk1"/>
              </a:solidFill>
              <a:latin typeface="Calibri"/>
              <a:ea typeface="Calibri"/>
              <a:cs typeface="Calibri"/>
              <a:sym typeface="Calibri"/>
            </a:endParaRPr>
          </a:p>
        </p:txBody>
      </p:sp>
      <p:sp>
        <p:nvSpPr>
          <p:cNvPr id="172" name="Google Shape;172;g2afba95577a_0_138"/>
          <p:cNvSpPr/>
          <p:nvPr/>
        </p:nvSpPr>
        <p:spPr>
          <a:xfrm>
            <a:off x="14784648" y="8724900"/>
            <a:ext cx="43059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rter One"/>
              <a:buNone/>
            </a:pPr>
            <a:r>
              <a:rPr b="0" i="0" lang="en-US" sz="3600" u="none" cap="none" strike="noStrike">
                <a:solidFill>
                  <a:srgbClr val="0E0E0E"/>
                </a:solidFill>
                <a:latin typeface="Carter One"/>
                <a:ea typeface="Carter One"/>
                <a:cs typeface="Carter One"/>
                <a:sym typeface="Carter On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DAFA"/>
        </a:solidFill>
      </p:bgPr>
    </p:bg>
    <p:spTree>
      <p:nvGrpSpPr>
        <p:cNvPr id="177" name="Shape 177"/>
        <p:cNvGrpSpPr/>
        <p:nvPr/>
      </p:nvGrpSpPr>
      <p:grpSpPr>
        <a:xfrm>
          <a:off x="0" y="0"/>
          <a:ext cx="0" cy="0"/>
          <a:chOff x="0" y="0"/>
          <a:chExt cx="0" cy="0"/>
        </a:xfrm>
      </p:grpSpPr>
      <p:pic>
        <p:nvPicPr>
          <p:cNvPr descr=" " id="178" name="Google Shape;178;g2afba95577a_0_155"/>
          <p:cNvPicPr preferRelativeResize="0"/>
          <p:nvPr/>
        </p:nvPicPr>
        <p:blipFill rotWithShape="1">
          <a:blip r:embed="rId3">
            <a:alphaModFix/>
          </a:blip>
          <a:srcRect b="0" l="0" r="0" t="0"/>
          <a:stretch/>
        </p:blipFill>
        <p:spPr>
          <a:xfrm>
            <a:off x="14898962" y="-2120900"/>
            <a:ext cx="13044530" cy="13042900"/>
          </a:xfrm>
          <a:prstGeom prst="rect">
            <a:avLst/>
          </a:prstGeom>
          <a:noFill/>
          <a:ln>
            <a:noFill/>
          </a:ln>
        </p:spPr>
      </p:pic>
      <p:pic>
        <p:nvPicPr>
          <p:cNvPr descr=" " id="179" name="Google Shape;179;g2afba95577a_0_155"/>
          <p:cNvPicPr preferRelativeResize="0"/>
          <p:nvPr/>
        </p:nvPicPr>
        <p:blipFill rotWithShape="1">
          <a:blip r:embed="rId4">
            <a:alphaModFix/>
          </a:blip>
          <a:srcRect b="0" l="0" r="0" t="0"/>
          <a:stretch/>
        </p:blipFill>
        <p:spPr>
          <a:xfrm>
            <a:off x="-2222778" y="7518400"/>
            <a:ext cx="8116314" cy="6997700"/>
          </a:xfrm>
          <a:prstGeom prst="rect">
            <a:avLst/>
          </a:prstGeom>
          <a:noFill/>
          <a:ln>
            <a:noFill/>
          </a:ln>
        </p:spPr>
      </p:pic>
      <p:pic>
        <p:nvPicPr>
          <p:cNvPr descr=" " id="180" name="Google Shape;180;g2afba95577a_0_155"/>
          <p:cNvPicPr preferRelativeResize="0"/>
          <p:nvPr/>
        </p:nvPicPr>
        <p:blipFill rotWithShape="1">
          <a:blip r:embed="rId5">
            <a:alphaModFix/>
          </a:blip>
          <a:srcRect b="0" l="0" r="0" t="0"/>
          <a:stretch/>
        </p:blipFill>
        <p:spPr>
          <a:xfrm>
            <a:off x="21414877" y="1981200"/>
            <a:ext cx="1511489" cy="1143000"/>
          </a:xfrm>
          <a:prstGeom prst="rect">
            <a:avLst/>
          </a:prstGeom>
          <a:noFill/>
          <a:ln>
            <a:noFill/>
          </a:ln>
        </p:spPr>
      </p:pic>
      <p:pic>
        <p:nvPicPr>
          <p:cNvPr descr=" " id="181" name="Google Shape;181;g2afba95577a_0_155"/>
          <p:cNvPicPr preferRelativeResize="0"/>
          <p:nvPr/>
        </p:nvPicPr>
        <p:blipFill rotWithShape="1">
          <a:blip r:embed="rId6">
            <a:alphaModFix/>
          </a:blip>
          <a:srcRect b="0" l="0" r="0" t="0"/>
          <a:stretch/>
        </p:blipFill>
        <p:spPr>
          <a:xfrm>
            <a:off x="22672334" y="698500"/>
            <a:ext cx="1003425" cy="927100"/>
          </a:xfrm>
          <a:prstGeom prst="rect">
            <a:avLst/>
          </a:prstGeom>
          <a:noFill/>
          <a:ln>
            <a:noFill/>
          </a:ln>
        </p:spPr>
      </p:pic>
      <p:sp>
        <p:nvSpPr>
          <p:cNvPr id="182" name="Google Shape;182;g2afba95577a_0_15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3" name="Google Shape;183;g2afba95577a_0_15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84" name="Google Shape;184;g2afba95577a_0_155"/>
          <p:cNvPicPr preferRelativeResize="0"/>
          <p:nvPr/>
        </p:nvPicPr>
        <p:blipFill rotWithShape="1">
          <a:blip r:embed="rId8">
            <a:alphaModFix/>
          </a:blip>
          <a:srcRect b="0" l="0" r="0" t="0"/>
          <a:stretch/>
        </p:blipFill>
        <p:spPr>
          <a:xfrm>
            <a:off x="8788388" y="2209540"/>
            <a:ext cx="6818783" cy="9294949"/>
          </a:xfrm>
          <a:prstGeom prst="rect">
            <a:avLst/>
          </a:prstGeom>
          <a:noFill/>
          <a:ln>
            <a:noFill/>
          </a:ln>
        </p:spPr>
      </p:pic>
      <p:sp>
        <p:nvSpPr>
          <p:cNvPr id="185" name="Google Shape;185;g2afba95577a_0_155"/>
          <p:cNvSpPr/>
          <p:nvPr/>
        </p:nvSpPr>
        <p:spPr>
          <a:xfrm>
            <a:off x="2235479" y="8483600"/>
            <a:ext cx="5639400" cy="401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afba95577a_0_155"/>
          <p:cNvSpPr/>
          <p:nvPr/>
        </p:nvSpPr>
        <p:spPr>
          <a:xfrm>
            <a:off x="2235479" y="8483600"/>
            <a:ext cx="5842800" cy="208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Dragon Taming Technique</a:t>
            </a:r>
            <a:endParaRPr b="0" i="0" sz="4800" u="none" cap="none" strike="noStrike">
              <a:solidFill>
                <a:schemeClr val="dk1"/>
              </a:solidFill>
              <a:latin typeface="Calibri"/>
              <a:ea typeface="Calibri"/>
              <a:cs typeface="Calibri"/>
              <a:sym typeface="Calibri"/>
            </a:endParaRPr>
          </a:p>
        </p:txBody>
      </p:sp>
      <p:sp>
        <p:nvSpPr>
          <p:cNvPr id="187" name="Google Shape;187;g2afba95577a_0_155"/>
          <p:cNvSpPr/>
          <p:nvPr/>
        </p:nvSpPr>
        <p:spPr>
          <a:xfrm>
            <a:off x="2235479" y="10668000"/>
            <a:ext cx="57750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88" name="Google Shape;188;g2afba95577a_0_155"/>
          <p:cNvSpPr/>
          <p:nvPr/>
        </p:nvSpPr>
        <p:spPr>
          <a:xfrm>
            <a:off x="16715289" y="1155700"/>
            <a:ext cx="5639400" cy="401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afba95577a_0_155"/>
          <p:cNvSpPr/>
          <p:nvPr/>
        </p:nvSpPr>
        <p:spPr>
          <a:xfrm>
            <a:off x="16715289" y="1155700"/>
            <a:ext cx="5842800" cy="208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The Art of Unicorn Sighting</a:t>
            </a:r>
            <a:endParaRPr b="0" i="0" sz="4800" u="none" cap="none" strike="noStrike">
              <a:solidFill>
                <a:schemeClr val="dk1"/>
              </a:solidFill>
              <a:latin typeface="Calibri"/>
              <a:ea typeface="Calibri"/>
              <a:cs typeface="Calibri"/>
              <a:sym typeface="Calibri"/>
            </a:endParaRPr>
          </a:p>
        </p:txBody>
      </p:sp>
      <p:sp>
        <p:nvSpPr>
          <p:cNvPr id="190" name="Google Shape;190;g2afba95577a_0_155"/>
          <p:cNvSpPr/>
          <p:nvPr/>
        </p:nvSpPr>
        <p:spPr>
          <a:xfrm>
            <a:off x="16715289" y="3340100"/>
            <a:ext cx="57750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191" name="Google Shape;191;g2afba95577a_0_155"/>
          <p:cNvPicPr preferRelativeResize="0"/>
          <p:nvPr/>
        </p:nvPicPr>
        <p:blipFill rotWithShape="1">
          <a:blip r:embed="rId9">
            <a:alphaModFix/>
          </a:blip>
          <a:srcRect b="0" l="0" r="0" t="0"/>
          <a:stretch/>
        </p:blipFill>
        <p:spPr>
          <a:xfrm>
            <a:off x="2235479" y="1155700"/>
            <a:ext cx="5639505" cy="5638800"/>
          </a:xfrm>
          <a:prstGeom prst="rect">
            <a:avLst/>
          </a:prstGeom>
          <a:noFill/>
          <a:ln>
            <a:noFill/>
          </a:ln>
        </p:spPr>
      </p:pic>
      <p:pic>
        <p:nvPicPr>
          <p:cNvPr descr=" " id="192" name="Google Shape;192;g2afba95577a_0_155"/>
          <p:cNvPicPr preferRelativeResize="0"/>
          <p:nvPr/>
        </p:nvPicPr>
        <p:blipFill rotWithShape="1">
          <a:blip r:embed="rId10">
            <a:alphaModFix/>
          </a:blip>
          <a:srcRect b="0" l="0" r="0" t="0"/>
          <a:stretch/>
        </p:blipFill>
        <p:spPr>
          <a:xfrm>
            <a:off x="16715289" y="6858000"/>
            <a:ext cx="5639505" cy="5638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DAFA"/>
        </a:solidFill>
      </p:bgPr>
    </p:bg>
    <p:spTree>
      <p:nvGrpSpPr>
        <p:cNvPr id="197" name="Shape 197"/>
        <p:cNvGrpSpPr/>
        <p:nvPr/>
      </p:nvGrpSpPr>
      <p:grpSpPr>
        <a:xfrm>
          <a:off x="0" y="0"/>
          <a:ext cx="0" cy="0"/>
          <a:chOff x="0" y="0"/>
          <a:chExt cx="0" cy="0"/>
        </a:xfrm>
      </p:grpSpPr>
      <p:pic>
        <p:nvPicPr>
          <p:cNvPr descr=" " id="198" name="Google Shape;198;g2afba95577a_0_174"/>
          <p:cNvPicPr preferRelativeResize="0"/>
          <p:nvPr/>
        </p:nvPicPr>
        <p:blipFill rotWithShape="1">
          <a:blip r:embed="rId3">
            <a:alphaModFix/>
          </a:blip>
          <a:srcRect b="0" l="0" r="0" t="0"/>
          <a:stretch/>
        </p:blipFill>
        <p:spPr>
          <a:xfrm>
            <a:off x="14543318" y="2349500"/>
            <a:ext cx="8383048" cy="8382000"/>
          </a:xfrm>
          <a:prstGeom prst="rect">
            <a:avLst/>
          </a:prstGeom>
          <a:noFill/>
          <a:ln>
            <a:noFill/>
          </a:ln>
        </p:spPr>
      </p:pic>
      <p:pic>
        <p:nvPicPr>
          <p:cNvPr descr=" " id="199" name="Google Shape;199;g2afba95577a_0_174"/>
          <p:cNvPicPr preferRelativeResize="0"/>
          <p:nvPr/>
        </p:nvPicPr>
        <p:blipFill rotWithShape="1">
          <a:blip r:embed="rId4">
            <a:alphaModFix/>
          </a:blip>
          <a:srcRect b="0" l="0" r="0" t="0"/>
          <a:stretch/>
        </p:blipFill>
        <p:spPr>
          <a:xfrm>
            <a:off x="-673184" y="-342900"/>
            <a:ext cx="6503213" cy="4749800"/>
          </a:xfrm>
          <a:prstGeom prst="rect">
            <a:avLst/>
          </a:prstGeom>
          <a:noFill/>
          <a:ln>
            <a:noFill/>
          </a:ln>
        </p:spPr>
      </p:pic>
      <p:pic>
        <p:nvPicPr>
          <p:cNvPr descr=" " id="200" name="Google Shape;200;g2afba95577a_0_174"/>
          <p:cNvPicPr preferRelativeResize="0"/>
          <p:nvPr/>
        </p:nvPicPr>
        <p:blipFill rotWithShape="1">
          <a:blip r:embed="rId5">
            <a:alphaModFix/>
          </a:blip>
          <a:srcRect b="0" l="0" r="0" t="0"/>
          <a:stretch/>
        </p:blipFill>
        <p:spPr>
          <a:xfrm>
            <a:off x="19001575" y="8521700"/>
            <a:ext cx="5843636" cy="5193792"/>
          </a:xfrm>
          <a:prstGeom prst="rect">
            <a:avLst/>
          </a:prstGeom>
          <a:noFill/>
          <a:ln>
            <a:noFill/>
          </a:ln>
        </p:spPr>
      </p:pic>
      <p:sp>
        <p:nvSpPr>
          <p:cNvPr id="201" name="Google Shape;201;g2afba95577a_0_174"/>
          <p:cNvSpPr/>
          <p:nvPr/>
        </p:nvSpPr>
        <p:spPr>
          <a:xfrm>
            <a:off x="1621569" y="1422400"/>
            <a:ext cx="20216700" cy="190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Carter One"/>
              <a:buNone/>
            </a:pPr>
            <a:r>
              <a:rPr b="0" i="0" lang="en-US" sz="8000" u="none" cap="none" strike="noStrike">
                <a:solidFill>
                  <a:srgbClr val="272727"/>
                </a:solidFill>
                <a:latin typeface="Carter One"/>
                <a:ea typeface="Carter One"/>
                <a:cs typeface="Carter One"/>
                <a:sym typeface="Carter One"/>
              </a:rPr>
              <a:t>The Magic of Dragons: A Research</a:t>
            </a:r>
            <a:endParaRPr b="0" i="0" sz="8000" u="none" cap="none" strike="noStrike">
              <a:solidFill>
                <a:schemeClr val="dk1"/>
              </a:solidFill>
              <a:latin typeface="Calibri"/>
              <a:ea typeface="Calibri"/>
              <a:cs typeface="Calibri"/>
              <a:sym typeface="Calibri"/>
            </a:endParaRPr>
          </a:p>
        </p:txBody>
      </p:sp>
      <p:sp>
        <p:nvSpPr>
          <p:cNvPr id="202" name="Google Shape;202;g2afba95577a_0_1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3" name="Google Shape;203;g2afba95577a_0_17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04" name="Google Shape;204;g2afba95577a_0_174"/>
          <p:cNvSpPr/>
          <p:nvPr/>
        </p:nvSpPr>
        <p:spPr>
          <a:xfrm>
            <a:off x="2121165" y="3695700"/>
            <a:ext cx="6096900" cy="6096000"/>
          </a:xfrm>
          <a:prstGeom prst="roundRect">
            <a:avLst>
              <a:gd fmla="val 2083350" name="adj"/>
            </a:avLst>
          </a:prstGeom>
          <a:noFill/>
          <a:ln cap="flat" cmpd="sng" w="38100">
            <a:solidFill>
              <a:srgbClr val="8A8BE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afba95577a_0_174"/>
          <p:cNvSpPr/>
          <p:nvPr/>
        </p:nvSpPr>
        <p:spPr>
          <a:xfrm>
            <a:off x="4356645" y="5308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6" name="Google Shape;206;g2afba95577a_0_174"/>
          <p:cNvPicPr preferRelativeResize="0"/>
          <p:nvPr/>
        </p:nvPicPr>
        <p:blipFill rotWithShape="1">
          <a:blip r:embed="rId7">
            <a:alphaModFix/>
          </a:blip>
          <a:srcRect b="0" l="0" r="0" t="0"/>
          <a:stretch/>
        </p:blipFill>
        <p:spPr>
          <a:xfrm>
            <a:off x="4356645" y="5308600"/>
            <a:ext cx="1625803" cy="1625600"/>
          </a:xfrm>
          <a:prstGeom prst="rect">
            <a:avLst/>
          </a:prstGeom>
          <a:noFill/>
          <a:ln>
            <a:noFill/>
          </a:ln>
        </p:spPr>
      </p:pic>
      <p:pic>
        <p:nvPicPr>
          <p:cNvPr descr=" " id="207" name="Google Shape;207;g2afba95577a_0_174"/>
          <p:cNvPicPr preferRelativeResize="0"/>
          <p:nvPr/>
        </p:nvPicPr>
        <p:blipFill rotWithShape="1">
          <a:blip r:embed="rId8">
            <a:alphaModFix/>
          </a:blip>
          <a:srcRect b="0" l="0" r="0" t="0"/>
          <a:stretch/>
        </p:blipFill>
        <p:spPr>
          <a:xfrm>
            <a:off x="4521886" y="5473861"/>
            <a:ext cx="1295481" cy="1294929"/>
          </a:xfrm>
          <a:prstGeom prst="rect">
            <a:avLst/>
          </a:prstGeom>
          <a:noFill/>
          <a:ln>
            <a:noFill/>
          </a:ln>
        </p:spPr>
      </p:pic>
      <p:sp>
        <p:nvSpPr>
          <p:cNvPr id="208" name="Google Shape;208;g2afba95577a_0_174"/>
          <p:cNvSpPr/>
          <p:nvPr/>
        </p:nvSpPr>
        <p:spPr>
          <a:xfrm>
            <a:off x="2273584" y="7239000"/>
            <a:ext cx="5791800" cy="93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2afba95577a_0_174"/>
          <p:cNvSpPr/>
          <p:nvPr/>
        </p:nvSpPr>
        <p:spPr>
          <a:xfrm>
            <a:off x="2171971" y="7239000"/>
            <a:ext cx="59952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Unicorn Sighting</a:t>
            </a:r>
            <a:endParaRPr b="0" i="0" sz="4800" u="none" cap="none" strike="noStrike">
              <a:solidFill>
                <a:schemeClr val="dk1"/>
              </a:solidFill>
              <a:latin typeface="Calibri"/>
              <a:ea typeface="Calibri"/>
              <a:cs typeface="Calibri"/>
              <a:sym typeface="Calibri"/>
            </a:endParaRPr>
          </a:p>
        </p:txBody>
      </p:sp>
      <p:sp>
        <p:nvSpPr>
          <p:cNvPr id="210" name="Google Shape;210;g2afba95577a_0_174"/>
          <p:cNvSpPr/>
          <p:nvPr/>
        </p:nvSpPr>
        <p:spPr>
          <a:xfrm>
            <a:off x="9145143" y="3695700"/>
            <a:ext cx="6096900" cy="6096000"/>
          </a:xfrm>
          <a:prstGeom prst="roundRect">
            <a:avLst>
              <a:gd fmla="val 2083350" name="adj"/>
            </a:avLst>
          </a:prstGeom>
          <a:noFill/>
          <a:ln cap="flat" cmpd="sng" w="38100">
            <a:solidFill>
              <a:srgbClr val="8A8BE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2afba95577a_0_174"/>
          <p:cNvSpPr/>
          <p:nvPr/>
        </p:nvSpPr>
        <p:spPr>
          <a:xfrm>
            <a:off x="11380622" y="5308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2" name="Google Shape;212;g2afba95577a_0_174"/>
          <p:cNvPicPr preferRelativeResize="0"/>
          <p:nvPr/>
        </p:nvPicPr>
        <p:blipFill rotWithShape="1">
          <a:blip r:embed="rId7">
            <a:alphaModFix/>
          </a:blip>
          <a:srcRect b="0" l="0" r="0" t="0"/>
          <a:stretch/>
        </p:blipFill>
        <p:spPr>
          <a:xfrm>
            <a:off x="11380622" y="5308600"/>
            <a:ext cx="1625803" cy="1625600"/>
          </a:xfrm>
          <a:prstGeom prst="rect">
            <a:avLst/>
          </a:prstGeom>
          <a:noFill/>
          <a:ln>
            <a:noFill/>
          </a:ln>
        </p:spPr>
      </p:pic>
      <p:pic>
        <p:nvPicPr>
          <p:cNvPr descr=" " id="213" name="Google Shape;213;g2afba95577a_0_174"/>
          <p:cNvPicPr preferRelativeResize="0"/>
          <p:nvPr/>
        </p:nvPicPr>
        <p:blipFill rotWithShape="1">
          <a:blip r:embed="rId9">
            <a:alphaModFix/>
          </a:blip>
          <a:srcRect b="0" l="0" r="0" t="0"/>
          <a:stretch/>
        </p:blipFill>
        <p:spPr>
          <a:xfrm>
            <a:off x="11533041" y="5537200"/>
            <a:ext cx="1244756" cy="1219200"/>
          </a:xfrm>
          <a:prstGeom prst="rect">
            <a:avLst/>
          </a:prstGeom>
          <a:noFill/>
          <a:ln>
            <a:noFill/>
          </a:ln>
        </p:spPr>
      </p:pic>
      <p:sp>
        <p:nvSpPr>
          <p:cNvPr id="214" name="Google Shape;214;g2afba95577a_0_174"/>
          <p:cNvSpPr/>
          <p:nvPr/>
        </p:nvSpPr>
        <p:spPr>
          <a:xfrm>
            <a:off x="9297562" y="7239000"/>
            <a:ext cx="5791800" cy="93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2afba95577a_0_174"/>
          <p:cNvSpPr/>
          <p:nvPr/>
        </p:nvSpPr>
        <p:spPr>
          <a:xfrm>
            <a:off x="9195949" y="7239000"/>
            <a:ext cx="59952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Dragon Taming</a:t>
            </a:r>
            <a:endParaRPr b="0" i="0" sz="4800" u="none" cap="none" strike="noStrike">
              <a:solidFill>
                <a:schemeClr val="dk1"/>
              </a:solidFill>
              <a:latin typeface="Calibri"/>
              <a:ea typeface="Calibri"/>
              <a:cs typeface="Calibri"/>
              <a:sym typeface="Calibri"/>
            </a:endParaRPr>
          </a:p>
        </p:txBody>
      </p:sp>
      <p:sp>
        <p:nvSpPr>
          <p:cNvPr id="216" name="Google Shape;216;g2afba95577a_0_174"/>
          <p:cNvSpPr/>
          <p:nvPr/>
        </p:nvSpPr>
        <p:spPr>
          <a:xfrm>
            <a:off x="16169121" y="3695700"/>
            <a:ext cx="6096900" cy="6096000"/>
          </a:xfrm>
          <a:prstGeom prst="roundRect">
            <a:avLst>
              <a:gd fmla="val 2083350" name="adj"/>
            </a:avLst>
          </a:prstGeom>
          <a:noFill/>
          <a:ln cap="flat" cmpd="sng" w="38100">
            <a:solidFill>
              <a:srgbClr val="8A8BE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2afba95577a_0_174"/>
          <p:cNvSpPr/>
          <p:nvPr/>
        </p:nvSpPr>
        <p:spPr>
          <a:xfrm>
            <a:off x="18404600" y="5308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8" name="Google Shape;218;g2afba95577a_0_174"/>
          <p:cNvPicPr preferRelativeResize="0"/>
          <p:nvPr/>
        </p:nvPicPr>
        <p:blipFill rotWithShape="1">
          <a:blip r:embed="rId7">
            <a:alphaModFix/>
          </a:blip>
          <a:srcRect b="0" l="0" r="0" t="0"/>
          <a:stretch/>
        </p:blipFill>
        <p:spPr>
          <a:xfrm>
            <a:off x="18404600" y="5308600"/>
            <a:ext cx="1625803" cy="1625600"/>
          </a:xfrm>
          <a:prstGeom prst="rect">
            <a:avLst/>
          </a:prstGeom>
          <a:noFill/>
          <a:ln>
            <a:noFill/>
          </a:ln>
        </p:spPr>
      </p:pic>
      <p:pic>
        <p:nvPicPr>
          <p:cNvPr descr=" " id="219" name="Google Shape;219;g2afba95577a_0_174"/>
          <p:cNvPicPr preferRelativeResize="0"/>
          <p:nvPr/>
        </p:nvPicPr>
        <p:blipFill rotWithShape="1">
          <a:blip r:embed="rId10">
            <a:alphaModFix/>
          </a:blip>
          <a:srcRect b="0" l="0" r="0" t="0"/>
          <a:stretch/>
        </p:blipFill>
        <p:spPr>
          <a:xfrm>
            <a:off x="18569721" y="5581650"/>
            <a:ext cx="1295562" cy="1079500"/>
          </a:xfrm>
          <a:prstGeom prst="rect">
            <a:avLst/>
          </a:prstGeom>
          <a:noFill/>
          <a:ln>
            <a:noFill/>
          </a:ln>
        </p:spPr>
      </p:pic>
      <p:sp>
        <p:nvSpPr>
          <p:cNvPr id="220" name="Google Shape;220;g2afba95577a_0_174"/>
          <p:cNvSpPr/>
          <p:nvPr/>
        </p:nvSpPr>
        <p:spPr>
          <a:xfrm>
            <a:off x="16321540" y="7239000"/>
            <a:ext cx="5791800" cy="93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2afba95577a_0_174"/>
          <p:cNvSpPr/>
          <p:nvPr/>
        </p:nvSpPr>
        <p:spPr>
          <a:xfrm>
            <a:off x="16219927" y="7239000"/>
            <a:ext cx="59952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Rainbow Seeing</a:t>
            </a:r>
            <a:endParaRPr b="0" i="0" sz="4800" u="none" cap="none" strike="noStrike">
              <a:solidFill>
                <a:schemeClr val="dk1"/>
              </a:solidFill>
              <a:latin typeface="Calibri"/>
              <a:ea typeface="Calibri"/>
              <a:cs typeface="Calibri"/>
              <a:sym typeface="Calibri"/>
            </a:endParaRPr>
          </a:p>
        </p:txBody>
      </p:sp>
      <p:sp>
        <p:nvSpPr>
          <p:cNvPr id="222" name="Google Shape;222;g2afba95577a_0_174"/>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2afba95577a_0_174"/>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2afba95577a_0_174"/>
          <p:cNvSpPr/>
          <p:nvPr/>
        </p:nvSpPr>
        <p:spPr>
          <a:xfrm>
            <a:off x="2146568"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25" name="Google Shape;225;g2afba95577a_0_174"/>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2afba95577a_0_174"/>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afba95577a_0_174"/>
          <p:cNvSpPr/>
          <p:nvPr/>
        </p:nvSpPr>
        <p:spPr>
          <a:xfrm>
            <a:off x="9145143"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28" name="Google Shape;228;g2afba95577a_0_174"/>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2afba95577a_0_174"/>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2afba95577a_0_174"/>
          <p:cNvSpPr/>
          <p:nvPr/>
        </p:nvSpPr>
        <p:spPr>
          <a:xfrm>
            <a:off x="16169121"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2024-01-15T09:54:51Z</dcterms:created>
  <dc:creator>PptxGenJS</dc:creator>
</cp:coreProperties>
</file>