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89" r:id="rId4"/>
    <p:sldId id="274" r:id="rId5"/>
    <p:sldId id="275" r:id="rId6"/>
    <p:sldId id="282" r:id="rId7"/>
    <p:sldId id="29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 LÀ GIOAN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99245"/>
            <a:ext cx="1101141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Người là Gioan cao trọng hơn mọi người nam. Chúa đã kén chọn khi còn trong lòng mẫu thân.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4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99245"/>
            <a:ext cx="1101141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 smtClean="0"/>
              <a:t> </a:t>
            </a:r>
            <a:r>
              <a:rPr lang="vi-VN" sz="6600" b="1" dirty="0"/>
              <a:t>Từ nơi hoang vu sa mạc, mặc áo thú ăn uống mật ong. Lầm than gian lao tu hành, làm nhân chứng cho Chúa từ nhân.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20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4"/>
            <a:ext cx="1103717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5400" b="1" dirty="0"/>
              <a:t>Người là Gio-an minh chứng ánh sáng cứu độ. Kêu gọi người mọi nơi đón chờ Chúa đến. Người là Gio-an Ngôn sứ tiên phong mở đường. Tiếng kêu của Người còn mãi vang rền.</a:t>
            </a:r>
            <a:r>
              <a:rPr lang="vi-VN" sz="5400" b="1" dirty="0"/>
              <a:t/>
            </a:r>
            <a:br>
              <a:rPr lang="vi-VN" sz="5400" b="1" dirty="0"/>
            </a:b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61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437881"/>
            <a:ext cx="112045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Người là Gio-an cao trọng hơn mọi người nam. Chúa đã kén chọn nên người dẫn đạo thế nhân. Đã loan tin vui mọi miền,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37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3"/>
            <a:ext cx="1092126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ơn cứu rỗi cho khắp toàn dân. Gọi kêu khai tâm mở đường để đón Đấng giải thoát trần gian.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30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4"/>
            <a:ext cx="1103717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5400" b="1" dirty="0"/>
              <a:t>Người là Gio-an minh chứng ánh sáng cứu độ. Kêu gọi người mọi nơi đón chờ Chúa đến. Người là Gio-an Ngôn sứ tiên phong mở đường. Tiếng kêu của Người còn mãi vang rền.</a:t>
            </a:r>
            <a:r>
              <a:rPr lang="vi-VN" sz="5400" b="1" dirty="0"/>
              <a:t/>
            </a:r>
            <a:br>
              <a:rPr lang="vi-VN" sz="5400" b="1" dirty="0"/>
            </a:b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23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95</TotalTime>
  <Words>43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Verdana</vt:lpstr>
      <vt:lpstr>Savon</vt:lpstr>
      <vt:lpstr>NGƯỜI LÀ GIOAN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Windows User</cp:lastModifiedBy>
  <cp:revision>36</cp:revision>
  <dcterms:created xsi:type="dcterms:W3CDTF">2024-12-09T14:38:56Z</dcterms:created>
  <dcterms:modified xsi:type="dcterms:W3CDTF">2025-05-14T03:04:30Z</dcterms:modified>
</cp:coreProperties>
</file>