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Advent Pro Bold" panose="020B0604020202020204" charset="0"/>
      <p:regular r:id="rId17"/>
    </p:embeddedFont>
    <p:embeddedFont>
      <p:font typeface="Poppins Semi-Bold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arykate" panose="020B0604020202020204" charset="0"/>
      <p:regular r:id="rId23"/>
    </p:embeddedFont>
    <p:embeddedFont>
      <p:font typeface="Poppins Medium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259AA-3427-491E-AA19-BB800A7C7166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3EC7C-A36A-4AF9-A5DD-FE3C8F66EEC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417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750500" y="3888957"/>
            <a:ext cx="69883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83708" y="8252979"/>
            <a:ext cx="1854787" cy="5126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18" Type="http://schemas.openxmlformats.org/officeDocument/2006/relationships/image" Target="../media/image10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63.svg"/><Relationship Id="rId18" Type="http://schemas.openxmlformats.org/officeDocument/2006/relationships/image" Target="../media/image39.jpeg"/><Relationship Id="rId3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36.png"/><Relationship Id="rId17" Type="http://schemas.openxmlformats.org/officeDocument/2006/relationships/image" Target="../media/image67.svg"/><Relationship Id="rId2" Type="http://schemas.openxmlformats.org/officeDocument/2006/relationships/image" Target="../media/image12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9.svg"/><Relationship Id="rId5" Type="http://schemas.openxmlformats.org/officeDocument/2006/relationships/image" Target="../media/image32.svg"/><Relationship Id="rId15" Type="http://schemas.openxmlformats.org/officeDocument/2006/relationships/image" Target="../media/image53.svg"/><Relationship Id="rId10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image" Target="../media/image37.svg"/><Relationship Id="rId1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8.svg"/><Relationship Id="rId3" Type="http://schemas.openxmlformats.org/officeDocument/2006/relationships/image" Target="../media/image22.svg"/><Relationship Id="rId7" Type="http://schemas.openxmlformats.org/officeDocument/2006/relationships/image" Target="../media/image70.svg"/><Relationship Id="rId12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74.svg"/><Relationship Id="rId5" Type="http://schemas.openxmlformats.org/officeDocument/2006/relationships/image" Target="../media/image41.svg"/><Relationship Id="rId10" Type="http://schemas.openxmlformats.org/officeDocument/2006/relationships/image" Target="../media/image42.png"/><Relationship Id="rId4" Type="http://schemas.openxmlformats.org/officeDocument/2006/relationships/image" Target="../media/image22.png"/><Relationship Id="rId9" Type="http://schemas.openxmlformats.org/officeDocument/2006/relationships/image" Target="../media/image7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28.png"/><Relationship Id="rId18" Type="http://schemas.openxmlformats.org/officeDocument/2006/relationships/image" Target="../media/image53.svg"/><Relationship Id="rId3" Type="http://schemas.openxmlformats.org/officeDocument/2006/relationships/image" Target="../media/image41.svg"/><Relationship Id="rId21" Type="http://schemas.openxmlformats.org/officeDocument/2006/relationships/image" Target="../media/image20.png"/><Relationship Id="rId7" Type="http://schemas.openxmlformats.org/officeDocument/2006/relationships/image" Target="../media/image8.svg"/><Relationship Id="rId12" Type="http://schemas.openxmlformats.org/officeDocument/2006/relationships/image" Target="../media/image45.jpeg"/><Relationship Id="rId17" Type="http://schemas.openxmlformats.org/officeDocument/2006/relationships/image" Target="../media/image30.png"/><Relationship Id="rId2" Type="http://schemas.openxmlformats.org/officeDocument/2006/relationships/image" Target="../media/image22.png"/><Relationship Id="rId16" Type="http://schemas.openxmlformats.org/officeDocument/2006/relationships/image" Target="../media/image63.svg"/><Relationship Id="rId20" Type="http://schemas.openxmlformats.org/officeDocument/2006/relationships/image" Target="../media/image4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4.jpeg"/><Relationship Id="rId5" Type="http://schemas.openxmlformats.org/officeDocument/2006/relationships/image" Target="../media/image32.svg"/><Relationship Id="rId15" Type="http://schemas.openxmlformats.org/officeDocument/2006/relationships/image" Target="../media/image36.png"/><Relationship Id="rId10" Type="http://schemas.openxmlformats.org/officeDocument/2006/relationships/image" Target="../media/image43.jpeg"/><Relationship Id="rId19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openxmlformats.org/officeDocument/2006/relationships/image" Target="../media/image65.svg"/><Relationship Id="rId14" Type="http://schemas.openxmlformats.org/officeDocument/2006/relationships/image" Target="../media/image49.svg"/><Relationship Id="rId22" Type="http://schemas.openxmlformats.org/officeDocument/2006/relationships/image" Target="../media/image3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.svg"/><Relationship Id="rId3" Type="http://schemas.openxmlformats.org/officeDocument/2006/relationships/image" Target="../media/image79.svg"/><Relationship Id="rId7" Type="http://schemas.openxmlformats.org/officeDocument/2006/relationships/image" Target="../media/image32.svg"/><Relationship Id="rId12" Type="http://schemas.openxmlformats.org/officeDocument/2006/relationships/image" Target="../media/image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3" Type="http://schemas.openxmlformats.org/officeDocument/2006/relationships/image" Target="../media/image3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4.svg"/><Relationship Id="rId2" Type="http://schemas.openxmlformats.org/officeDocument/2006/relationships/image" Target="../media/image17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81.svg"/><Relationship Id="rId15" Type="http://schemas.openxmlformats.org/officeDocument/2006/relationships/image" Target="../media/image16.svg"/><Relationship Id="rId10" Type="http://schemas.openxmlformats.org/officeDocument/2006/relationships/image" Target="../media/image6.png"/><Relationship Id="rId4" Type="http://schemas.openxmlformats.org/officeDocument/2006/relationships/image" Target="../media/image47.png"/><Relationship Id="rId9" Type="http://schemas.openxmlformats.org/officeDocument/2006/relationships/image" Target="../media/image8.sv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0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8.svg"/><Relationship Id="rId5" Type="http://schemas.openxmlformats.org/officeDocument/2006/relationships/image" Target="../media/image24.svg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0.png"/><Relationship Id="rId3" Type="http://schemas.openxmlformats.org/officeDocument/2006/relationships/image" Target="../media/image32.svg"/><Relationship Id="rId7" Type="http://schemas.openxmlformats.org/officeDocument/2006/relationships/image" Target="../media/image6.svg"/><Relationship Id="rId12" Type="http://schemas.openxmlformats.org/officeDocument/2006/relationships/image" Target="../media/image1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34.svg"/><Relationship Id="rId10" Type="http://schemas.openxmlformats.org/officeDocument/2006/relationships/image" Target="../media/image6.png"/><Relationship Id="rId4" Type="http://schemas.openxmlformats.org/officeDocument/2006/relationships/image" Target="../media/image18.png"/><Relationship Id="rId9" Type="http://schemas.openxmlformats.org/officeDocument/2006/relationships/image" Target="../media/image8.svg"/><Relationship Id="rId14" Type="http://schemas.openxmlformats.org/officeDocument/2006/relationships/image" Target="../media/image3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image" Target="../media/image39.svg"/><Relationship Id="rId7" Type="http://schemas.openxmlformats.org/officeDocument/2006/relationships/image" Target="../media/image22.svg"/><Relationship Id="rId12" Type="http://schemas.openxmlformats.org/officeDocument/2006/relationships/image" Target="../media/image23.jpeg"/><Relationship Id="rId2" Type="http://schemas.openxmlformats.org/officeDocument/2006/relationships/image" Target="../media/image21.png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0.svg"/><Relationship Id="rId5" Type="http://schemas.openxmlformats.org/officeDocument/2006/relationships/image" Target="../media/image41.svg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image" Target="../media/image22.png"/><Relationship Id="rId9" Type="http://schemas.openxmlformats.org/officeDocument/2006/relationships/image" Target="../media/image8.svg"/><Relationship Id="rId14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5.jpeg"/><Relationship Id="rId18" Type="http://schemas.openxmlformats.org/officeDocument/2006/relationships/image" Target="../media/image47.svg"/><Relationship Id="rId3" Type="http://schemas.openxmlformats.org/officeDocument/2006/relationships/image" Target="../media/image2.svg"/><Relationship Id="rId21" Type="http://schemas.openxmlformats.org/officeDocument/2006/relationships/image" Target="../media/image29.png"/><Relationship Id="rId7" Type="http://schemas.openxmlformats.org/officeDocument/2006/relationships/image" Target="../media/image32.svg"/><Relationship Id="rId12" Type="http://schemas.openxmlformats.org/officeDocument/2006/relationships/image" Target="../media/image24.jpeg"/><Relationship Id="rId17" Type="http://schemas.openxmlformats.org/officeDocument/2006/relationships/image" Target="../media/image27.png"/><Relationship Id="rId2" Type="http://schemas.openxmlformats.org/officeDocument/2006/relationships/image" Target="../media/image2.png"/><Relationship Id="rId16" Type="http://schemas.openxmlformats.org/officeDocument/2006/relationships/image" Target="../media/image37.svg"/><Relationship Id="rId20" Type="http://schemas.openxmlformats.org/officeDocument/2006/relationships/image" Target="../media/image4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0.svg"/><Relationship Id="rId24" Type="http://schemas.openxmlformats.org/officeDocument/2006/relationships/image" Target="../media/image53.svg"/><Relationship Id="rId5" Type="http://schemas.openxmlformats.org/officeDocument/2006/relationships/image" Target="../media/image39.svg"/><Relationship Id="rId15" Type="http://schemas.openxmlformats.org/officeDocument/2006/relationships/image" Target="../media/image20.png"/><Relationship Id="rId23" Type="http://schemas.openxmlformats.org/officeDocument/2006/relationships/image" Target="../media/image30.png"/><Relationship Id="rId10" Type="http://schemas.openxmlformats.org/officeDocument/2006/relationships/image" Target="../media/image6.png"/><Relationship Id="rId19" Type="http://schemas.openxmlformats.org/officeDocument/2006/relationships/image" Target="../media/image28.png"/><Relationship Id="rId4" Type="http://schemas.openxmlformats.org/officeDocument/2006/relationships/image" Target="../media/image21.png"/><Relationship Id="rId9" Type="http://schemas.openxmlformats.org/officeDocument/2006/relationships/image" Target="../media/image8.svg"/><Relationship Id="rId14" Type="http://schemas.openxmlformats.org/officeDocument/2006/relationships/image" Target="../media/image26.jpeg"/><Relationship Id="rId22" Type="http://schemas.openxmlformats.org/officeDocument/2006/relationships/image" Target="../media/image5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8.svg"/><Relationship Id="rId3" Type="http://schemas.openxmlformats.org/officeDocument/2006/relationships/image" Target="../media/image32.svg"/><Relationship Id="rId7" Type="http://schemas.openxmlformats.org/officeDocument/2006/relationships/image" Target="../media/image22.svg"/><Relationship Id="rId12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0.svg"/><Relationship Id="rId5" Type="http://schemas.openxmlformats.org/officeDocument/2006/relationships/image" Target="../media/image55.svg"/><Relationship Id="rId15" Type="http://schemas.openxmlformats.org/officeDocument/2006/relationships/image" Target="../media/image57.svg"/><Relationship Id="rId10" Type="http://schemas.openxmlformats.org/officeDocument/2006/relationships/image" Target="../media/image6.png"/><Relationship Id="rId4" Type="http://schemas.openxmlformats.org/officeDocument/2006/relationships/image" Target="../media/image31.png"/><Relationship Id="rId9" Type="http://schemas.openxmlformats.org/officeDocument/2006/relationships/image" Target="../media/image8.svg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0.png"/><Relationship Id="rId18" Type="http://schemas.openxmlformats.org/officeDocument/2006/relationships/image" Target="../media/image53.svg"/><Relationship Id="rId3" Type="http://schemas.openxmlformats.org/officeDocument/2006/relationships/image" Target="../media/image32.svg"/><Relationship Id="rId7" Type="http://schemas.openxmlformats.org/officeDocument/2006/relationships/image" Target="../media/image41.svg"/><Relationship Id="rId12" Type="http://schemas.openxmlformats.org/officeDocument/2006/relationships/image" Target="../media/image34.jpeg"/><Relationship Id="rId17" Type="http://schemas.openxmlformats.org/officeDocument/2006/relationships/image" Target="../media/image30.png"/><Relationship Id="rId2" Type="http://schemas.openxmlformats.org/officeDocument/2006/relationships/image" Target="../media/image17.png"/><Relationship Id="rId16" Type="http://schemas.openxmlformats.org/officeDocument/2006/relationships/image" Target="../media/image5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9.svg"/><Relationship Id="rId5" Type="http://schemas.openxmlformats.org/officeDocument/2006/relationships/image" Target="../media/image2.svg"/><Relationship Id="rId1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3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image" Target="../media/image53.sv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image" Target="../media/image63.svg"/><Relationship Id="rId4" Type="http://schemas.openxmlformats.org/officeDocument/2006/relationships/image" Target="../media/image26.svg"/><Relationship Id="rId9" Type="http://schemas.openxmlformats.org/officeDocument/2006/relationships/image" Target="../media/image36.png"/><Relationship Id="rId14" Type="http://schemas.openxmlformats.org/officeDocument/2006/relationships/image" Target="../media/image4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5.svg"/><Relationship Id="rId3" Type="http://schemas.openxmlformats.org/officeDocument/2006/relationships/image" Target="../media/image22.svg"/><Relationship Id="rId7" Type="http://schemas.openxmlformats.org/officeDocument/2006/relationships/image" Target="../media/image24.svg"/><Relationship Id="rId12" Type="http://schemas.openxmlformats.org/officeDocument/2006/relationships/image" Target="../media/image3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8.svg"/><Relationship Id="rId5" Type="http://schemas.openxmlformats.org/officeDocument/2006/relationships/image" Target="../media/image32.svg"/><Relationship Id="rId15" Type="http://schemas.openxmlformats.org/officeDocument/2006/relationships/image" Target="../media/image18.sv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openxmlformats.org/officeDocument/2006/relationships/image" Target="../media/image39.sv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26993">
            <a:off x="9225956" y="3808839"/>
            <a:ext cx="18124088" cy="6479361"/>
          </a:xfrm>
          <a:custGeom>
            <a:avLst/>
            <a:gdLst/>
            <a:ahLst/>
            <a:cxnLst/>
            <a:rect l="l" t="t" r="r" b="b"/>
            <a:pathLst>
              <a:path w="18124088" h="6479361">
                <a:moveTo>
                  <a:pt x="0" y="0"/>
                </a:moveTo>
                <a:lnTo>
                  <a:pt x="18124088" y="0"/>
                </a:lnTo>
                <a:lnTo>
                  <a:pt x="18124088" y="6479361"/>
                </a:lnTo>
                <a:lnTo>
                  <a:pt x="0" y="64793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480149" y="2313021"/>
            <a:ext cx="7433270" cy="2435037"/>
          </a:xfrm>
          <a:custGeom>
            <a:avLst/>
            <a:gdLst/>
            <a:ahLst/>
            <a:cxnLst/>
            <a:rect l="l" t="t" r="r" b="b"/>
            <a:pathLst>
              <a:path w="7433270" h="2435037">
                <a:moveTo>
                  <a:pt x="0" y="0"/>
                </a:moveTo>
                <a:lnTo>
                  <a:pt x="7433270" y="0"/>
                </a:lnTo>
                <a:lnTo>
                  <a:pt x="7433270" y="2435036"/>
                </a:lnTo>
                <a:lnTo>
                  <a:pt x="0" y="24350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646318">
            <a:off x="-4513484" y="-2471551"/>
            <a:ext cx="17767971" cy="6352050"/>
          </a:xfrm>
          <a:custGeom>
            <a:avLst/>
            <a:gdLst/>
            <a:ahLst/>
            <a:cxnLst/>
            <a:rect l="l" t="t" r="r" b="b"/>
            <a:pathLst>
              <a:path w="17767971" h="6352050">
                <a:moveTo>
                  <a:pt x="0" y="0"/>
                </a:moveTo>
                <a:lnTo>
                  <a:pt x="17767971" y="0"/>
                </a:lnTo>
                <a:lnTo>
                  <a:pt x="17767971" y="6352049"/>
                </a:lnTo>
                <a:lnTo>
                  <a:pt x="0" y="63520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634050" y="3069121"/>
            <a:ext cx="7105246" cy="1141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55"/>
              </a:lnSpc>
            </a:pPr>
            <a:r>
              <a:rPr lang="en-US" sz="8322">
                <a:solidFill>
                  <a:srgbClr val="000000"/>
                </a:solidFill>
                <a:latin typeface="Marykate"/>
              </a:rPr>
              <a:t>PROPUESTA</a:t>
            </a:r>
          </a:p>
        </p:txBody>
      </p:sp>
      <p:sp>
        <p:nvSpPr>
          <p:cNvPr id="6" name="Freeform 6"/>
          <p:cNvSpPr/>
          <p:nvPr/>
        </p:nvSpPr>
        <p:spPr>
          <a:xfrm rot="6884805">
            <a:off x="-2845931" y="4358439"/>
            <a:ext cx="5398896" cy="3798859"/>
          </a:xfrm>
          <a:custGeom>
            <a:avLst/>
            <a:gdLst/>
            <a:ahLst/>
            <a:cxnLst/>
            <a:rect l="l" t="t" r="r" b="b"/>
            <a:pathLst>
              <a:path w="5398896" h="3798859">
                <a:moveTo>
                  <a:pt x="0" y="0"/>
                </a:moveTo>
                <a:lnTo>
                  <a:pt x="5398896" y="0"/>
                </a:lnTo>
                <a:lnTo>
                  <a:pt x="5398896" y="3798859"/>
                </a:lnTo>
                <a:lnTo>
                  <a:pt x="0" y="379885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4444201">
            <a:off x="15490304" y="-1711517"/>
            <a:ext cx="3850935" cy="6139172"/>
          </a:xfrm>
          <a:custGeom>
            <a:avLst/>
            <a:gdLst/>
            <a:ahLst/>
            <a:cxnLst/>
            <a:rect l="l" t="t" r="r" b="b"/>
            <a:pathLst>
              <a:path w="3850935" h="6139172">
                <a:moveTo>
                  <a:pt x="0" y="0"/>
                </a:moveTo>
                <a:lnTo>
                  <a:pt x="3850935" y="0"/>
                </a:lnTo>
                <a:lnTo>
                  <a:pt x="3850935" y="6139173"/>
                </a:lnTo>
                <a:lnTo>
                  <a:pt x="0" y="613917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807568" y="7304725"/>
            <a:ext cx="2672864" cy="743542"/>
          </a:xfrm>
          <a:custGeom>
            <a:avLst/>
            <a:gdLst/>
            <a:ahLst/>
            <a:cxnLst/>
            <a:rect l="l" t="t" r="r" b="b"/>
            <a:pathLst>
              <a:path w="2672864" h="743542">
                <a:moveTo>
                  <a:pt x="0" y="0"/>
                </a:moveTo>
                <a:lnTo>
                  <a:pt x="2672864" y="0"/>
                </a:lnTo>
                <a:lnTo>
                  <a:pt x="2672864" y="743542"/>
                </a:lnTo>
                <a:lnTo>
                  <a:pt x="0" y="7435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861723">
            <a:off x="-2142" y="935626"/>
            <a:ext cx="4121079" cy="2547576"/>
          </a:xfrm>
          <a:custGeom>
            <a:avLst/>
            <a:gdLst/>
            <a:ahLst/>
            <a:cxnLst/>
            <a:rect l="l" t="t" r="r" b="b"/>
            <a:pathLst>
              <a:path w="4121079" h="2547576">
                <a:moveTo>
                  <a:pt x="0" y="0"/>
                </a:moveTo>
                <a:lnTo>
                  <a:pt x="4121079" y="0"/>
                </a:lnTo>
                <a:lnTo>
                  <a:pt x="4121079" y="2547576"/>
                </a:lnTo>
                <a:lnTo>
                  <a:pt x="0" y="254757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262180" y="4375931"/>
            <a:ext cx="11848986" cy="2890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46"/>
              </a:lnSpc>
            </a:pPr>
            <a:r>
              <a:rPr lang="en-US" sz="21102">
                <a:solidFill>
                  <a:srgbClr val="000000"/>
                </a:solidFill>
                <a:latin typeface="Marykate"/>
              </a:rPr>
              <a:t>PROYECTO</a:t>
            </a:r>
          </a:p>
        </p:txBody>
      </p:sp>
      <p:sp>
        <p:nvSpPr>
          <p:cNvPr id="11" name="Freeform 11"/>
          <p:cNvSpPr/>
          <p:nvPr/>
        </p:nvSpPr>
        <p:spPr>
          <a:xfrm rot="2700000">
            <a:off x="13627348" y="1940918"/>
            <a:ext cx="2534855" cy="1609633"/>
          </a:xfrm>
          <a:custGeom>
            <a:avLst/>
            <a:gdLst/>
            <a:ahLst/>
            <a:cxnLst/>
            <a:rect l="l" t="t" r="r" b="b"/>
            <a:pathLst>
              <a:path w="2534855" h="1609633">
                <a:moveTo>
                  <a:pt x="0" y="0"/>
                </a:moveTo>
                <a:lnTo>
                  <a:pt x="2534854" y="0"/>
                </a:lnTo>
                <a:lnTo>
                  <a:pt x="2534854" y="1609633"/>
                </a:lnTo>
                <a:lnTo>
                  <a:pt x="0" y="160963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820436" y="1057275"/>
            <a:ext cx="7092983" cy="346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499">
                <a:solidFill>
                  <a:srgbClr val="000000"/>
                </a:solidFill>
                <a:latin typeface="Marykate"/>
              </a:rPr>
              <a:t>BORCELLE 2030</a:t>
            </a:r>
          </a:p>
        </p:txBody>
      </p:sp>
      <p:sp>
        <p:nvSpPr>
          <p:cNvPr id="13" name="Freeform 13"/>
          <p:cNvSpPr/>
          <p:nvPr/>
        </p:nvSpPr>
        <p:spPr>
          <a:xfrm rot="-8364654">
            <a:off x="2367395" y="7269460"/>
            <a:ext cx="2676520" cy="1699590"/>
          </a:xfrm>
          <a:custGeom>
            <a:avLst/>
            <a:gdLst/>
            <a:ahLst/>
            <a:cxnLst/>
            <a:rect l="l" t="t" r="r" b="b"/>
            <a:pathLst>
              <a:path w="2676520" h="1699590">
                <a:moveTo>
                  <a:pt x="0" y="0"/>
                </a:moveTo>
                <a:lnTo>
                  <a:pt x="2676519" y="0"/>
                </a:lnTo>
                <a:lnTo>
                  <a:pt x="2676519" y="1699590"/>
                </a:lnTo>
                <a:lnTo>
                  <a:pt x="0" y="169959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700530">
            <a:off x="12562111" y="8981043"/>
            <a:ext cx="626416" cy="772486"/>
          </a:xfrm>
          <a:custGeom>
            <a:avLst/>
            <a:gdLst/>
            <a:ahLst/>
            <a:cxnLst/>
            <a:rect l="l" t="t" r="r" b="b"/>
            <a:pathLst>
              <a:path w="626416" h="772486">
                <a:moveTo>
                  <a:pt x="0" y="0"/>
                </a:moveTo>
                <a:lnTo>
                  <a:pt x="626416" y="0"/>
                </a:lnTo>
                <a:lnTo>
                  <a:pt x="626416" y="772487"/>
                </a:lnTo>
                <a:lnTo>
                  <a:pt x="0" y="77248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273862">
            <a:off x="11482950" y="8611703"/>
            <a:ext cx="805334" cy="993125"/>
          </a:xfrm>
          <a:custGeom>
            <a:avLst/>
            <a:gdLst/>
            <a:ahLst/>
            <a:cxnLst/>
            <a:rect l="l" t="t" r="r" b="b"/>
            <a:pathLst>
              <a:path w="805334" h="993125">
                <a:moveTo>
                  <a:pt x="0" y="0"/>
                </a:moveTo>
                <a:lnTo>
                  <a:pt x="805334" y="0"/>
                </a:lnTo>
                <a:lnTo>
                  <a:pt x="805334" y="993125"/>
                </a:lnTo>
                <a:lnTo>
                  <a:pt x="0" y="99312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122415" flipH="1">
            <a:off x="16403123" y="7074216"/>
            <a:ext cx="4028208" cy="2490165"/>
          </a:xfrm>
          <a:custGeom>
            <a:avLst/>
            <a:gdLst/>
            <a:ahLst/>
            <a:cxnLst/>
            <a:rect l="l" t="t" r="r" b="b"/>
            <a:pathLst>
              <a:path w="4028208" h="2490165">
                <a:moveTo>
                  <a:pt x="4028207" y="0"/>
                </a:moveTo>
                <a:lnTo>
                  <a:pt x="0" y="0"/>
                </a:lnTo>
                <a:lnTo>
                  <a:pt x="0" y="2490165"/>
                </a:lnTo>
                <a:lnTo>
                  <a:pt x="4028207" y="2490165"/>
                </a:lnTo>
                <a:lnTo>
                  <a:pt x="4028207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19201" flipH="1">
            <a:off x="-1416405" y="7484252"/>
            <a:ext cx="13387130" cy="4785899"/>
          </a:xfrm>
          <a:custGeom>
            <a:avLst/>
            <a:gdLst/>
            <a:ahLst/>
            <a:cxnLst/>
            <a:rect l="l" t="t" r="r" b="b"/>
            <a:pathLst>
              <a:path w="13387130" h="4785899">
                <a:moveTo>
                  <a:pt x="13387130" y="0"/>
                </a:moveTo>
                <a:lnTo>
                  <a:pt x="0" y="0"/>
                </a:lnTo>
                <a:lnTo>
                  <a:pt x="0" y="4785899"/>
                </a:lnTo>
                <a:lnTo>
                  <a:pt x="13387130" y="4785899"/>
                </a:lnTo>
                <a:lnTo>
                  <a:pt x="1338713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 flipH="1">
            <a:off x="10288216" y="-570676"/>
            <a:ext cx="8947558" cy="3198752"/>
          </a:xfrm>
          <a:custGeom>
            <a:avLst/>
            <a:gdLst/>
            <a:ahLst/>
            <a:cxnLst/>
            <a:rect l="l" t="t" r="r" b="b"/>
            <a:pathLst>
              <a:path w="8947558" h="3198752">
                <a:moveTo>
                  <a:pt x="8947558" y="0"/>
                </a:moveTo>
                <a:lnTo>
                  <a:pt x="0" y="0"/>
                </a:lnTo>
                <a:lnTo>
                  <a:pt x="0" y="3198752"/>
                </a:lnTo>
                <a:lnTo>
                  <a:pt x="8947558" y="3198752"/>
                </a:lnTo>
                <a:lnTo>
                  <a:pt x="894755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103847">
            <a:off x="4954640" y="9216811"/>
            <a:ext cx="3265001" cy="2297373"/>
          </a:xfrm>
          <a:custGeom>
            <a:avLst/>
            <a:gdLst/>
            <a:ahLst/>
            <a:cxnLst/>
            <a:rect l="l" t="t" r="r" b="b"/>
            <a:pathLst>
              <a:path w="3265001" h="2297373">
                <a:moveTo>
                  <a:pt x="0" y="0"/>
                </a:moveTo>
                <a:lnTo>
                  <a:pt x="3265001" y="0"/>
                </a:lnTo>
                <a:lnTo>
                  <a:pt x="3265001" y="2297373"/>
                </a:lnTo>
                <a:lnTo>
                  <a:pt x="0" y="22973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816711">
            <a:off x="15589015" y="-1281949"/>
            <a:ext cx="3340569" cy="2350546"/>
          </a:xfrm>
          <a:custGeom>
            <a:avLst/>
            <a:gdLst/>
            <a:ahLst/>
            <a:cxnLst/>
            <a:rect l="l" t="t" r="r" b="b"/>
            <a:pathLst>
              <a:path w="3340569" h="2350546">
                <a:moveTo>
                  <a:pt x="0" y="0"/>
                </a:moveTo>
                <a:lnTo>
                  <a:pt x="3340570" y="0"/>
                </a:lnTo>
                <a:lnTo>
                  <a:pt x="3340570" y="2350546"/>
                </a:lnTo>
                <a:lnTo>
                  <a:pt x="0" y="23505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02063">
            <a:off x="8950899" y="8076544"/>
            <a:ext cx="769833" cy="949346"/>
          </a:xfrm>
          <a:custGeom>
            <a:avLst/>
            <a:gdLst/>
            <a:ahLst/>
            <a:cxnLst/>
            <a:rect l="l" t="t" r="r" b="b"/>
            <a:pathLst>
              <a:path w="769833" h="949346">
                <a:moveTo>
                  <a:pt x="0" y="0"/>
                </a:moveTo>
                <a:lnTo>
                  <a:pt x="769833" y="0"/>
                </a:lnTo>
                <a:lnTo>
                  <a:pt x="769833" y="949345"/>
                </a:lnTo>
                <a:lnTo>
                  <a:pt x="0" y="9493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03383" y="1305057"/>
            <a:ext cx="1424897" cy="1244728"/>
          </a:xfrm>
          <a:custGeom>
            <a:avLst/>
            <a:gdLst/>
            <a:ahLst/>
            <a:cxnLst/>
            <a:rect l="l" t="t" r="r" b="b"/>
            <a:pathLst>
              <a:path w="1424897" h="1244728">
                <a:moveTo>
                  <a:pt x="0" y="0"/>
                </a:moveTo>
                <a:lnTo>
                  <a:pt x="1424897" y="0"/>
                </a:lnTo>
                <a:lnTo>
                  <a:pt x="1424897" y="1244728"/>
                </a:lnTo>
                <a:lnTo>
                  <a:pt x="0" y="12447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 l="-121875" t="-121898" r="-10967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750513" y="1469055"/>
            <a:ext cx="639525" cy="558661"/>
          </a:xfrm>
          <a:custGeom>
            <a:avLst/>
            <a:gdLst/>
            <a:ahLst/>
            <a:cxnLst/>
            <a:rect l="l" t="t" r="r" b="b"/>
            <a:pathLst>
              <a:path w="639525" h="558661">
                <a:moveTo>
                  <a:pt x="0" y="0"/>
                </a:moveTo>
                <a:lnTo>
                  <a:pt x="639525" y="0"/>
                </a:lnTo>
                <a:lnTo>
                  <a:pt x="639525" y="558661"/>
                </a:lnTo>
                <a:lnTo>
                  <a:pt x="0" y="5586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 l="-121875" t="-121898" r="-10967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59581" y="3085410"/>
            <a:ext cx="712501" cy="622411"/>
          </a:xfrm>
          <a:custGeom>
            <a:avLst/>
            <a:gdLst/>
            <a:ahLst/>
            <a:cxnLst/>
            <a:rect l="l" t="t" r="r" b="b"/>
            <a:pathLst>
              <a:path w="712501" h="622411">
                <a:moveTo>
                  <a:pt x="0" y="0"/>
                </a:moveTo>
                <a:lnTo>
                  <a:pt x="712501" y="0"/>
                </a:lnTo>
                <a:lnTo>
                  <a:pt x="712501" y="622411"/>
                </a:lnTo>
                <a:lnTo>
                  <a:pt x="0" y="62241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 l="-121875" t="-121898" r="-10967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088361" y="1748385"/>
            <a:ext cx="6852517" cy="7361103"/>
          </a:xfrm>
          <a:custGeom>
            <a:avLst/>
            <a:gdLst/>
            <a:ahLst/>
            <a:cxnLst/>
            <a:rect l="l" t="t" r="r" b="b"/>
            <a:pathLst>
              <a:path w="6852517" h="7361103">
                <a:moveTo>
                  <a:pt x="0" y="0"/>
                </a:moveTo>
                <a:lnTo>
                  <a:pt x="6852517" y="0"/>
                </a:lnTo>
                <a:lnTo>
                  <a:pt x="6852517" y="7361103"/>
                </a:lnTo>
                <a:lnTo>
                  <a:pt x="0" y="736110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453597" y="4553767"/>
            <a:ext cx="6690403" cy="311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197"/>
              </a:lnSpc>
            </a:pPr>
            <a:r>
              <a:rPr lang="en-US" sz="2836">
                <a:solidFill>
                  <a:srgbClr val="000000"/>
                </a:solidFill>
                <a:latin typeface="Poppins Semi-Bold"/>
              </a:rPr>
              <a:t>Lorem ipsum dolor sit amet, consectetur adipiscing elit. Sed non orci hendrerit augue interdum lacinia at egestas dolor. Vivamus elementum pulvinar tempus. Donec tristique rhoncus sapien.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53597" y="2760917"/>
            <a:ext cx="7828736" cy="1385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494"/>
              </a:lnSpc>
            </a:pPr>
            <a:r>
              <a:rPr lang="en-US" sz="9900">
                <a:solidFill>
                  <a:srgbClr val="000000"/>
                </a:solidFill>
                <a:latin typeface="Marykate"/>
              </a:rPr>
              <a:t>LA CREATIVIDAD</a:t>
            </a:r>
          </a:p>
        </p:txBody>
      </p:sp>
      <p:grpSp>
        <p:nvGrpSpPr>
          <p:cNvPr id="13" name="Group 13"/>
          <p:cNvGrpSpPr>
            <a:grpSpLocks noChangeAspect="1"/>
          </p:cNvGrpSpPr>
          <p:nvPr/>
        </p:nvGrpSpPr>
        <p:grpSpPr>
          <a:xfrm rot="-286065">
            <a:off x="11247177" y="3272820"/>
            <a:ext cx="4705447" cy="4705447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18"/>
              <a:stretch>
                <a:fillRect l="-33854" r="-45080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DF6"/>
            </a:solid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7C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9901">
            <a:off x="6762978" y="7102497"/>
            <a:ext cx="14550492" cy="5201801"/>
          </a:xfrm>
          <a:custGeom>
            <a:avLst/>
            <a:gdLst/>
            <a:ahLst/>
            <a:cxnLst/>
            <a:rect l="l" t="t" r="r" b="b"/>
            <a:pathLst>
              <a:path w="14550492" h="5201801">
                <a:moveTo>
                  <a:pt x="0" y="0"/>
                </a:moveTo>
                <a:lnTo>
                  <a:pt x="14550492" y="0"/>
                </a:lnTo>
                <a:lnTo>
                  <a:pt x="14550492" y="5201800"/>
                </a:lnTo>
                <a:lnTo>
                  <a:pt x="0" y="5201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9564750">
            <a:off x="-11117826" y="25266"/>
            <a:ext cx="19733662" cy="7054784"/>
          </a:xfrm>
          <a:custGeom>
            <a:avLst/>
            <a:gdLst/>
            <a:ahLst/>
            <a:cxnLst/>
            <a:rect l="l" t="t" r="r" b="b"/>
            <a:pathLst>
              <a:path w="19733662" h="7054784">
                <a:moveTo>
                  <a:pt x="0" y="0"/>
                </a:moveTo>
                <a:lnTo>
                  <a:pt x="19733662" y="0"/>
                </a:lnTo>
                <a:lnTo>
                  <a:pt x="19733662" y="7054784"/>
                </a:lnTo>
                <a:lnTo>
                  <a:pt x="0" y="70547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265901">
            <a:off x="8114353" y="1839263"/>
            <a:ext cx="2059294" cy="1307652"/>
          </a:xfrm>
          <a:custGeom>
            <a:avLst/>
            <a:gdLst/>
            <a:ahLst/>
            <a:cxnLst/>
            <a:rect l="l" t="t" r="r" b="b"/>
            <a:pathLst>
              <a:path w="2059294" h="1307652">
                <a:moveTo>
                  <a:pt x="0" y="0"/>
                </a:moveTo>
                <a:lnTo>
                  <a:pt x="2059294" y="0"/>
                </a:lnTo>
                <a:lnTo>
                  <a:pt x="2059294" y="1307652"/>
                </a:lnTo>
                <a:lnTo>
                  <a:pt x="0" y="13076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717953">
            <a:off x="4108603" y="5633880"/>
            <a:ext cx="1420176" cy="507713"/>
          </a:xfrm>
          <a:custGeom>
            <a:avLst/>
            <a:gdLst/>
            <a:ahLst/>
            <a:cxnLst/>
            <a:rect l="l" t="t" r="r" b="b"/>
            <a:pathLst>
              <a:path w="1420176" h="507713">
                <a:moveTo>
                  <a:pt x="0" y="0"/>
                </a:moveTo>
                <a:lnTo>
                  <a:pt x="1420175" y="0"/>
                </a:lnTo>
                <a:lnTo>
                  <a:pt x="1420175" y="507713"/>
                </a:lnTo>
                <a:lnTo>
                  <a:pt x="0" y="5077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717953">
            <a:off x="9182298" y="5689791"/>
            <a:ext cx="1420176" cy="507713"/>
          </a:xfrm>
          <a:custGeom>
            <a:avLst/>
            <a:gdLst/>
            <a:ahLst/>
            <a:cxnLst/>
            <a:rect l="l" t="t" r="r" b="b"/>
            <a:pathLst>
              <a:path w="1420176" h="507713">
                <a:moveTo>
                  <a:pt x="0" y="0"/>
                </a:moveTo>
                <a:lnTo>
                  <a:pt x="1420175" y="0"/>
                </a:lnTo>
                <a:lnTo>
                  <a:pt x="1420175" y="507713"/>
                </a:lnTo>
                <a:lnTo>
                  <a:pt x="0" y="5077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6605604">
            <a:off x="6604159" y="6488897"/>
            <a:ext cx="1304516" cy="965342"/>
          </a:xfrm>
          <a:custGeom>
            <a:avLst/>
            <a:gdLst/>
            <a:ahLst/>
            <a:cxnLst/>
            <a:rect l="l" t="t" r="r" b="b"/>
            <a:pathLst>
              <a:path w="1304516" h="965342">
                <a:moveTo>
                  <a:pt x="0" y="0"/>
                </a:moveTo>
                <a:lnTo>
                  <a:pt x="1304516" y="0"/>
                </a:lnTo>
                <a:lnTo>
                  <a:pt x="1304516" y="965342"/>
                </a:lnTo>
                <a:lnTo>
                  <a:pt x="0" y="9653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6605604">
            <a:off x="11679686" y="6609323"/>
            <a:ext cx="1206336" cy="892689"/>
          </a:xfrm>
          <a:custGeom>
            <a:avLst/>
            <a:gdLst/>
            <a:ahLst/>
            <a:cxnLst/>
            <a:rect l="l" t="t" r="r" b="b"/>
            <a:pathLst>
              <a:path w="1206336" h="892689">
                <a:moveTo>
                  <a:pt x="0" y="0"/>
                </a:moveTo>
                <a:lnTo>
                  <a:pt x="1206336" y="0"/>
                </a:lnTo>
                <a:lnTo>
                  <a:pt x="1206336" y="892689"/>
                </a:lnTo>
                <a:lnTo>
                  <a:pt x="0" y="89268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519546" y="3014971"/>
            <a:ext cx="13550961" cy="171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860"/>
              </a:lnSpc>
              <a:spcBef>
                <a:spcPct val="0"/>
              </a:spcBef>
            </a:pPr>
            <a:r>
              <a:rPr lang="en-US" sz="9900" spc="257">
                <a:solidFill>
                  <a:srgbClr val="FFFFFF"/>
                </a:solidFill>
                <a:latin typeface="Marykate"/>
              </a:rPr>
              <a:t>FASES DEL PROYECTO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777322" y="5104060"/>
            <a:ext cx="2958188" cy="70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27"/>
              </a:lnSpc>
              <a:spcBef>
                <a:spcPct val="0"/>
              </a:spcBef>
            </a:pPr>
            <a:r>
              <a:rPr lang="en-US" sz="4328">
                <a:solidFill>
                  <a:srgbClr val="FFFFFF"/>
                </a:solidFill>
                <a:latin typeface="Marykate"/>
              </a:rPr>
              <a:t>2º ETAPA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405479" y="6646421"/>
            <a:ext cx="2158109" cy="70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27"/>
              </a:lnSpc>
              <a:spcBef>
                <a:spcPct val="0"/>
              </a:spcBef>
            </a:pPr>
            <a:r>
              <a:rPr lang="en-US" sz="4328">
                <a:solidFill>
                  <a:srgbClr val="FFFFFF"/>
                </a:solidFill>
                <a:latin typeface="Marykate"/>
              </a:rPr>
              <a:t>1º ETAPA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05479" y="7368641"/>
            <a:ext cx="3850938" cy="39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Poppins Medium"/>
              </a:rPr>
              <a:t>Define el proceso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215972" y="6718963"/>
            <a:ext cx="2158109" cy="70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27"/>
              </a:lnSpc>
              <a:spcBef>
                <a:spcPct val="0"/>
              </a:spcBef>
            </a:pPr>
            <a:r>
              <a:rPr lang="en-US" sz="4328">
                <a:solidFill>
                  <a:srgbClr val="FFFFFF"/>
                </a:solidFill>
                <a:latin typeface="Marykate"/>
              </a:rPr>
              <a:t>3º ETAPA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994917" y="5121332"/>
            <a:ext cx="2158109" cy="70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27"/>
              </a:lnSpc>
              <a:spcBef>
                <a:spcPct val="0"/>
              </a:spcBef>
            </a:pPr>
            <a:r>
              <a:rPr lang="en-US" sz="4328">
                <a:solidFill>
                  <a:srgbClr val="FFFFFF"/>
                </a:solidFill>
                <a:latin typeface="Marykate"/>
              </a:rPr>
              <a:t>4º ETAPA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135156" y="6654672"/>
            <a:ext cx="1773055" cy="70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27"/>
              </a:lnSpc>
              <a:spcBef>
                <a:spcPct val="0"/>
              </a:spcBef>
            </a:pPr>
            <a:r>
              <a:rPr lang="en-US" sz="4328">
                <a:solidFill>
                  <a:srgbClr val="FFFFFF"/>
                </a:solidFill>
                <a:latin typeface="Marykate"/>
              </a:rPr>
              <a:t>5º ETAPA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777322" y="5830587"/>
            <a:ext cx="3517704" cy="39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Poppins Medium"/>
              </a:rPr>
              <a:t>Define el proceso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215972" y="7417199"/>
            <a:ext cx="3817219" cy="39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Poppins Medium"/>
              </a:rPr>
              <a:t>Define el proceso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07238" y="5801393"/>
            <a:ext cx="3941754" cy="39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Poppins Medium"/>
              </a:rPr>
              <a:t>Define el proceso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112245" y="7368641"/>
            <a:ext cx="3098746" cy="39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Poppins Medium"/>
              </a:rPr>
              <a:t>Define el proceso</a:t>
            </a:r>
          </a:p>
        </p:txBody>
      </p:sp>
      <p:sp>
        <p:nvSpPr>
          <p:cNvPr id="20" name="Freeform 20"/>
          <p:cNvSpPr/>
          <p:nvPr/>
        </p:nvSpPr>
        <p:spPr>
          <a:xfrm rot="8626902">
            <a:off x="-1278083" y="129602"/>
            <a:ext cx="4214632" cy="2965569"/>
          </a:xfrm>
          <a:custGeom>
            <a:avLst/>
            <a:gdLst/>
            <a:ahLst/>
            <a:cxnLst/>
            <a:rect l="l" t="t" r="r" b="b"/>
            <a:pathLst>
              <a:path w="4214632" h="2965569">
                <a:moveTo>
                  <a:pt x="0" y="0"/>
                </a:moveTo>
                <a:lnTo>
                  <a:pt x="4214632" y="0"/>
                </a:lnTo>
                <a:lnTo>
                  <a:pt x="4214632" y="2965568"/>
                </a:lnTo>
                <a:lnTo>
                  <a:pt x="0" y="29655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847766">
            <a:off x="15657181" y="7696800"/>
            <a:ext cx="4225581" cy="2973272"/>
          </a:xfrm>
          <a:custGeom>
            <a:avLst/>
            <a:gdLst/>
            <a:ahLst/>
            <a:cxnLst/>
            <a:rect l="l" t="t" r="r" b="b"/>
            <a:pathLst>
              <a:path w="4225581" h="2973272">
                <a:moveTo>
                  <a:pt x="0" y="0"/>
                </a:moveTo>
                <a:lnTo>
                  <a:pt x="4225581" y="0"/>
                </a:lnTo>
                <a:lnTo>
                  <a:pt x="4225581" y="2973272"/>
                </a:lnTo>
                <a:lnTo>
                  <a:pt x="0" y="297327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42311">
            <a:off x="9922391" y="4206364"/>
            <a:ext cx="20226327" cy="7230912"/>
          </a:xfrm>
          <a:custGeom>
            <a:avLst/>
            <a:gdLst/>
            <a:ahLst/>
            <a:cxnLst/>
            <a:rect l="l" t="t" r="r" b="b"/>
            <a:pathLst>
              <a:path w="20226327" h="7230912">
                <a:moveTo>
                  <a:pt x="0" y="0"/>
                </a:moveTo>
                <a:lnTo>
                  <a:pt x="20226327" y="0"/>
                </a:lnTo>
                <a:lnTo>
                  <a:pt x="20226327" y="7230912"/>
                </a:lnTo>
                <a:lnTo>
                  <a:pt x="0" y="72309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9078979">
            <a:off x="-5656376" y="-3128401"/>
            <a:ext cx="19733662" cy="7054784"/>
          </a:xfrm>
          <a:custGeom>
            <a:avLst/>
            <a:gdLst/>
            <a:ahLst/>
            <a:cxnLst/>
            <a:rect l="l" t="t" r="r" b="b"/>
            <a:pathLst>
              <a:path w="19733662" h="7054784">
                <a:moveTo>
                  <a:pt x="0" y="0"/>
                </a:moveTo>
                <a:lnTo>
                  <a:pt x="19733662" y="0"/>
                </a:lnTo>
                <a:lnTo>
                  <a:pt x="19733662" y="7054784"/>
                </a:lnTo>
                <a:lnTo>
                  <a:pt x="0" y="70547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78822">
            <a:off x="15382346" y="8264275"/>
            <a:ext cx="5811308" cy="4089048"/>
          </a:xfrm>
          <a:custGeom>
            <a:avLst/>
            <a:gdLst/>
            <a:ahLst/>
            <a:cxnLst/>
            <a:rect l="l" t="t" r="r" b="b"/>
            <a:pathLst>
              <a:path w="5811308" h="4089048">
                <a:moveTo>
                  <a:pt x="0" y="0"/>
                </a:moveTo>
                <a:lnTo>
                  <a:pt x="5811308" y="0"/>
                </a:lnTo>
                <a:lnTo>
                  <a:pt x="5811308" y="4089048"/>
                </a:lnTo>
                <a:lnTo>
                  <a:pt x="0" y="4089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3618432">
            <a:off x="-708617" y="6869697"/>
            <a:ext cx="3415757" cy="5445409"/>
          </a:xfrm>
          <a:custGeom>
            <a:avLst/>
            <a:gdLst/>
            <a:ahLst/>
            <a:cxnLst/>
            <a:rect l="l" t="t" r="r" b="b"/>
            <a:pathLst>
              <a:path w="3415757" h="5445409">
                <a:moveTo>
                  <a:pt x="0" y="0"/>
                </a:moveTo>
                <a:lnTo>
                  <a:pt x="3415757" y="0"/>
                </a:lnTo>
                <a:lnTo>
                  <a:pt x="3415757" y="5445409"/>
                </a:lnTo>
                <a:lnTo>
                  <a:pt x="0" y="54454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3550473" y="4078845"/>
            <a:ext cx="3517139" cy="351713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10"/>
              <a:stretch>
                <a:fillRect l="-110478" t="-91714" r="-92343" b="-10207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7496561" y="4078845"/>
            <a:ext cx="3517139" cy="3517139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11"/>
              <a:stretch>
                <a:fillRect l="-24961" r="-24961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1442649" y="4078845"/>
            <a:ext cx="3517139" cy="3517139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12"/>
              <a:stretch>
                <a:fillRect l="-24937" r="-24937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3550473" y="7745620"/>
            <a:ext cx="3514695" cy="483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8"/>
              </a:lnSpc>
              <a:spcBef>
                <a:spcPct val="0"/>
              </a:spcBef>
            </a:pPr>
            <a:r>
              <a:rPr lang="en-US" sz="2706">
                <a:solidFill>
                  <a:srgbClr val="000000"/>
                </a:solidFill>
                <a:latin typeface="Poppins Medium"/>
              </a:rPr>
              <a:t>1º Referencia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385430" y="7745620"/>
            <a:ext cx="3517139" cy="483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8"/>
              </a:lnSpc>
              <a:spcBef>
                <a:spcPct val="0"/>
              </a:spcBef>
            </a:pPr>
            <a:r>
              <a:rPr lang="en-US" sz="2706">
                <a:solidFill>
                  <a:srgbClr val="000000"/>
                </a:solidFill>
                <a:latin typeface="Poppins Medium"/>
              </a:rPr>
              <a:t>2º Referencia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220388" y="7745620"/>
            <a:ext cx="3517139" cy="483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8"/>
              </a:lnSpc>
              <a:spcBef>
                <a:spcPct val="0"/>
              </a:spcBef>
            </a:pPr>
            <a:r>
              <a:rPr lang="en-US" sz="2706">
                <a:solidFill>
                  <a:srgbClr val="000000"/>
                </a:solidFill>
                <a:latin typeface="Poppins Medium"/>
              </a:rPr>
              <a:t>3º Referencia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096698" y="2105190"/>
            <a:ext cx="13032752" cy="171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860"/>
              </a:lnSpc>
              <a:spcBef>
                <a:spcPct val="0"/>
              </a:spcBef>
            </a:pPr>
            <a:r>
              <a:rPr lang="en-US" sz="9900" spc="227">
                <a:solidFill>
                  <a:srgbClr val="000000"/>
                </a:solidFill>
                <a:latin typeface="Marykate"/>
              </a:rPr>
              <a:t>REFERENCIAS</a:t>
            </a:r>
          </a:p>
        </p:txBody>
      </p:sp>
      <p:sp>
        <p:nvSpPr>
          <p:cNvPr id="19" name="Freeform 19"/>
          <p:cNvSpPr/>
          <p:nvPr/>
        </p:nvSpPr>
        <p:spPr>
          <a:xfrm>
            <a:off x="1671801" y="2303436"/>
            <a:ext cx="1679606" cy="1467232"/>
          </a:xfrm>
          <a:custGeom>
            <a:avLst/>
            <a:gdLst/>
            <a:ahLst/>
            <a:cxnLst/>
            <a:rect l="l" t="t" r="r" b="b"/>
            <a:pathLst>
              <a:path w="1679606" h="1467232">
                <a:moveTo>
                  <a:pt x="0" y="0"/>
                </a:moveTo>
                <a:lnTo>
                  <a:pt x="1679607" y="0"/>
                </a:lnTo>
                <a:lnTo>
                  <a:pt x="1679607" y="1467232"/>
                </a:lnTo>
                <a:lnTo>
                  <a:pt x="0" y="146723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 l="-121875" t="-121898" r="-1096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747818" y="2782925"/>
            <a:ext cx="639525" cy="558661"/>
          </a:xfrm>
          <a:custGeom>
            <a:avLst/>
            <a:gdLst/>
            <a:ahLst/>
            <a:cxnLst/>
            <a:rect l="l" t="t" r="r" b="b"/>
            <a:pathLst>
              <a:path w="639525" h="558661">
                <a:moveTo>
                  <a:pt x="0" y="0"/>
                </a:moveTo>
                <a:lnTo>
                  <a:pt x="639524" y="0"/>
                </a:lnTo>
                <a:lnTo>
                  <a:pt x="639524" y="558661"/>
                </a:lnTo>
                <a:lnTo>
                  <a:pt x="0" y="55866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 l="-121875" t="-121898" r="-10967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2327046" y="4282964"/>
            <a:ext cx="712501" cy="622411"/>
          </a:xfrm>
          <a:custGeom>
            <a:avLst/>
            <a:gdLst/>
            <a:ahLst/>
            <a:cxnLst/>
            <a:rect l="l" t="t" r="r" b="b"/>
            <a:pathLst>
              <a:path w="712501" h="622411">
                <a:moveTo>
                  <a:pt x="0" y="0"/>
                </a:moveTo>
                <a:lnTo>
                  <a:pt x="712502" y="0"/>
                </a:lnTo>
                <a:lnTo>
                  <a:pt x="712502" y="622411"/>
                </a:lnTo>
                <a:lnTo>
                  <a:pt x="0" y="62241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 l="-121875" t="-121898" r="-10967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4338657" y="1028700"/>
            <a:ext cx="2331013" cy="2996493"/>
          </a:xfrm>
          <a:custGeom>
            <a:avLst/>
            <a:gdLst/>
            <a:ahLst/>
            <a:cxnLst/>
            <a:rect l="l" t="t" r="r" b="b"/>
            <a:pathLst>
              <a:path w="2331013" h="2996493">
                <a:moveTo>
                  <a:pt x="0" y="0"/>
                </a:moveTo>
                <a:lnTo>
                  <a:pt x="2331013" y="0"/>
                </a:lnTo>
                <a:lnTo>
                  <a:pt x="2331013" y="2996493"/>
                </a:lnTo>
                <a:lnTo>
                  <a:pt x="0" y="299649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902063">
            <a:off x="16243452" y="1121269"/>
            <a:ext cx="852435" cy="1051210"/>
          </a:xfrm>
          <a:custGeom>
            <a:avLst/>
            <a:gdLst/>
            <a:ahLst/>
            <a:cxnLst/>
            <a:rect l="l" t="t" r="r" b="b"/>
            <a:pathLst>
              <a:path w="852435" h="1051210">
                <a:moveTo>
                  <a:pt x="0" y="0"/>
                </a:moveTo>
                <a:lnTo>
                  <a:pt x="852435" y="0"/>
                </a:lnTo>
                <a:lnTo>
                  <a:pt x="852435" y="1051210"/>
                </a:lnTo>
                <a:lnTo>
                  <a:pt x="0" y="105121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7C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37208" y="1742266"/>
            <a:ext cx="12870707" cy="7297560"/>
          </a:xfrm>
          <a:custGeom>
            <a:avLst/>
            <a:gdLst/>
            <a:ahLst/>
            <a:cxnLst/>
            <a:rect l="l" t="t" r="r" b="b"/>
            <a:pathLst>
              <a:path w="12870707" h="7297560">
                <a:moveTo>
                  <a:pt x="0" y="0"/>
                </a:moveTo>
                <a:lnTo>
                  <a:pt x="12870708" y="0"/>
                </a:lnTo>
                <a:lnTo>
                  <a:pt x="12870708" y="7297560"/>
                </a:lnTo>
                <a:lnTo>
                  <a:pt x="0" y="72975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 b="-79969"/>
            </a:stretch>
          </a:blipFill>
        </p:spPr>
      </p:sp>
      <p:sp>
        <p:nvSpPr>
          <p:cNvPr id="3" name="Freeform 3"/>
          <p:cNvSpPr/>
          <p:nvPr/>
        </p:nvSpPr>
        <p:spPr>
          <a:xfrm rot="-989901">
            <a:off x="6762978" y="7102497"/>
            <a:ext cx="14550492" cy="5201801"/>
          </a:xfrm>
          <a:custGeom>
            <a:avLst/>
            <a:gdLst/>
            <a:ahLst/>
            <a:cxnLst/>
            <a:rect l="l" t="t" r="r" b="b"/>
            <a:pathLst>
              <a:path w="14550492" h="5201801">
                <a:moveTo>
                  <a:pt x="0" y="0"/>
                </a:moveTo>
                <a:lnTo>
                  <a:pt x="14550492" y="0"/>
                </a:lnTo>
                <a:lnTo>
                  <a:pt x="14550492" y="5201800"/>
                </a:lnTo>
                <a:lnTo>
                  <a:pt x="0" y="5201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9564750">
            <a:off x="-11117826" y="25266"/>
            <a:ext cx="19733662" cy="7054784"/>
          </a:xfrm>
          <a:custGeom>
            <a:avLst/>
            <a:gdLst/>
            <a:ahLst/>
            <a:cxnLst/>
            <a:rect l="l" t="t" r="r" b="b"/>
            <a:pathLst>
              <a:path w="19733662" h="7054784">
                <a:moveTo>
                  <a:pt x="0" y="0"/>
                </a:moveTo>
                <a:lnTo>
                  <a:pt x="19733662" y="0"/>
                </a:lnTo>
                <a:lnTo>
                  <a:pt x="19733662" y="7054784"/>
                </a:lnTo>
                <a:lnTo>
                  <a:pt x="0" y="70547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22859">
            <a:off x="-2246526" y="7534822"/>
            <a:ext cx="4119205" cy="2546418"/>
          </a:xfrm>
          <a:custGeom>
            <a:avLst/>
            <a:gdLst/>
            <a:ahLst/>
            <a:cxnLst/>
            <a:rect l="l" t="t" r="r" b="b"/>
            <a:pathLst>
              <a:path w="4119205" h="2546418">
                <a:moveTo>
                  <a:pt x="0" y="0"/>
                </a:moveTo>
                <a:lnTo>
                  <a:pt x="4119205" y="0"/>
                </a:lnTo>
                <a:lnTo>
                  <a:pt x="4119205" y="2546417"/>
                </a:lnTo>
                <a:lnTo>
                  <a:pt x="0" y="25464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265901">
            <a:off x="7825843" y="1014099"/>
            <a:ext cx="2293438" cy="1456333"/>
          </a:xfrm>
          <a:custGeom>
            <a:avLst/>
            <a:gdLst/>
            <a:ahLst/>
            <a:cxnLst/>
            <a:rect l="l" t="t" r="r" b="b"/>
            <a:pathLst>
              <a:path w="2293438" h="1456333">
                <a:moveTo>
                  <a:pt x="0" y="0"/>
                </a:moveTo>
                <a:lnTo>
                  <a:pt x="2293438" y="0"/>
                </a:lnTo>
                <a:lnTo>
                  <a:pt x="2293438" y="1456333"/>
                </a:lnTo>
                <a:lnTo>
                  <a:pt x="0" y="14563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182741" y="3181183"/>
            <a:ext cx="11579641" cy="1768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454"/>
              </a:lnSpc>
            </a:pPr>
            <a:r>
              <a:rPr lang="en-US" sz="9900" spc="59">
                <a:solidFill>
                  <a:srgbClr val="000000"/>
                </a:solidFill>
                <a:latin typeface="Marykate"/>
              </a:rPr>
              <a:t>BIBLIOGRAFÍA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64950" y="5105400"/>
            <a:ext cx="4107612" cy="2944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8" lvl="1" indent="-431799">
              <a:lnSpc>
                <a:spcPts val="5839"/>
              </a:lnSpc>
              <a:buFont typeface="Arial"/>
              <a:buChar char="•"/>
            </a:pPr>
            <a:r>
              <a:rPr lang="en-US" sz="3999" spc="23">
                <a:solidFill>
                  <a:srgbClr val="000000"/>
                </a:solidFill>
                <a:latin typeface="Poppins Medium"/>
              </a:rPr>
              <a:t>1º Libro</a:t>
            </a:r>
          </a:p>
          <a:p>
            <a:pPr marL="863598" lvl="1" indent="-431799">
              <a:lnSpc>
                <a:spcPts val="5839"/>
              </a:lnSpc>
              <a:buFont typeface="Arial"/>
              <a:buChar char="•"/>
            </a:pPr>
            <a:r>
              <a:rPr lang="en-US" sz="3999" spc="23">
                <a:solidFill>
                  <a:srgbClr val="000000"/>
                </a:solidFill>
                <a:latin typeface="Poppins Medium"/>
              </a:rPr>
              <a:t>2º Libro</a:t>
            </a:r>
          </a:p>
          <a:p>
            <a:pPr marL="863598" lvl="1" indent="-431799">
              <a:lnSpc>
                <a:spcPts val="5839"/>
              </a:lnSpc>
              <a:buFont typeface="Arial"/>
              <a:buChar char="•"/>
            </a:pPr>
            <a:r>
              <a:rPr lang="en-US" sz="3999" spc="23">
                <a:solidFill>
                  <a:srgbClr val="000000"/>
                </a:solidFill>
                <a:latin typeface="Poppins Medium"/>
              </a:rPr>
              <a:t>3º Libro</a:t>
            </a:r>
          </a:p>
          <a:p>
            <a:pPr marL="863598" lvl="1" indent="-431799">
              <a:lnSpc>
                <a:spcPts val="5839"/>
              </a:lnSpc>
              <a:buFont typeface="Arial"/>
              <a:buChar char="•"/>
            </a:pPr>
            <a:r>
              <a:rPr lang="en-US" sz="3999" spc="23">
                <a:solidFill>
                  <a:srgbClr val="000000"/>
                </a:solidFill>
                <a:latin typeface="Poppins Medium"/>
              </a:rPr>
              <a:t>4º Libro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96240" y="5106694"/>
            <a:ext cx="4271811" cy="2944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8" lvl="1" indent="-431799">
              <a:lnSpc>
                <a:spcPts val="5839"/>
              </a:lnSpc>
              <a:buFont typeface="Arial"/>
              <a:buChar char="•"/>
            </a:pPr>
            <a:r>
              <a:rPr lang="en-US" sz="3999" spc="23">
                <a:solidFill>
                  <a:srgbClr val="000000"/>
                </a:solidFill>
                <a:latin typeface="Poppins Medium"/>
              </a:rPr>
              <a:t>1º Libro</a:t>
            </a:r>
          </a:p>
          <a:p>
            <a:pPr marL="863598" lvl="1" indent="-431799">
              <a:lnSpc>
                <a:spcPts val="5839"/>
              </a:lnSpc>
              <a:buFont typeface="Arial"/>
              <a:buChar char="•"/>
            </a:pPr>
            <a:r>
              <a:rPr lang="en-US" sz="3999" spc="23">
                <a:solidFill>
                  <a:srgbClr val="000000"/>
                </a:solidFill>
                <a:latin typeface="Poppins Medium"/>
              </a:rPr>
              <a:t>2º Libro</a:t>
            </a:r>
          </a:p>
          <a:p>
            <a:pPr marL="863598" lvl="1" indent="-431799">
              <a:lnSpc>
                <a:spcPts val="5839"/>
              </a:lnSpc>
              <a:buFont typeface="Arial"/>
              <a:buChar char="•"/>
            </a:pPr>
            <a:r>
              <a:rPr lang="en-US" sz="3999" spc="23">
                <a:solidFill>
                  <a:srgbClr val="000000"/>
                </a:solidFill>
                <a:latin typeface="Poppins Medium"/>
              </a:rPr>
              <a:t>3º Libro</a:t>
            </a:r>
          </a:p>
          <a:p>
            <a:pPr marL="863598" lvl="1" indent="-431799">
              <a:lnSpc>
                <a:spcPts val="5839"/>
              </a:lnSpc>
              <a:buFont typeface="Arial"/>
              <a:buChar char="•"/>
            </a:pPr>
            <a:r>
              <a:rPr lang="en-US" sz="3999" spc="23">
                <a:solidFill>
                  <a:srgbClr val="000000"/>
                </a:solidFill>
                <a:latin typeface="Poppins Medium"/>
              </a:rPr>
              <a:t>4º Libro</a:t>
            </a:r>
          </a:p>
        </p:txBody>
      </p:sp>
      <p:sp>
        <p:nvSpPr>
          <p:cNvPr id="10" name="Freeform 10"/>
          <p:cNvSpPr/>
          <p:nvPr/>
        </p:nvSpPr>
        <p:spPr>
          <a:xfrm rot="-3907433">
            <a:off x="15707508" y="-1327320"/>
            <a:ext cx="3850935" cy="6139172"/>
          </a:xfrm>
          <a:custGeom>
            <a:avLst/>
            <a:gdLst/>
            <a:ahLst/>
            <a:cxnLst/>
            <a:rect l="l" t="t" r="r" b="b"/>
            <a:pathLst>
              <a:path w="3850935" h="6139172">
                <a:moveTo>
                  <a:pt x="0" y="0"/>
                </a:moveTo>
                <a:lnTo>
                  <a:pt x="3850935" y="0"/>
                </a:lnTo>
                <a:lnTo>
                  <a:pt x="3850935" y="6139172"/>
                </a:lnTo>
                <a:lnTo>
                  <a:pt x="0" y="613917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42311">
            <a:off x="5784072" y="5611306"/>
            <a:ext cx="15381822" cy="5499001"/>
          </a:xfrm>
          <a:custGeom>
            <a:avLst/>
            <a:gdLst/>
            <a:ahLst/>
            <a:cxnLst/>
            <a:rect l="l" t="t" r="r" b="b"/>
            <a:pathLst>
              <a:path w="15381822" h="5499001">
                <a:moveTo>
                  <a:pt x="0" y="0"/>
                </a:moveTo>
                <a:lnTo>
                  <a:pt x="15381821" y="0"/>
                </a:lnTo>
                <a:lnTo>
                  <a:pt x="15381821" y="5499002"/>
                </a:lnTo>
                <a:lnTo>
                  <a:pt x="0" y="54990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393583" y="1028700"/>
            <a:ext cx="5500835" cy="1801998"/>
          </a:xfrm>
          <a:custGeom>
            <a:avLst/>
            <a:gdLst/>
            <a:ahLst/>
            <a:cxnLst/>
            <a:rect l="l" t="t" r="r" b="b"/>
            <a:pathLst>
              <a:path w="5500835" h="1801998">
                <a:moveTo>
                  <a:pt x="0" y="0"/>
                </a:moveTo>
                <a:lnTo>
                  <a:pt x="5500834" y="0"/>
                </a:lnTo>
                <a:lnTo>
                  <a:pt x="5500834" y="1801998"/>
                </a:lnTo>
                <a:lnTo>
                  <a:pt x="0" y="18019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646318">
            <a:off x="-4512407" y="-2210979"/>
            <a:ext cx="17142419" cy="6128415"/>
          </a:xfrm>
          <a:custGeom>
            <a:avLst/>
            <a:gdLst/>
            <a:ahLst/>
            <a:cxnLst/>
            <a:rect l="l" t="t" r="r" b="b"/>
            <a:pathLst>
              <a:path w="17142419" h="6128415">
                <a:moveTo>
                  <a:pt x="0" y="0"/>
                </a:moveTo>
                <a:lnTo>
                  <a:pt x="17142419" y="0"/>
                </a:lnTo>
                <a:lnTo>
                  <a:pt x="17142419" y="6128415"/>
                </a:lnTo>
                <a:lnTo>
                  <a:pt x="0" y="61284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795435" y="3706555"/>
            <a:ext cx="12697130" cy="2583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58"/>
              </a:lnSpc>
            </a:pPr>
            <a:r>
              <a:rPr lang="en-US" sz="18806">
                <a:solidFill>
                  <a:srgbClr val="000000"/>
                </a:solidFill>
                <a:latin typeface="Marykate"/>
              </a:rPr>
              <a:t>¡</a:t>
            </a:r>
            <a:r>
              <a:rPr lang="en-US" sz="18806" u="sng">
                <a:solidFill>
                  <a:srgbClr val="000000"/>
                </a:solidFill>
                <a:latin typeface="Marykate"/>
              </a:rPr>
              <a:t>GRACIAS</a:t>
            </a:r>
            <a:r>
              <a:rPr lang="en-US" sz="18806">
                <a:solidFill>
                  <a:srgbClr val="000000"/>
                </a:solidFill>
                <a:latin typeface="Marykate"/>
              </a:rPr>
              <a:t>!</a:t>
            </a:r>
          </a:p>
        </p:txBody>
      </p:sp>
      <p:sp>
        <p:nvSpPr>
          <p:cNvPr id="6" name="Freeform 6"/>
          <p:cNvSpPr/>
          <p:nvPr/>
        </p:nvSpPr>
        <p:spPr>
          <a:xfrm rot="6884805">
            <a:off x="-2977535" y="3842440"/>
            <a:ext cx="5398896" cy="3798859"/>
          </a:xfrm>
          <a:custGeom>
            <a:avLst/>
            <a:gdLst/>
            <a:ahLst/>
            <a:cxnLst/>
            <a:rect l="l" t="t" r="r" b="b"/>
            <a:pathLst>
              <a:path w="5398896" h="3798859">
                <a:moveTo>
                  <a:pt x="0" y="0"/>
                </a:moveTo>
                <a:lnTo>
                  <a:pt x="5398896" y="0"/>
                </a:lnTo>
                <a:lnTo>
                  <a:pt x="5398896" y="3798860"/>
                </a:lnTo>
                <a:lnTo>
                  <a:pt x="0" y="37988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907433">
            <a:off x="15880906" y="-1475381"/>
            <a:ext cx="3850935" cy="6139172"/>
          </a:xfrm>
          <a:custGeom>
            <a:avLst/>
            <a:gdLst/>
            <a:ahLst/>
            <a:cxnLst/>
            <a:rect l="l" t="t" r="r" b="b"/>
            <a:pathLst>
              <a:path w="3850935" h="6139172">
                <a:moveTo>
                  <a:pt x="0" y="0"/>
                </a:moveTo>
                <a:lnTo>
                  <a:pt x="3850935" y="0"/>
                </a:lnTo>
                <a:lnTo>
                  <a:pt x="3850935" y="6139172"/>
                </a:lnTo>
                <a:lnTo>
                  <a:pt x="0" y="61391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807568" y="6469310"/>
            <a:ext cx="2672864" cy="743542"/>
          </a:xfrm>
          <a:custGeom>
            <a:avLst/>
            <a:gdLst/>
            <a:ahLst/>
            <a:cxnLst/>
            <a:rect l="l" t="t" r="r" b="b"/>
            <a:pathLst>
              <a:path w="2672864" h="743542">
                <a:moveTo>
                  <a:pt x="0" y="0"/>
                </a:moveTo>
                <a:lnTo>
                  <a:pt x="2672864" y="0"/>
                </a:lnTo>
                <a:lnTo>
                  <a:pt x="2672864" y="743542"/>
                </a:lnTo>
                <a:lnTo>
                  <a:pt x="0" y="7435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8700149">
            <a:off x="2259670" y="6977958"/>
            <a:ext cx="3139574" cy="1993629"/>
          </a:xfrm>
          <a:custGeom>
            <a:avLst/>
            <a:gdLst/>
            <a:ahLst/>
            <a:cxnLst/>
            <a:rect l="l" t="t" r="r" b="b"/>
            <a:pathLst>
              <a:path w="3139574" h="1993629">
                <a:moveTo>
                  <a:pt x="0" y="0"/>
                </a:moveTo>
                <a:lnTo>
                  <a:pt x="3139574" y="0"/>
                </a:lnTo>
                <a:lnTo>
                  <a:pt x="3139574" y="1993630"/>
                </a:lnTo>
                <a:lnTo>
                  <a:pt x="0" y="199363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62754" flipH="1">
            <a:off x="13813084" y="2216425"/>
            <a:ext cx="3490338" cy="2157664"/>
          </a:xfrm>
          <a:custGeom>
            <a:avLst/>
            <a:gdLst/>
            <a:ahLst/>
            <a:cxnLst/>
            <a:rect l="l" t="t" r="r" b="b"/>
            <a:pathLst>
              <a:path w="3490338" h="2157664">
                <a:moveTo>
                  <a:pt x="3490338" y="0"/>
                </a:moveTo>
                <a:lnTo>
                  <a:pt x="0" y="0"/>
                </a:lnTo>
                <a:lnTo>
                  <a:pt x="0" y="2157663"/>
                </a:lnTo>
                <a:lnTo>
                  <a:pt x="3490338" y="2157663"/>
                </a:lnTo>
                <a:lnTo>
                  <a:pt x="3490338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676609" y="1709418"/>
            <a:ext cx="693478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5"/>
              </a:lnSpc>
            </a:pPr>
            <a:r>
              <a:rPr lang="en-US" sz="3399" spc="64" dirty="0" smtClean="0">
                <a:solidFill>
                  <a:srgbClr val="000000"/>
                </a:solidFill>
                <a:latin typeface="Marykate"/>
              </a:rPr>
              <a:t>www.plantillaspowerpoint.org</a:t>
            </a:r>
            <a:endParaRPr lang="en-US" sz="3399" spc="64" dirty="0">
              <a:solidFill>
                <a:srgbClr val="000000"/>
              </a:solidFill>
              <a:latin typeface="Marykat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7C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989283" flipH="1">
            <a:off x="8802838" y="8485140"/>
            <a:ext cx="14550492" cy="5201801"/>
          </a:xfrm>
          <a:custGeom>
            <a:avLst/>
            <a:gdLst/>
            <a:ahLst/>
            <a:cxnLst/>
            <a:rect l="l" t="t" r="r" b="b"/>
            <a:pathLst>
              <a:path w="14550492" h="5201801">
                <a:moveTo>
                  <a:pt x="14550492" y="0"/>
                </a:moveTo>
                <a:lnTo>
                  <a:pt x="0" y="0"/>
                </a:lnTo>
                <a:lnTo>
                  <a:pt x="0" y="5201801"/>
                </a:lnTo>
                <a:lnTo>
                  <a:pt x="14550492" y="5201801"/>
                </a:lnTo>
                <a:lnTo>
                  <a:pt x="1455049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48310" y="2010457"/>
            <a:ext cx="8991380" cy="6915189"/>
          </a:xfrm>
          <a:custGeom>
            <a:avLst/>
            <a:gdLst/>
            <a:ahLst/>
            <a:cxnLst/>
            <a:rect l="l" t="t" r="r" b="b"/>
            <a:pathLst>
              <a:path w="8991380" h="6915189">
                <a:moveTo>
                  <a:pt x="0" y="0"/>
                </a:moveTo>
                <a:lnTo>
                  <a:pt x="8991380" y="0"/>
                </a:lnTo>
                <a:lnTo>
                  <a:pt x="8991380" y="6915189"/>
                </a:lnTo>
                <a:lnTo>
                  <a:pt x="0" y="69151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782385" y="3038308"/>
            <a:ext cx="10723229" cy="171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60"/>
              </a:lnSpc>
              <a:spcBef>
                <a:spcPct val="0"/>
              </a:spcBef>
            </a:pPr>
            <a:r>
              <a:rPr lang="en-US" sz="9900" spc="326">
                <a:solidFill>
                  <a:srgbClr val="000000"/>
                </a:solidFill>
                <a:latin typeface="Marykate"/>
              </a:rPr>
              <a:t>INTRODUCCIÓN</a:t>
            </a:r>
          </a:p>
        </p:txBody>
      </p:sp>
      <p:sp>
        <p:nvSpPr>
          <p:cNvPr id="5" name="Freeform 5"/>
          <p:cNvSpPr/>
          <p:nvPr/>
        </p:nvSpPr>
        <p:spPr>
          <a:xfrm rot="9564750">
            <a:off x="-11117826" y="25266"/>
            <a:ext cx="19733662" cy="7054784"/>
          </a:xfrm>
          <a:custGeom>
            <a:avLst/>
            <a:gdLst/>
            <a:ahLst/>
            <a:cxnLst/>
            <a:rect l="l" t="t" r="r" b="b"/>
            <a:pathLst>
              <a:path w="19733662" h="7054784">
                <a:moveTo>
                  <a:pt x="0" y="0"/>
                </a:moveTo>
                <a:lnTo>
                  <a:pt x="19733662" y="0"/>
                </a:lnTo>
                <a:lnTo>
                  <a:pt x="19733662" y="7054784"/>
                </a:lnTo>
                <a:lnTo>
                  <a:pt x="0" y="70547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22859">
            <a:off x="695737" y="6974233"/>
            <a:ext cx="3081335" cy="1904825"/>
          </a:xfrm>
          <a:custGeom>
            <a:avLst/>
            <a:gdLst/>
            <a:ahLst/>
            <a:cxnLst/>
            <a:rect l="l" t="t" r="r" b="b"/>
            <a:pathLst>
              <a:path w="3081335" h="1904825">
                <a:moveTo>
                  <a:pt x="0" y="0"/>
                </a:moveTo>
                <a:lnTo>
                  <a:pt x="3081336" y="0"/>
                </a:lnTo>
                <a:lnTo>
                  <a:pt x="3081336" y="1904825"/>
                </a:lnTo>
                <a:lnTo>
                  <a:pt x="0" y="19048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265901">
            <a:off x="8046041" y="1660285"/>
            <a:ext cx="2360050" cy="1498631"/>
          </a:xfrm>
          <a:custGeom>
            <a:avLst/>
            <a:gdLst/>
            <a:ahLst/>
            <a:cxnLst/>
            <a:rect l="l" t="t" r="r" b="b"/>
            <a:pathLst>
              <a:path w="2360050" h="1498631">
                <a:moveTo>
                  <a:pt x="0" y="0"/>
                </a:moveTo>
                <a:lnTo>
                  <a:pt x="2360050" y="0"/>
                </a:lnTo>
                <a:lnTo>
                  <a:pt x="2360050" y="1498632"/>
                </a:lnTo>
                <a:lnTo>
                  <a:pt x="0" y="149863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10398" flipH="1">
            <a:off x="14255160" y="1405454"/>
            <a:ext cx="3137151" cy="1939329"/>
          </a:xfrm>
          <a:custGeom>
            <a:avLst/>
            <a:gdLst/>
            <a:ahLst/>
            <a:cxnLst/>
            <a:rect l="l" t="t" r="r" b="b"/>
            <a:pathLst>
              <a:path w="3137151" h="1939329">
                <a:moveTo>
                  <a:pt x="3137151" y="0"/>
                </a:moveTo>
                <a:lnTo>
                  <a:pt x="0" y="0"/>
                </a:lnTo>
                <a:lnTo>
                  <a:pt x="0" y="1939330"/>
                </a:lnTo>
                <a:lnTo>
                  <a:pt x="3137151" y="1939330"/>
                </a:lnTo>
                <a:lnTo>
                  <a:pt x="313715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05206">
            <a:off x="-2225973" y="-247916"/>
            <a:ext cx="6509346" cy="7601148"/>
          </a:xfrm>
          <a:custGeom>
            <a:avLst/>
            <a:gdLst/>
            <a:ahLst/>
            <a:cxnLst/>
            <a:rect l="l" t="t" r="r" b="b"/>
            <a:pathLst>
              <a:path w="6509346" h="7601148">
                <a:moveTo>
                  <a:pt x="0" y="0"/>
                </a:moveTo>
                <a:lnTo>
                  <a:pt x="6509346" y="0"/>
                </a:lnTo>
                <a:lnTo>
                  <a:pt x="6509346" y="7601148"/>
                </a:lnTo>
                <a:lnTo>
                  <a:pt x="0" y="76011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459000" y="5049520"/>
            <a:ext cx="7370000" cy="249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Poppins Medium"/>
              </a:rPr>
              <a:t>Lorem ipsum dolor sit amet, consectetur adipiscing elit. Sed non orci hendrerit augue interdum lacinia at egestas dolor. Vivamus elementum pulvinar tempus. Donec tristique rhoncus sapien.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86984">
            <a:off x="7412387" y="7322361"/>
            <a:ext cx="13221743" cy="4726773"/>
          </a:xfrm>
          <a:custGeom>
            <a:avLst/>
            <a:gdLst/>
            <a:ahLst/>
            <a:cxnLst/>
            <a:rect l="l" t="t" r="r" b="b"/>
            <a:pathLst>
              <a:path w="13221743" h="4726773">
                <a:moveTo>
                  <a:pt x="0" y="0"/>
                </a:moveTo>
                <a:lnTo>
                  <a:pt x="13221743" y="0"/>
                </a:lnTo>
                <a:lnTo>
                  <a:pt x="13221743" y="4726773"/>
                </a:lnTo>
                <a:lnTo>
                  <a:pt x="0" y="47267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571807">
            <a:off x="2725503" y="2447073"/>
            <a:ext cx="6542350" cy="6751018"/>
          </a:xfrm>
          <a:custGeom>
            <a:avLst/>
            <a:gdLst/>
            <a:ahLst/>
            <a:cxnLst/>
            <a:rect l="l" t="t" r="r" b="b"/>
            <a:pathLst>
              <a:path w="6542350" h="6751018">
                <a:moveTo>
                  <a:pt x="0" y="0"/>
                </a:moveTo>
                <a:lnTo>
                  <a:pt x="6542351" y="0"/>
                </a:lnTo>
                <a:lnTo>
                  <a:pt x="6542351" y="6751018"/>
                </a:lnTo>
                <a:lnTo>
                  <a:pt x="0" y="67510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646318">
            <a:off x="-4512407" y="-2210979"/>
            <a:ext cx="17142419" cy="6128415"/>
          </a:xfrm>
          <a:custGeom>
            <a:avLst/>
            <a:gdLst/>
            <a:ahLst/>
            <a:cxnLst/>
            <a:rect l="l" t="t" r="r" b="b"/>
            <a:pathLst>
              <a:path w="17142419" h="6128415">
                <a:moveTo>
                  <a:pt x="0" y="0"/>
                </a:moveTo>
                <a:lnTo>
                  <a:pt x="17142419" y="0"/>
                </a:lnTo>
                <a:lnTo>
                  <a:pt x="17142419" y="6128415"/>
                </a:lnTo>
                <a:lnTo>
                  <a:pt x="0" y="61284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6884805">
            <a:off x="-2384819" y="476141"/>
            <a:ext cx="4711045" cy="3314863"/>
          </a:xfrm>
          <a:custGeom>
            <a:avLst/>
            <a:gdLst/>
            <a:ahLst/>
            <a:cxnLst/>
            <a:rect l="l" t="t" r="r" b="b"/>
            <a:pathLst>
              <a:path w="4711045" h="3314863">
                <a:moveTo>
                  <a:pt x="0" y="0"/>
                </a:moveTo>
                <a:lnTo>
                  <a:pt x="4711045" y="0"/>
                </a:lnTo>
                <a:lnTo>
                  <a:pt x="4711045" y="3314863"/>
                </a:lnTo>
                <a:lnTo>
                  <a:pt x="0" y="33148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907433">
            <a:off x="16118318" y="-934995"/>
            <a:ext cx="3363338" cy="5361844"/>
          </a:xfrm>
          <a:custGeom>
            <a:avLst/>
            <a:gdLst/>
            <a:ahLst/>
            <a:cxnLst/>
            <a:rect l="l" t="t" r="r" b="b"/>
            <a:pathLst>
              <a:path w="3363338" h="5361844">
                <a:moveTo>
                  <a:pt x="0" y="0"/>
                </a:moveTo>
                <a:lnTo>
                  <a:pt x="3363338" y="0"/>
                </a:lnTo>
                <a:lnTo>
                  <a:pt x="3363338" y="5361844"/>
                </a:lnTo>
                <a:lnTo>
                  <a:pt x="0" y="53618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171807">
            <a:off x="3863417" y="3691048"/>
            <a:ext cx="4362973" cy="4362973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12"/>
              <a:stretch>
                <a:fillRect r="-50063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8134807" y="2177859"/>
            <a:ext cx="7590748" cy="171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3860"/>
              </a:lnSpc>
              <a:spcBef>
                <a:spcPct val="0"/>
              </a:spcBef>
            </a:pPr>
            <a:r>
              <a:rPr lang="en-US" sz="9900" spc="59">
                <a:solidFill>
                  <a:srgbClr val="000000"/>
                </a:solidFill>
                <a:latin typeface="Marykate"/>
              </a:rPr>
              <a:t>EL</a:t>
            </a:r>
            <a:r>
              <a:rPr lang="en-US" sz="9900" u="none" spc="59">
                <a:solidFill>
                  <a:srgbClr val="000000"/>
                </a:solidFill>
                <a:latin typeface="Marykate"/>
              </a:rPr>
              <a:t> PROYECTO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691226" y="3679645"/>
            <a:ext cx="5894432" cy="128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0440"/>
              </a:lnSpc>
              <a:spcBef>
                <a:spcPct val="0"/>
              </a:spcBef>
            </a:pPr>
            <a:r>
              <a:rPr lang="en-US" sz="7457">
                <a:solidFill>
                  <a:srgbClr val="000000"/>
                </a:solidFill>
                <a:latin typeface="Marykate"/>
              </a:rPr>
              <a:t>Título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012025" y="5226501"/>
            <a:ext cx="5573632" cy="2632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81"/>
              </a:lnSpc>
              <a:spcBef>
                <a:spcPct val="0"/>
              </a:spcBef>
            </a:pPr>
            <a:r>
              <a:rPr lang="en-US" sz="2486">
                <a:solidFill>
                  <a:srgbClr val="000000"/>
                </a:solidFill>
                <a:latin typeface="Poppins Medium"/>
              </a:rPr>
              <a:t>Lorem ipsum dolor sit amet, consectetur adipiscing elit. Sed non orci hendrerit augue interdum lacinia at egestas dolor. Vivamus elementum pulvinar tempus. Donec tristique rhoncus sapien.</a:t>
            </a:r>
          </a:p>
        </p:txBody>
      </p:sp>
      <p:sp>
        <p:nvSpPr>
          <p:cNvPr id="13" name="Freeform 13"/>
          <p:cNvSpPr/>
          <p:nvPr/>
        </p:nvSpPr>
        <p:spPr>
          <a:xfrm rot="755526">
            <a:off x="8545729" y="1758126"/>
            <a:ext cx="1020582" cy="1258565"/>
          </a:xfrm>
          <a:custGeom>
            <a:avLst/>
            <a:gdLst/>
            <a:ahLst/>
            <a:cxnLst/>
            <a:rect l="l" t="t" r="r" b="b"/>
            <a:pathLst>
              <a:path w="1020582" h="1258565">
                <a:moveTo>
                  <a:pt x="0" y="0"/>
                </a:moveTo>
                <a:lnTo>
                  <a:pt x="1020582" y="0"/>
                </a:lnTo>
                <a:lnTo>
                  <a:pt x="1020582" y="1258565"/>
                </a:lnTo>
                <a:lnTo>
                  <a:pt x="0" y="125856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273862">
            <a:off x="1570784" y="7899365"/>
            <a:ext cx="1069171" cy="1318484"/>
          </a:xfrm>
          <a:custGeom>
            <a:avLst/>
            <a:gdLst/>
            <a:ahLst/>
            <a:cxnLst/>
            <a:rect l="l" t="t" r="r" b="b"/>
            <a:pathLst>
              <a:path w="1069171" h="1318484">
                <a:moveTo>
                  <a:pt x="0" y="0"/>
                </a:moveTo>
                <a:lnTo>
                  <a:pt x="1069171" y="0"/>
                </a:lnTo>
                <a:lnTo>
                  <a:pt x="1069171" y="1318484"/>
                </a:lnTo>
                <a:lnTo>
                  <a:pt x="0" y="131848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7C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42519" y="4886039"/>
            <a:ext cx="5880127" cy="2743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FFFFFF"/>
                </a:solidFill>
                <a:latin typeface="Poppins Medium"/>
              </a:rPr>
              <a:t>Lorem ipsum dolor sit amet, consectetur adipiscing elit. Sed non orci hendrerit augue interdum lacinia at egestas dolor. Vivamus elementum pulvinar tempus. Donec tristique rhoncus sapien.</a:t>
            </a:r>
          </a:p>
        </p:txBody>
      </p:sp>
      <p:sp>
        <p:nvSpPr>
          <p:cNvPr id="3" name="Freeform 3"/>
          <p:cNvSpPr/>
          <p:nvPr/>
        </p:nvSpPr>
        <p:spPr>
          <a:xfrm>
            <a:off x="2844274" y="2163814"/>
            <a:ext cx="7110333" cy="2329247"/>
          </a:xfrm>
          <a:custGeom>
            <a:avLst/>
            <a:gdLst/>
            <a:ahLst/>
            <a:cxnLst/>
            <a:rect l="l" t="t" r="r" b="b"/>
            <a:pathLst>
              <a:path w="7110333" h="2329247">
                <a:moveTo>
                  <a:pt x="0" y="0"/>
                </a:moveTo>
                <a:lnTo>
                  <a:pt x="7110333" y="0"/>
                </a:lnTo>
                <a:lnTo>
                  <a:pt x="7110333" y="2329247"/>
                </a:lnTo>
                <a:lnTo>
                  <a:pt x="0" y="2329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339008" y="2407303"/>
            <a:ext cx="6127018" cy="171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860"/>
              </a:lnSpc>
              <a:spcBef>
                <a:spcPct val="0"/>
              </a:spcBef>
            </a:pPr>
            <a:r>
              <a:rPr lang="en-US" sz="9900" spc="326">
                <a:solidFill>
                  <a:srgbClr val="FFFFFF"/>
                </a:solidFill>
                <a:latin typeface="Marykate"/>
              </a:rPr>
              <a:t>EL GRUPO</a:t>
            </a:r>
          </a:p>
        </p:txBody>
      </p:sp>
      <p:sp>
        <p:nvSpPr>
          <p:cNvPr id="5" name="Freeform 5"/>
          <p:cNvSpPr/>
          <p:nvPr/>
        </p:nvSpPr>
        <p:spPr>
          <a:xfrm rot="-6233234">
            <a:off x="9774802" y="2583281"/>
            <a:ext cx="15381822" cy="5499001"/>
          </a:xfrm>
          <a:custGeom>
            <a:avLst/>
            <a:gdLst/>
            <a:ahLst/>
            <a:cxnLst/>
            <a:rect l="l" t="t" r="r" b="b"/>
            <a:pathLst>
              <a:path w="15381822" h="5499001">
                <a:moveTo>
                  <a:pt x="0" y="0"/>
                </a:moveTo>
                <a:lnTo>
                  <a:pt x="15381822" y="0"/>
                </a:lnTo>
                <a:lnTo>
                  <a:pt x="15381822" y="5499001"/>
                </a:lnTo>
                <a:lnTo>
                  <a:pt x="0" y="54990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325569">
            <a:off x="-7542509" y="1428854"/>
            <a:ext cx="17142419" cy="6128415"/>
          </a:xfrm>
          <a:custGeom>
            <a:avLst/>
            <a:gdLst/>
            <a:ahLst/>
            <a:cxnLst/>
            <a:rect l="l" t="t" r="r" b="b"/>
            <a:pathLst>
              <a:path w="17142419" h="6128415">
                <a:moveTo>
                  <a:pt x="0" y="0"/>
                </a:moveTo>
                <a:lnTo>
                  <a:pt x="17142418" y="0"/>
                </a:lnTo>
                <a:lnTo>
                  <a:pt x="17142418" y="6128415"/>
                </a:lnTo>
                <a:lnTo>
                  <a:pt x="0" y="61284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4184805">
            <a:off x="-1679651" y="8221159"/>
            <a:ext cx="5205768" cy="3662967"/>
          </a:xfrm>
          <a:custGeom>
            <a:avLst/>
            <a:gdLst/>
            <a:ahLst/>
            <a:cxnLst/>
            <a:rect l="l" t="t" r="r" b="b"/>
            <a:pathLst>
              <a:path w="5205768" h="3662967">
                <a:moveTo>
                  <a:pt x="0" y="0"/>
                </a:moveTo>
                <a:lnTo>
                  <a:pt x="5205767" y="0"/>
                </a:lnTo>
                <a:lnTo>
                  <a:pt x="5205767" y="3662967"/>
                </a:lnTo>
                <a:lnTo>
                  <a:pt x="0" y="36629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3907433">
            <a:off x="16362532" y="-964152"/>
            <a:ext cx="3850935" cy="6139172"/>
          </a:xfrm>
          <a:custGeom>
            <a:avLst/>
            <a:gdLst/>
            <a:ahLst/>
            <a:cxnLst/>
            <a:rect l="l" t="t" r="r" b="b"/>
            <a:pathLst>
              <a:path w="3850935" h="6139172">
                <a:moveTo>
                  <a:pt x="0" y="0"/>
                </a:moveTo>
                <a:lnTo>
                  <a:pt x="3850936" y="0"/>
                </a:lnTo>
                <a:lnTo>
                  <a:pt x="3850936" y="6139172"/>
                </a:lnTo>
                <a:lnTo>
                  <a:pt x="0" y="61391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9954607" y="2336719"/>
            <a:ext cx="5992125" cy="5992125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F461A3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400267" y="526623"/>
              <a:ext cx="5549466" cy="5296755"/>
            </a:xfrm>
            <a:custGeom>
              <a:avLst/>
              <a:gdLst/>
              <a:ahLst/>
              <a:cxnLst/>
              <a:rect l="l" t="t" r="r" b="b"/>
              <a:pathLst>
                <a:path w="5549466" h="5296755">
                  <a:moveTo>
                    <a:pt x="2774733" y="4237"/>
                  </a:moveTo>
                  <a:cubicBezTo>
                    <a:pt x="1827256" y="0"/>
                    <a:pt x="949932" y="503041"/>
                    <a:pt x="474966" y="1322882"/>
                  </a:cubicBezTo>
                  <a:cubicBezTo>
                    <a:pt x="0" y="2142722"/>
                    <a:pt x="0" y="3154032"/>
                    <a:pt x="474966" y="3973872"/>
                  </a:cubicBezTo>
                  <a:cubicBezTo>
                    <a:pt x="949932" y="4793713"/>
                    <a:pt x="1827256" y="5296754"/>
                    <a:pt x="2774733" y="5292517"/>
                  </a:cubicBezTo>
                  <a:cubicBezTo>
                    <a:pt x="3722210" y="5296754"/>
                    <a:pt x="4599534" y="4793713"/>
                    <a:pt x="5074500" y="3973872"/>
                  </a:cubicBezTo>
                  <a:cubicBezTo>
                    <a:pt x="5549466" y="3154032"/>
                    <a:pt x="5549466" y="2142722"/>
                    <a:pt x="5074500" y="1322882"/>
                  </a:cubicBezTo>
                  <a:cubicBezTo>
                    <a:pt x="4599534" y="503041"/>
                    <a:pt x="3722210" y="0"/>
                    <a:pt x="2774733" y="4237"/>
                  </a:cubicBezTo>
                  <a:close/>
                </a:path>
              </a:pathLst>
            </a:custGeom>
            <a:blipFill>
              <a:blip r:embed="rId12"/>
              <a:stretch>
                <a:fillRect l="-24665" r="-24665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 rot="361124">
            <a:off x="-2078575" y="627647"/>
            <a:ext cx="4781075" cy="2955574"/>
          </a:xfrm>
          <a:custGeom>
            <a:avLst/>
            <a:gdLst/>
            <a:ahLst/>
            <a:cxnLst/>
            <a:rect l="l" t="t" r="r" b="b"/>
            <a:pathLst>
              <a:path w="4781075" h="2955574">
                <a:moveTo>
                  <a:pt x="0" y="0"/>
                </a:moveTo>
                <a:lnTo>
                  <a:pt x="4781075" y="0"/>
                </a:lnTo>
                <a:lnTo>
                  <a:pt x="4781075" y="2955574"/>
                </a:lnTo>
                <a:lnTo>
                  <a:pt x="0" y="295557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273862">
            <a:off x="16657026" y="7658727"/>
            <a:ext cx="762616" cy="940445"/>
          </a:xfrm>
          <a:custGeom>
            <a:avLst/>
            <a:gdLst/>
            <a:ahLst/>
            <a:cxnLst/>
            <a:rect l="l" t="t" r="r" b="b"/>
            <a:pathLst>
              <a:path w="762616" h="940445">
                <a:moveTo>
                  <a:pt x="0" y="0"/>
                </a:moveTo>
                <a:lnTo>
                  <a:pt x="762616" y="0"/>
                </a:lnTo>
                <a:lnTo>
                  <a:pt x="762616" y="940445"/>
                </a:lnTo>
                <a:lnTo>
                  <a:pt x="0" y="94044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273862">
            <a:off x="15686522" y="8313975"/>
            <a:ext cx="891942" cy="1099929"/>
          </a:xfrm>
          <a:custGeom>
            <a:avLst/>
            <a:gdLst/>
            <a:ahLst/>
            <a:cxnLst/>
            <a:rect l="l" t="t" r="r" b="b"/>
            <a:pathLst>
              <a:path w="891942" h="1099929">
                <a:moveTo>
                  <a:pt x="0" y="0"/>
                </a:moveTo>
                <a:lnTo>
                  <a:pt x="891943" y="0"/>
                </a:lnTo>
                <a:lnTo>
                  <a:pt x="891943" y="1099929"/>
                </a:lnTo>
                <a:lnTo>
                  <a:pt x="0" y="109992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550706">
            <a:off x="-6028507" y="5775612"/>
            <a:ext cx="13630978" cy="4873075"/>
          </a:xfrm>
          <a:custGeom>
            <a:avLst/>
            <a:gdLst/>
            <a:ahLst/>
            <a:cxnLst/>
            <a:rect l="l" t="t" r="r" b="b"/>
            <a:pathLst>
              <a:path w="13630978" h="4873075">
                <a:moveTo>
                  <a:pt x="0" y="0"/>
                </a:moveTo>
                <a:lnTo>
                  <a:pt x="13630978" y="0"/>
                </a:lnTo>
                <a:lnTo>
                  <a:pt x="13630978" y="4873075"/>
                </a:lnTo>
                <a:lnTo>
                  <a:pt x="0" y="48730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062694" y="1529509"/>
            <a:ext cx="7424773" cy="2432253"/>
          </a:xfrm>
          <a:custGeom>
            <a:avLst/>
            <a:gdLst/>
            <a:ahLst/>
            <a:cxnLst/>
            <a:rect l="l" t="t" r="r" b="b"/>
            <a:pathLst>
              <a:path w="7424773" h="2432253">
                <a:moveTo>
                  <a:pt x="0" y="0"/>
                </a:moveTo>
                <a:lnTo>
                  <a:pt x="7424773" y="0"/>
                </a:lnTo>
                <a:lnTo>
                  <a:pt x="7424773" y="2432254"/>
                </a:lnTo>
                <a:lnTo>
                  <a:pt x="0" y="24322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7863894">
            <a:off x="9311974" y="144111"/>
            <a:ext cx="17142419" cy="6128415"/>
          </a:xfrm>
          <a:custGeom>
            <a:avLst/>
            <a:gdLst/>
            <a:ahLst/>
            <a:cxnLst/>
            <a:rect l="l" t="t" r="r" b="b"/>
            <a:pathLst>
              <a:path w="17142419" h="6128415">
                <a:moveTo>
                  <a:pt x="0" y="0"/>
                </a:moveTo>
                <a:lnTo>
                  <a:pt x="17142419" y="0"/>
                </a:lnTo>
                <a:lnTo>
                  <a:pt x="17142419" y="6128415"/>
                </a:lnTo>
                <a:lnTo>
                  <a:pt x="0" y="61284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736667">
            <a:off x="-1631543" y="5595209"/>
            <a:ext cx="3697586" cy="2601756"/>
          </a:xfrm>
          <a:custGeom>
            <a:avLst/>
            <a:gdLst/>
            <a:ahLst/>
            <a:cxnLst/>
            <a:rect l="l" t="t" r="r" b="b"/>
            <a:pathLst>
              <a:path w="3697586" h="2601756">
                <a:moveTo>
                  <a:pt x="0" y="0"/>
                </a:moveTo>
                <a:lnTo>
                  <a:pt x="3697586" y="0"/>
                </a:lnTo>
                <a:lnTo>
                  <a:pt x="3697586" y="2601756"/>
                </a:lnTo>
                <a:lnTo>
                  <a:pt x="0" y="26017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907433">
            <a:off x="16414576" y="457732"/>
            <a:ext cx="3268586" cy="5210790"/>
          </a:xfrm>
          <a:custGeom>
            <a:avLst/>
            <a:gdLst/>
            <a:ahLst/>
            <a:cxnLst/>
            <a:rect l="l" t="t" r="r" b="b"/>
            <a:pathLst>
              <a:path w="3268586" h="5210790">
                <a:moveTo>
                  <a:pt x="0" y="0"/>
                </a:moveTo>
                <a:lnTo>
                  <a:pt x="3268586" y="0"/>
                </a:lnTo>
                <a:lnTo>
                  <a:pt x="3268586" y="5210790"/>
                </a:lnTo>
                <a:lnTo>
                  <a:pt x="0" y="521079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3220445" y="4105061"/>
            <a:ext cx="3388120" cy="3374885"/>
            <a:chOff x="0" y="0"/>
            <a:chExt cx="6502400" cy="6477000"/>
          </a:xfrm>
        </p:grpSpPr>
        <p:sp>
          <p:nvSpPr>
            <p:cNvPr id="8" name="Freeform 8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12"/>
              <a:stretch>
                <a:fillRect l="223" t="-24999" r="223" b="-24999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4B9B9D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1106184" y="7420336"/>
            <a:ext cx="3406733" cy="869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1"/>
              </a:lnSpc>
              <a:spcBef>
                <a:spcPct val="0"/>
              </a:spcBef>
            </a:pPr>
            <a:r>
              <a:rPr lang="en-US" sz="5136" spc="35">
                <a:solidFill>
                  <a:srgbClr val="000000"/>
                </a:solidFill>
                <a:latin typeface="Marykate Bold"/>
              </a:rPr>
              <a:t>Sandra Haro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825061" y="7420336"/>
            <a:ext cx="4159838" cy="869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1"/>
              </a:lnSpc>
              <a:spcBef>
                <a:spcPct val="0"/>
              </a:spcBef>
            </a:pPr>
            <a:r>
              <a:rPr lang="en-US" sz="5136" spc="35">
                <a:solidFill>
                  <a:srgbClr val="000000"/>
                </a:solidFill>
                <a:latin typeface="Marykate Bold"/>
              </a:rPr>
              <a:t>Victor Dupont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127682" y="7420336"/>
            <a:ext cx="3394069" cy="869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1"/>
              </a:lnSpc>
              <a:spcBef>
                <a:spcPct val="0"/>
              </a:spcBef>
            </a:pPr>
            <a:r>
              <a:rPr lang="en-US" sz="5136" spc="35">
                <a:solidFill>
                  <a:srgbClr val="000000"/>
                </a:solidFill>
                <a:latin typeface="Marykate Bold"/>
              </a:rPr>
              <a:t>Daniel Feig</a:t>
            </a:r>
          </a:p>
        </p:txBody>
      </p: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7209831" y="4140701"/>
            <a:ext cx="3388120" cy="3374885"/>
            <a:chOff x="0" y="0"/>
            <a:chExt cx="6502400" cy="6477000"/>
          </a:xfrm>
        </p:grpSpPr>
        <p:sp>
          <p:nvSpPr>
            <p:cNvPr id="14" name="Freeform 14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13"/>
              <a:stretch>
                <a:fillRect l="-13850" r="-13850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461A3"/>
            </a:solidFill>
          </p:spPr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1104781" y="4173526"/>
            <a:ext cx="3388120" cy="3374885"/>
            <a:chOff x="0" y="0"/>
            <a:chExt cx="6502400" cy="6477000"/>
          </a:xfrm>
        </p:grpSpPr>
        <p:sp>
          <p:nvSpPr>
            <p:cNvPr id="17" name="Freeform 17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14"/>
              <a:stretch>
                <a:fillRect l="223" t="-17571" r="223" b="-32426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DC474"/>
            </a:solidFill>
          </p:spPr>
        </p:sp>
      </p:grpSp>
      <p:sp>
        <p:nvSpPr>
          <p:cNvPr id="19" name="Freeform 19"/>
          <p:cNvSpPr/>
          <p:nvPr/>
        </p:nvSpPr>
        <p:spPr>
          <a:xfrm rot="273862">
            <a:off x="2802851" y="1198514"/>
            <a:ext cx="979971" cy="1208484"/>
          </a:xfrm>
          <a:custGeom>
            <a:avLst/>
            <a:gdLst/>
            <a:ahLst/>
            <a:cxnLst/>
            <a:rect l="l" t="t" r="r" b="b"/>
            <a:pathLst>
              <a:path w="979971" h="1208484">
                <a:moveTo>
                  <a:pt x="0" y="0"/>
                </a:moveTo>
                <a:lnTo>
                  <a:pt x="979971" y="0"/>
                </a:lnTo>
                <a:lnTo>
                  <a:pt x="979971" y="1208484"/>
                </a:lnTo>
                <a:lnTo>
                  <a:pt x="0" y="120848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4974142" y="2125940"/>
            <a:ext cx="7701151" cy="1372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</a:pPr>
            <a:r>
              <a:rPr lang="en-US" sz="9900">
                <a:solidFill>
                  <a:srgbClr val="000000"/>
                </a:solidFill>
                <a:latin typeface="Marykate"/>
              </a:rPr>
              <a:t>EL EQUIPO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292836" y="8382158"/>
            <a:ext cx="3140541" cy="282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2"/>
              </a:lnSpc>
            </a:pPr>
            <a:r>
              <a:rPr lang="en-US" sz="1955" spc="-62">
                <a:solidFill>
                  <a:srgbClr val="000000"/>
                </a:solidFill>
                <a:latin typeface="Poppins Medium"/>
              </a:rPr>
              <a:t>Consultor del proyecto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204810" y="8382158"/>
            <a:ext cx="3140541" cy="282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2"/>
              </a:lnSpc>
            </a:pPr>
            <a:r>
              <a:rPr lang="en-US" sz="1955" spc="-62">
                <a:solidFill>
                  <a:srgbClr val="000000"/>
                </a:solidFill>
                <a:latin typeface="Poppins Medium"/>
              </a:rPr>
              <a:t>Consultor del proyecto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228571" y="8372409"/>
            <a:ext cx="3140541" cy="282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2"/>
              </a:lnSpc>
            </a:pPr>
            <a:r>
              <a:rPr lang="en-US" sz="1955" spc="-62">
                <a:solidFill>
                  <a:srgbClr val="000000"/>
                </a:solidFill>
                <a:latin typeface="Poppins Medium"/>
              </a:rPr>
              <a:t>Consultora del proyecto</a:t>
            </a:r>
          </a:p>
        </p:txBody>
      </p:sp>
      <p:sp>
        <p:nvSpPr>
          <p:cNvPr id="24" name="Freeform 24"/>
          <p:cNvSpPr/>
          <p:nvPr/>
        </p:nvSpPr>
        <p:spPr>
          <a:xfrm rot="4264563">
            <a:off x="15652991" y="6627690"/>
            <a:ext cx="1986610" cy="2553767"/>
          </a:xfrm>
          <a:custGeom>
            <a:avLst/>
            <a:gdLst/>
            <a:ahLst/>
            <a:cxnLst/>
            <a:rect l="l" t="t" r="r" b="b"/>
            <a:pathLst>
              <a:path w="1986610" h="2553767">
                <a:moveTo>
                  <a:pt x="0" y="0"/>
                </a:moveTo>
                <a:lnTo>
                  <a:pt x="1986610" y="0"/>
                </a:lnTo>
                <a:lnTo>
                  <a:pt x="1986610" y="2553767"/>
                </a:lnTo>
                <a:lnTo>
                  <a:pt x="0" y="255376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5448037" y="5641769"/>
            <a:ext cx="1367667" cy="1194735"/>
          </a:xfrm>
          <a:custGeom>
            <a:avLst/>
            <a:gdLst/>
            <a:ahLst/>
            <a:cxnLst/>
            <a:rect l="l" t="t" r="r" b="b"/>
            <a:pathLst>
              <a:path w="1367667" h="1194735">
                <a:moveTo>
                  <a:pt x="0" y="0"/>
                </a:moveTo>
                <a:lnTo>
                  <a:pt x="1367667" y="0"/>
                </a:lnTo>
                <a:lnTo>
                  <a:pt x="1367667" y="1194735"/>
                </a:lnTo>
                <a:lnTo>
                  <a:pt x="0" y="119473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 l="-121875" t="-121898" r="-10967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373383" y="1502569"/>
            <a:ext cx="927150" cy="809918"/>
          </a:xfrm>
          <a:custGeom>
            <a:avLst/>
            <a:gdLst/>
            <a:ahLst/>
            <a:cxnLst/>
            <a:rect l="l" t="t" r="r" b="b"/>
            <a:pathLst>
              <a:path w="927150" h="809918">
                <a:moveTo>
                  <a:pt x="0" y="0"/>
                </a:moveTo>
                <a:lnTo>
                  <a:pt x="927150" y="0"/>
                </a:lnTo>
                <a:lnTo>
                  <a:pt x="927150" y="809918"/>
                </a:lnTo>
                <a:lnTo>
                  <a:pt x="0" y="80991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tretch>
              <a:fillRect l="-121875" t="-121898" r="-10967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2187497" y="2531065"/>
            <a:ext cx="1032948" cy="902339"/>
          </a:xfrm>
          <a:custGeom>
            <a:avLst/>
            <a:gdLst/>
            <a:ahLst/>
            <a:cxnLst/>
            <a:rect l="l" t="t" r="r" b="b"/>
            <a:pathLst>
              <a:path w="1032948" h="902339">
                <a:moveTo>
                  <a:pt x="0" y="0"/>
                </a:moveTo>
                <a:lnTo>
                  <a:pt x="1032948" y="0"/>
                </a:lnTo>
                <a:lnTo>
                  <a:pt x="1032948" y="902338"/>
                </a:lnTo>
                <a:lnTo>
                  <a:pt x="0" y="902338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="" xmlns:asvg="http://schemas.microsoft.com/office/drawing/2016/SVG/main" r:embed="rId24"/>
                </a:ext>
              </a:extLst>
            </a:blip>
            <a:stretch>
              <a:fillRect l="-121875" t="-121898" r="-10967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7C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42311">
            <a:off x="9982919" y="5298766"/>
            <a:ext cx="15381822" cy="5499001"/>
          </a:xfrm>
          <a:custGeom>
            <a:avLst/>
            <a:gdLst/>
            <a:ahLst/>
            <a:cxnLst/>
            <a:rect l="l" t="t" r="r" b="b"/>
            <a:pathLst>
              <a:path w="15381822" h="5499001">
                <a:moveTo>
                  <a:pt x="0" y="0"/>
                </a:moveTo>
                <a:lnTo>
                  <a:pt x="15381822" y="0"/>
                </a:lnTo>
                <a:lnTo>
                  <a:pt x="15381822" y="5499001"/>
                </a:lnTo>
                <a:lnTo>
                  <a:pt x="0" y="54990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929340" y="3195184"/>
            <a:ext cx="5806788" cy="6086531"/>
          </a:xfrm>
          <a:custGeom>
            <a:avLst/>
            <a:gdLst/>
            <a:ahLst/>
            <a:cxnLst/>
            <a:rect l="l" t="t" r="r" b="b"/>
            <a:pathLst>
              <a:path w="5806788" h="6086531">
                <a:moveTo>
                  <a:pt x="0" y="0"/>
                </a:moveTo>
                <a:lnTo>
                  <a:pt x="5806788" y="0"/>
                </a:lnTo>
                <a:lnTo>
                  <a:pt x="5806788" y="6086531"/>
                </a:lnTo>
                <a:lnTo>
                  <a:pt x="0" y="60865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646318">
            <a:off x="-4402737" y="-2523519"/>
            <a:ext cx="17142419" cy="6128415"/>
          </a:xfrm>
          <a:custGeom>
            <a:avLst/>
            <a:gdLst/>
            <a:ahLst/>
            <a:cxnLst/>
            <a:rect l="l" t="t" r="r" b="b"/>
            <a:pathLst>
              <a:path w="17142419" h="6128415">
                <a:moveTo>
                  <a:pt x="0" y="0"/>
                </a:moveTo>
                <a:lnTo>
                  <a:pt x="17142419" y="0"/>
                </a:lnTo>
                <a:lnTo>
                  <a:pt x="17142419" y="6128414"/>
                </a:lnTo>
                <a:lnTo>
                  <a:pt x="0" y="61284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944917" y="1789802"/>
            <a:ext cx="12904711" cy="1372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6"/>
              </a:lnSpc>
            </a:pPr>
            <a:r>
              <a:rPr lang="en-US" sz="9900">
                <a:solidFill>
                  <a:srgbClr val="FFFFFF"/>
                </a:solidFill>
                <a:latin typeface="Marykate"/>
              </a:rPr>
              <a:t>OBJETIVOS GENERALES</a:t>
            </a:r>
          </a:p>
        </p:txBody>
      </p:sp>
      <p:sp>
        <p:nvSpPr>
          <p:cNvPr id="6" name="Freeform 6"/>
          <p:cNvSpPr/>
          <p:nvPr/>
        </p:nvSpPr>
        <p:spPr>
          <a:xfrm rot="6884805">
            <a:off x="-2845931" y="4358439"/>
            <a:ext cx="5398896" cy="3798859"/>
          </a:xfrm>
          <a:custGeom>
            <a:avLst/>
            <a:gdLst/>
            <a:ahLst/>
            <a:cxnLst/>
            <a:rect l="l" t="t" r="r" b="b"/>
            <a:pathLst>
              <a:path w="5398896" h="3798859">
                <a:moveTo>
                  <a:pt x="0" y="0"/>
                </a:moveTo>
                <a:lnTo>
                  <a:pt x="5398896" y="0"/>
                </a:lnTo>
                <a:lnTo>
                  <a:pt x="5398896" y="3798859"/>
                </a:lnTo>
                <a:lnTo>
                  <a:pt x="0" y="379885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907433">
            <a:off x="15333832" y="-1463579"/>
            <a:ext cx="3850935" cy="6139172"/>
          </a:xfrm>
          <a:custGeom>
            <a:avLst/>
            <a:gdLst/>
            <a:ahLst/>
            <a:cxnLst/>
            <a:rect l="l" t="t" r="r" b="b"/>
            <a:pathLst>
              <a:path w="3850935" h="6139172">
                <a:moveTo>
                  <a:pt x="0" y="0"/>
                </a:moveTo>
                <a:lnTo>
                  <a:pt x="3850936" y="0"/>
                </a:lnTo>
                <a:lnTo>
                  <a:pt x="3850936" y="6139172"/>
                </a:lnTo>
                <a:lnTo>
                  <a:pt x="0" y="61391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122552" y="3214603"/>
            <a:ext cx="5806788" cy="6086531"/>
          </a:xfrm>
          <a:custGeom>
            <a:avLst/>
            <a:gdLst/>
            <a:ahLst/>
            <a:cxnLst/>
            <a:rect l="l" t="t" r="r" b="b"/>
            <a:pathLst>
              <a:path w="5806788" h="6086531">
                <a:moveTo>
                  <a:pt x="0" y="0"/>
                </a:moveTo>
                <a:lnTo>
                  <a:pt x="5806788" y="0"/>
                </a:lnTo>
                <a:lnTo>
                  <a:pt x="5806788" y="6086531"/>
                </a:lnTo>
                <a:lnTo>
                  <a:pt x="0" y="60865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710412" y="4127535"/>
            <a:ext cx="5035392" cy="754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7"/>
              </a:lnSpc>
              <a:spcBef>
                <a:spcPct val="0"/>
              </a:spcBef>
            </a:pPr>
            <a:r>
              <a:rPr lang="en-US" sz="4405">
                <a:solidFill>
                  <a:srgbClr val="000000"/>
                </a:solidFill>
                <a:latin typeface="Advent Pro Bold"/>
              </a:rPr>
              <a:t>Liderazgo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616084" y="4223776"/>
            <a:ext cx="4898138" cy="754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7"/>
              </a:lnSpc>
              <a:spcBef>
                <a:spcPct val="0"/>
              </a:spcBef>
            </a:pPr>
            <a:r>
              <a:rPr lang="en-US" sz="4405">
                <a:solidFill>
                  <a:srgbClr val="000000"/>
                </a:solidFill>
                <a:latin typeface="Advent Pro Bold"/>
              </a:rPr>
              <a:t>Creatividad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87812" y="5086350"/>
            <a:ext cx="4190584" cy="3199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5"/>
              </a:lnSpc>
              <a:spcBef>
                <a:spcPct val="0"/>
              </a:spcBef>
            </a:pPr>
            <a:r>
              <a:rPr lang="en-US" sz="2297">
                <a:solidFill>
                  <a:srgbClr val="000000"/>
                </a:solidFill>
                <a:latin typeface="Poppins Medium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120565" y="5086350"/>
            <a:ext cx="4234452" cy="3199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15"/>
              </a:lnSpc>
              <a:spcBef>
                <a:spcPct val="0"/>
              </a:spcBef>
            </a:pPr>
            <a:r>
              <a:rPr lang="en-US" sz="2297">
                <a:solidFill>
                  <a:srgbClr val="000000"/>
                </a:solidFill>
                <a:latin typeface="Poppins Medium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  <p:sp>
        <p:nvSpPr>
          <p:cNvPr id="13" name="Freeform 13"/>
          <p:cNvSpPr/>
          <p:nvPr/>
        </p:nvSpPr>
        <p:spPr>
          <a:xfrm rot="273862">
            <a:off x="2632567" y="1180258"/>
            <a:ext cx="979971" cy="1208484"/>
          </a:xfrm>
          <a:custGeom>
            <a:avLst/>
            <a:gdLst/>
            <a:ahLst/>
            <a:cxnLst/>
            <a:rect l="l" t="t" r="r" b="b"/>
            <a:pathLst>
              <a:path w="979971" h="1208484">
                <a:moveTo>
                  <a:pt x="0" y="0"/>
                </a:moveTo>
                <a:lnTo>
                  <a:pt x="979970" y="0"/>
                </a:lnTo>
                <a:lnTo>
                  <a:pt x="979970" y="1208484"/>
                </a:lnTo>
                <a:lnTo>
                  <a:pt x="0" y="12084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926753" y="8106400"/>
            <a:ext cx="1367667" cy="1194735"/>
          </a:xfrm>
          <a:custGeom>
            <a:avLst/>
            <a:gdLst/>
            <a:ahLst/>
            <a:cxnLst/>
            <a:rect l="l" t="t" r="r" b="b"/>
            <a:pathLst>
              <a:path w="1367667" h="1194735">
                <a:moveTo>
                  <a:pt x="0" y="0"/>
                </a:moveTo>
                <a:lnTo>
                  <a:pt x="1367667" y="0"/>
                </a:lnTo>
                <a:lnTo>
                  <a:pt x="1367667" y="1194734"/>
                </a:lnTo>
                <a:lnTo>
                  <a:pt x="0" y="119473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 l="-121875" t="-121898" r="-10967"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669307" flipH="1">
            <a:off x="8483371" y="-1168402"/>
            <a:ext cx="13035678" cy="4660255"/>
          </a:xfrm>
          <a:custGeom>
            <a:avLst/>
            <a:gdLst/>
            <a:ahLst/>
            <a:cxnLst/>
            <a:rect l="l" t="t" r="r" b="b"/>
            <a:pathLst>
              <a:path w="13035678" h="4660255">
                <a:moveTo>
                  <a:pt x="13035678" y="0"/>
                </a:moveTo>
                <a:lnTo>
                  <a:pt x="0" y="0"/>
                </a:lnTo>
                <a:lnTo>
                  <a:pt x="0" y="4660255"/>
                </a:lnTo>
                <a:lnTo>
                  <a:pt x="13035678" y="4660255"/>
                </a:lnTo>
                <a:lnTo>
                  <a:pt x="1303567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410648">
            <a:off x="8392729" y="7583643"/>
            <a:ext cx="13216962" cy="4725064"/>
          </a:xfrm>
          <a:custGeom>
            <a:avLst/>
            <a:gdLst/>
            <a:ahLst/>
            <a:cxnLst/>
            <a:rect l="l" t="t" r="r" b="b"/>
            <a:pathLst>
              <a:path w="13216962" h="4725064">
                <a:moveTo>
                  <a:pt x="0" y="0"/>
                </a:moveTo>
                <a:lnTo>
                  <a:pt x="13216962" y="0"/>
                </a:lnTo>
                <a:lnTo>
                  <a:pt x="13216962" y="4725063"/>
                </a:lnTo>
                <a:lnTo>
                  <a:pt x="0" y="47250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012016" flipH="1">
            <a:off x="-2763562" y="6887536"/>
            <a:ext cx="14922168" cy="5334675"/>
          </a:xfrm>
          <a:custGeom>
            <a:avLst/>
            <a:gdLst/>
            <a:ahLst/>
            <a:cxnLst/>
            <a:rect l="l" t="t" r="r" b="b"/>
            <a:pathLst>
              <a:path w="14922168" h="5334675">
                <a:moveTo>
                  <a:pt x="14922168" y="0"/>
                </a:moveTo>
                <a:lnTo>
                  <a:pt x="0" y="0"/>
                </a:lnTo>
                <a:lnTo>
                  <a:pt x="0" y="5334675"/>
                </a:lnTo>
                <a:lnTo>
                  <a:pt x="14922168" y="5334675"/>
                </a:lnTo>
                <a:lnTo>
                  <a:pt x="1492216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929132">
            <a:off x="2889036" y="9914421"/>
            <a:ext cx="4794461" cy="1684973"/>
          </a:xfrm>
          <a:custGeom>
            <a:avLst/>
            <a:gdLst/>
            <a:ahLst/>
            <a:cxnLst/>
            <a:rect l="l" t="t" r="r" b="b"/>
            <a:pathLst>
              <a:path w="4794461" h="1684973">
                <a:moveTo>
                  <a:pt x="0" y="0"/>
                </a:moveTo>
                <a:lnTo>
                  <a:pt x="4794461" y="0"/>
                </a:lnTo>
                <a:lnTo>
                  <a:pt x="4794461" y="1684973"/>
                </a:lnTo>
                <a:lnTo>
                  <a:pt x="0" y="16849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 b="-10021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18849" y="1310461"/>
            <a:ext cx="7080669" cy="7666078"/>
          </a:xfrm>
          <a:custGeom>
            <a:avLst/>
            <a:gdLst/>
            <a:ahLst/>
            <a:cxnLst/>
            <a:rect l="l" t="t" r="r" b="b"/>
            <a:pathLst>
              <a:path w="7080669" h="7666078">
                <a:moveTo>
                  <a:pt x="0" y="0"/>
                </a:moveTo>
                <a:lnTo>
                  <a:pt x="7080669" y="0"/>
                </a:lnTo>
                <a:lnTo>
                  <a:pt x="7080669" y="7666078"/>
                </a:lnTo>
                <a:lnTo>
                  <a:pt x="0" y="76660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2183846" y="2468163"/>
            <a:ext cx="5350675" cy="5350675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12"/>
              <a:stretch>
                <a:fillRect l="-65439" r="-12301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FFFDF6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9654726" y="4595107"/>
            <a:ext cx="6220757" cy="2132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77"/>
              </a:lnSpc>
            </a:pPr>
            <a:r>
              <a:rPr lang="en-US" sz="2282">
                <a:solidFill>
                  <a:srgbClr val="000000"/>
                </a:solidFill>
                <a:latin typeface="Poppins Semi-Bold"/>
              </a:rPr>
              <a:t>Lorem ipsum dolor sit amet, consectetur adipiscing elit. Sed non orci hendrerit augue interdum lacinia at egestas dolor. Vivamus elementum pulvinar tempus. Donec tristique rhoncus sapien.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822262" y="2951748"/>
            <a:ext cx="7885685" cy="1385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494"/>
              </a:lnSpc>
            </a:pPr>
            <a:r>
              <a:rPr lang="en-US" sz="9900">
                <a:solidFill>
                  <a:srgbClr val="000000"/>
                </a:solidFill>
                <a:latin typeface="Marykate"/>
              </a:rPr>
              <a:t>ACTIVIDADES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155715" y="7070898"/>
            <a:ext cx="3690991" cy="1343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241" lvl="1" indent="-259120" algn="just">
              <a:lnSpc>
                <a:spcPts val="3552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oppins Semi-Bold"/>
              </a:rPr>
              <a:t> Pintura</a:t>
            </a:r>
          </a:p>
          <a:p>
            <a:pPr marL="518241" lvl="1" indent="-259120" algn="just">
              <a:lnSpc>
                <a:spcPts val="3552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oppins Semi-Bold"/>
              </a:rPr>
              <a:t>Acuarela</a:t>
            </a:r>
          </a:p>
          <a:p>
            <a:pPr marL="518241" lvl="1" indent="-259120" algn="just">
              <a:lnSpc>
                <a:spcPts val="3552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oppins Semi-Bold"/>
              </a:rPr>
              <a:t>Dibujo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654726" y="7070898"/>
            <a:ext cx="2725897" cy="1343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241" lvl="1" indent="-259120" algn="just">
              <a:lnSpc>
                <a:spcPts val="3552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oppins Semi-Bold"/>
              </a:rPr>
              <a:t> Óleo</a:t>
            </a:r>
          </a:p>
          <a:p>
            <a:pPr marL="518241" lvl="1" indent="-259120" algn="just">
              <a:lnSpc>
                <a:spcPts val="3552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oppins Semi-Bold"/>
              </a:rPr>
              <a:t>Acrílico</a:t>
            </a:r>
          </a:p>
          <a:p>
            <a:pPr marL="518241" lvl="1" indent="-259120" algn="just">
              <a:lnSpc>
                <a:spcPts val="3552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oppins Semi-Bold"/>
              </a:rPr>
              <a:t>Escultura</a:t>
            </a:r>
          </a:p>
        </p:txBody>
      </p:sp>
      <p:sp>
        <p:nvSpPr>
          <p:cNvPr id="14" name="Freeform 14"/>
          <p:cNvSpPr/>
          <p:nvPr/>
        </p:nvSpPr>
        <p:spPr>
          <a:xfrm rot="273862">
            <a:off x="1557908" y="6823134"/>
            <a:ext cx="1251876" cy="1543793"/>
          </a:xfrm>
          <a:custGeom>
            <a:avLst/>
            <a:gdLst/>
            <a:ahLst/>
            <a:cxnLst/>
            <a:rect l="l" t="t" r="r" b="b"/>
            <a:pathLst>
              <a:path w="1251876" h="1543793">
                <a:moveTo>
                  <a:pt x="0" y="0"/>
                </a:moveTo>
                <a:lnTo>
                  <a:pt x="1251876" y="0"/>
                </a:lnTo>
                <a:lnTo>
                  <a:pt x="1251876" y="1543794"/>
                </a:lnTo>
                <a:lnTo>
                  <a:pt x="0" y="154379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2564758">
            <a:off x="16021797" y="-565883"/>
            <a:ext cx="4532406" cy="3189166"/>
          </a:xfrm>
          <a:custGeom>
            <a:avLst/>
            <a:gdLst/>
            <a:ahLst/>
            <a:cxnLst/>
            <a:rect l="l" t="t" r="r" b="b"/>
            <a:pathLst>
              <a:path w="4532406" h="3189166">
                <a:moveTo>
                  <a:pt x="0" y="0"/>
                </a:moveTo>
                <a:lnTo>
                  <a:pt x="4532406" y="0"/>
                </a:lnTo>
                <a:lnTo>
                  <a:pt x="4532406" y="3189166"/>
                </a:lnTo>
                <a:lnTo>
                  <a:pt x="0" y="31891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820638" y="1906327"/>
            <a:ext cx="927150" cy="809918"/>
          </a:xfrm>
          <a:custGeom>
            <a:avLst/>
            <a:gdLst/>
            <a:ahLst/>
            <a:cxnLst/>
            <a:rect l="l" t="t" r="r" b="b"/>
            <a:pathLst>
              <a:path w="927150" h="809918">
                <a:moveTo>
                  <a:pt x="0" y="0"/>
                </a:moveTo>
                <a:lnTo>
                  <a:pt x="927150" y="0"/>
                </a:lnTo>
                <a:lnTo>
                  <a:pt x="927150" y="809919"/>
                </a:lnTo>
                <a:lnTo>
                  <a:pt x="0" y="80991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 l="-121875" t="-121898" r="-10967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8627526" y="2716246"/>
            <a:ext cx="1032948" cy="902339"/>
          </a:xfrm>
          <a:custGeom>
            <a:avLst/>
            <a:gdLst/>
            <a:ahLst/>
            <a:cxnLst/>
            <a:rect l="l" t="t" r="r" b="b"/>
            <a:pathLst>
              <a:path w="1032948" h="902339">
                <a:moveTo>
                  <a:pt x="0" y="0"/>
                </a:moveTo>
                <a:lnTo>
                  <a:pt x="1032948" y="0"/>
                </a:lnTo>
                <a:lnTo>
                  <a:pt x="1032948" y="902338"/>
                </a:lnTo>
                <a:lnTo>
                  <a:pt x="0" y="90233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 l="-121875" t="-121898" r="-10967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8197" r="10657" b="1642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 rot="-10800000">
            <a:off x="-2507793" y="-34601"/>
            <a:ext cx="18681390" cy="6678597"/>
          </a:xfrm>
          <a:custGeom>
            <a:avLst/>
            <a:gdLst/>
            <a:ahLst/>
            <a:cxnLst/>
            <a:rect l="l" t="t" r="r" b="b"/>
            <a:pathLst>
              <a:path w="18681390" h="6678597">
                <a:moveTo>
                  <a:pt x="0" y="0"/>
                </a:moveTo>
                <a:lnTo>
                  <a:pt x="18681391" y="0"/>
                </a:lnTo>
                <a:lnTo>
                  <a:pt x="18681391" y="6678597"/>
                </a:lnTo>
                <a:lnTo>
                  <a:pt x="0" y="66785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12965" y="658396"/>
            <a:ext cx="8399431" cy="946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Marykate"/>
              </a:rPr>
              <a:t>ACTIVIDADES CON COMPAÑEROS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12965" y="1772708"/>
            <a:ext cx="8772309" cy="87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5"/>
              </a:lnSpc>
              <a:spcBef>
                <a:spcPct val="0"/>
              </a:spcBef>
            </a:pPr>
            <a:r>
              <a:rPr lang="en-US" sz="2497">
                <a:solidFill>
                  <a:srgbClr val="000000"/>
                </a:solidFill>
                <a:latin typeface="Poppins Medium"/>
              </a:rPr>
              <a:t>Todos los días habrá una salida al exterior para realizar actividades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1203587" y="221519"/>
            <a:ext cx="3052978" cy="2430737"/>
            <a:chOff x="0" y="0"/>
            <a:chExt cx="4070637" cy="3240982"/>
          </a:xfrm>
        </p:grpSpPr>
        <p:sp>
          <p:nvSpPr>
            <p:cNvPr id="7" name="Freeform 7"/>
            <p:cNvSpPr/>
            <p:nvPr/>
          </p:nvSpPr>
          <p:spPr>
            <a:xfrm>
              <a:off x="1168379" y="655757"/>
              <a:ext cx="2011082" cy="2585226"/>
            </a:xfrm>
            <a:custGeom>
              <a:avLst/>
              <a:gdLst/>
              <a:ahLst/>
              <a:cxnLst/>
              <a:rect l="l" t="t" r="r" b="b"/>
              <a:pathLst>
                <a:path w="2011082" h="2585226">
                  <a:moveTo>
                    <a:pt x="0" y="0"/>
                  </a:moveTo>
                  <a:lnTo>
                    <a:pt x="2011082" y="0"/>
                  </a:lnTo>
                  <a:lnTo>
                    <a:pt x="2011082" y="2585225"/>
                  </a:lnTo>
                  <a:lnTo>
                    <a:pt x="0" y="2585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902063">
              <a:off x="2461275" y="79864"/>
              <a:ext cx="735439" cy="906932"/>
            </a:xfrm>
            <a:custGeom>
              <a:avLst/>
              <a:gdLst/>
              <a:ahLst/>
              <a:cxnLst/>
              <a:rect l="l" t="t" r="r" b="b"/>
              <a:pathLst>
                <a:path w="735439" h="906932">
                  <a:moveTo>
                    <a:pt x="0" y="0"/>
                  </a:moveTo>
                  <a:lnTo>
                    <a:pt x="735439" y="0"/>
                  </a:lnTo>
                  <a:lnTo>
                    <a:pt x="735439" y="906932"/>
                  </a:lnTo>
                  <a:lnTo>
                    <a:pt x="0" y="9069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717281"/>
              <a:ext cx="799899" cy="698757"/>
            </a:xfrm>
            <a:custGeom>
              <a:avLst/>
              <a:gdLst/>
              <a:ahLst/>
              <a:cxnLst/>
              <a:rect l="l" t="t" r="r" b="b"/>
              <a:pathLst>
                <a:path w="799899" h="698757">
                  <a:moveTo>
                    <a:pt x="0" y="0"/>
                  </a:moveTo>
                  <a:lnTo>
                    <a:pt x="799899" y="0"/>
                  </a:lnTo>
                  <a:lnTo>
                    <a:pt x="799899" y="698757"/>
                  </a:lnTo>
                  <a:lnTo>
                    <a:pt x="0" y="6987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 l="-121875" t="-121898" r="-10967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3179461" y="1320633"/>
              <a:ext cx="891176" cy="778493"/>
            </a:xfrm>
            <a:custGeom>
              <a:avLst/>
              <a:gdLst/>
              <a:ahLst/>
              <a:cxnLst/>
              <a:rect l="l" t="t" r="r" b="b"/>
              <a:pathLst>
                <a:path w="891176" h="778493">
                  <a:moveTo>
                    <a:pt x="0" y="0"/>
                  </a:moveTo>
                  <a:lnTo>
                    <a:pt x="891176" y="0"/>
                  </a:lnTo>
                  <a:lnTo>
                    <a:pt x="891176" y="778494"/>
                  </a:lnTo>
                  <a:lnTo>
                    <a:pt x="0" y="7784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 l="-121875" t="-121898" r="-10967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rot="902063">
            <a:off x="1150452" y="3661937"/>
            <a:ext cx="852435" cy="1051210"/>
          </a:xfrm>
          <a:custGeom>
            <a:avLst/>
            <a:gdLst/>
            <a:ahLst/>
            <a:cxnLst/>
            <a:rect l="l" t="t" r="r" b="b"/>
            <a:pathLst>
              <a:path w="852435" h="1051210">
                <a:moveTo>
                  <a:pt x="0" y="0"/>
                </a:moveTo>
                <a:lnTo>
                  <a:pt x="852435" y="0"/>
                </a:lnTo>
                <a:lnTo>
                  <a:pt x="852435" y="1051209"/>
                </a:lnTo>
                <a:lnTo>
                  <a:pt x="0" y="10512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284228" y="2890381"/>
            <a:ext cx="948572" cy="828632"/>
          </a:xfrm>
          <a:custGeom>
            <a:avLst/>
            <a:gdLst/>
            <a:ahLst/>
            <a:cxnLst/>
            <a:rect l="l" t="t" r="r" b="b"/>
            <a:pathLst>
              <a:path w="948572" h="828632">
                <a:moveTo>
                  <a:pt x="0" y="0"/>
                </a:moveTo>
                <a:lnTo>
                  <a:pt x="948572" y="0"/>
                </a:lnTo>
                <a:lnTo>
                  <a:pt x="948572" y="828632"/>
                </a:lnTo>
                <a:lnTo>
                  <a:pt x="0" y="82863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 l="-121875" t="-121898" r="-10967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16199" y="4521089"/>
            <a:ext cx="712501" cy="622411"/>
          </a:xfrm>
          <a:custGeom>
            <a:avLst/>
            <a:gdLst/>
            <a:ahLst/>
            <a:cxnLst/>
            <a:rect l="l" t="t" r="r" b="b"/>
            <a:pathLst>
              <a:path w="712501" h="622411">
                <a:moveTo>
                  <a:pt x="0" y="0"/>
                </a:moveTo>
                <a:lnTo>
                  <a:pt x="712501" y="0"/>
                </a:lnTo>
                <a:lnTo>
                  <a:pt x="712501" y="622411"/>
                </a:lnTo>
                <a:lnTo>
                  <a:pt x="0" y="62241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 l="-121875" t="-121898" r="-10967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7C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42311">
            <a:off x="9453317" y="4596172"/>
            <a:ext cx="20226327" cy="7230912"/>
          </a:xfrm>
          <a:custGeom>
            <a:avLst/>
            <a:gdLst/>
            <a:ahLst/>
            <a:cxnLst/>
            <a:rect l="l" t="t" r="r" b="b"/>
            <a:pathLst>
              <a:path w="20226327" h="7230912">
                <a:moveTo>
                  <a:pt x="0" y="0"/>
                </a:moveTo>
                <a:lnTo>
                  <a:pt x="20226327" y="0"/>
                </a:lnTo>
                <a:lnTo>
                  <a:pt x="20226327" y="7230912"/>
                </a:lnTo>
                <a:lnTo>
                  <a:pt x="0" y="72309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9078979">
            <a:off x="-5336614" y="-2843502"/>
            <a:ext cx="19733662" cy="7054784"/>
          </a:xfrm>
          <a:custGeom>
            <a:avLst/>
            <a:gdLst/>
            <a:ahLst/>
            <a:cxnLst/>
            <a:rect l="l" t="t" r="r" b="b"/>
            <a:pathLst>
              <a:path w="19733662" h="7054784">
                <a:moveTo>
                  <a:pt x="0" y="0"/>
                </a:moveTo>
                <a:lnTo>
                  <a:pt x="19733662" y="0"/>
                </a:lnTo>
                <a:lnTo>
                  <a:pt x="19733662" y="7054784"/>
                </a:lnTo>
                <a:lnTo>
                  <a:pt x="0" y="70547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878902" y="3286291"/>
            <a:ext cx="4807977" cy="5826757"/>
          </a:xfrm>
          <a:custGeom>
            <a:avLst/>
            <a:gdLst/>
            <a:ahLst/>
            <a:cxnLst/>
            <a:rect l="l" t="t" r="r" b="b"/>
            <a:pathLst>
              <a:path w="4807977" h="5826757">
                <a:moveTo>
                  <a:pt x="0" y="0"/>
                </a:moveTo>
                <a:lnTo>
                  <a:pt x="4807977" y="0"/>
                </a:lnTo>
                <a:lnTo>
                  <a:pt x="4807977" y="5826758"/>
                </a:lnTo>
                <a:lnTo>
                  <a:pt x="0" y="58267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r="-5757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894068" y="3286291"/>
            <a:ext cx="4807977" cy="5826757"/>
          </a:xfrm>
          <a:custGeom>
            <a:avLst/>
            <a:gdLst/>
            <a:ahLst/>
            <a:cxnLst/>
            <a:rect l="l" t="t" r="r" b="b"/>
            <a:pathLst>
              <a:path w="4807977" h="5826757">
                <a:moveTo>
                  <a:pt x="0" y="0"/>
                </a:moveTo>
                <a:lnTo>
                  <a:pt x="4807977" y="0"/>
                </a:lnTo>
                <a:lnTo>
                  <a:pt x="4807977" y="5826758"/>
                </a:lnTo>
                <a:lnTo>
                  <a:pt x="0" y="58267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r="-5757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863737" y="3286291"/>
            <a:ext cx="4807977" cy="5826757"/>
          </a:xfrm>
          <a:custGeom>
            <a:avLst/>
            <a:gdLst/>
            <a:ahLst/>
            <a:cxnLst/>
            <a:rect l="l" t="t" r="r" b="b"/>
            <a:pathLst>
              <a:path w="4807977" h="5826757">
                <a:moveTo>
                  <a:pt x="0" y="0"/>
                </a:moveTo>
                <a:lnTo>
                  <a:pt x="4807976" y="0"/>
                </a:lnTo>
                <a:lnTo>
                  <a:pt x="4807976" y="5826758"/>
                </a:lnTo>
                <a:lnTo>
                  <a:pt x="0" y="58267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r="-57574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688144" y="934124"/>
            <a:ext cx="6911712" cy="2264181"/>
          </a:xfrm>
          <a:custGeom>
            <a:avLst/>
            <a:gdLst/>
            <a:ahLst/>
            <a:cxnLst/>
            <a:rect l="l" t="t" r="r" b="b"/>
            <a:pathLst>
              <a:path w="6911712" h="2264181">
                <a:moveTo>
                  <a:pt x="0" y="0"/>
                </a:moveTo>
                <a:lnTo>
                  <a:pt x="6911712" y="0"/>
                </a:lnTo>
                <a:lnTo>
                  <a:pt x="6911712" y="2264181"/>
                </a:lnTo>
                <a:lnTo>
                  <a:pt x="0" y="22641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78822">
            <a:off x="16176098" y="213059"/>
            <a:ext cx="4223805" cy="2972023"/>
          </a:xfrm>
          <a:custGeom>
            <a:avLst/>
            <a:gdLst/>
            <a:ahLst/>
            <a:cxnLst/>
            <a:rect l="l" t="t" r="r" b="b"/>
            <a:pathLst>
              <a:path w="4223805" h="2972023">
                <a:moveTo>
                  <a:pt x="0" y="0"/>
                </a:moveTo>
                <a:lnTo>
                  <a:pt x="4223804" y="0"/>
                </a:lnTo>
                <a:lnTo>
                  <a:pt x="4223804" y="2972023"/>
                </a:lnTo>
                <a:lnTo>
                  <a:pt x="0" y="297202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881452">
            <a:off x="-1566174" y="4752233"/>
            <a:ext cx="3850935" cy="6139172"/>
          </a:xfrm>
          <a:custGeom>
            <a:avLst/>
            <a:gdLst/>
            <a:ahLst/>
            <a:cxnLst/>
            <a:rect l="l" t="t" r="r" b="b"/>
            <a:pathLst>
              <a:path w="3850935" h="6139172">
                <a:moveTo>
                  <a:pt x="0" y="0"/>
                </a:moveTo>
                <a:lnTo>
                  <a:pt x="3850936" y="0"/>
                </a:lnTo>
                <a:lnTo>
                  <a:pt x="3850936" y="6139173"/>
                </a:lnTo>
                <a:lnTo>
                  <a:pt x="0" y="61391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143343" y="1181977"/>
            <a:ext cx="12001314" cy="171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860"/>
              </a:lnSpc>
              <a:spcBef>
                <a:spcPct val="0"/>
              </a:spcBef>
            </a:pPr>
            <a:r>
              <a:rPr lang="en-US" sz="9900" spc="227">
                <a:solidFill>
                  <a:srgbClr val="FFFFFF"/>
                </a:solidFill>
                <a:latin typeface="Marykate"/>
              </a:rPr>
              <a:t>METAS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580908" y="5083276"/>
            <a:ext cx="3761322" cy="3013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69"/>
              </a:lnSpc>
              <a:spcBef>
                <a:spcPct val="0"/>
              </a:spcBef>
            </a:pPr>
            <a:r>
              <a:rPr lang="en-US" sz="2121">
                <a:solidFill>
                  <a:srgbClr val="000000"/>
                </a:solidFill>
                <a:latin typeface="Poppins Medium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84717" y="3825927"/>
            <a:ext cx="3775581" cy="915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13"/>
              </a:lnSpc>
              <a:spcBef>
                <a:spcPct val="0"/>
              </a:spcBef>
            </a:pPr>
            <a:r>
              <a:rPr lang="en-US" sz="5295">
                <a:solidFill>
                  <a:srgbClr val="000000"/>
                </a:solidFill>
                <a:latin typeface="Marykate"/>
              </a:rPr>
              <a:t>3º OBJETIVO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14874" y="3848818"/>
            <a:ext cx="3691593" cy="915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13"/>
              </a:lnSpc>
              <a:spcBef>
                <a:spcPct val="0"/>
              </a:spcBef>
            </a:pPr>
            <a:r>
              <a:rPr lang="en-US" sz="5295">
                <a:solidFill>
                  <a:srgbClr val="000000"/>
                </a:solidFill>
                <a:latin typeface="Marykate"/>
              </a:rPr>
              <a:t>2º OBJETIVO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481812" y="5083276"/>
            <a:ext cx="3824654" cy="3013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69"/>
              </a:lnSpc>
              <a:spcBef>
                <a:spcPct val="0"/>
              </a:spcBef>
            </a:pPr>
            <a:r>
              <a:rPr lang="en-US" sz="2121">
                <a:solidFill>
                  <a:srgbClr val="000000"/>
                </a:solidFill>
                <a:latin typeface="Poppins Medium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580908" y="3825927"/>
            <a:ext cx="3373634" cy="915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13"/>
              </a:lnSpc>
              <a:spcBef>
                <a:spcPct val="0"/>
              </a:spcBef>
            </a:pPr>
            <a:r>
              <a:rPr lang="en-US" sz="5295">
                <a:solidFill>
                  <a:srgbClr val="000000"/>
                </a:solidFill>
                <a:latin typeface="Marykate"/>
              </a:rPr>
              <a:t>1º OBJETIVO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30156" y="5083418"/>
            <a:ext cx="3853149" cy="3013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69"/>
              </a:lnSpc>
              <a:spcBef>
                <a:spcPct val="0"/>
              </a:spcBef>
            </a:pPr>
            <a:r>
              <a:rPr lang="en-US" sz="2121">
                <a:solidFill>
                  <a:srgbClr val="000000"/>
                </a:solidFill>
                <a:latin typeface="Poppins Medium"/>
              </a:rPr>
              <a:t>Lorem ipsum dolor sit amet, consectetur adipiscing elit. Sed non orci hendrerit augue interdum lacinia at egestas dolor. Vivamus elementum pulvinar tempus. Donec tristique rhoncus sapien. </a:t>
            </a:r>
          </a:p>
        </p:txBody>
      </p:sp>
      <p:sp>
        <p:nvSpPr>
          <p:cNvPr id="17" name="Freeform 17"/>
          <p:cNvSpPr/>
          <p:nvPr/>
        </p:nvSpPr>
        <p:spPr>
          <a:xfrm rot="273862">
            <a:off x="1064911" y="712743"/>
            <a:ext cx="762616" cy="940445"/>
          </a:xfrm>
          <a:custGeom>
            <a:avLst/>
            <a:gdLst/>
            <a:ahLst/>
            <a:cxnLst/>
            <a:rect l="l" t="t" r="r" b="b"/>
            <a:pathLst>
              <a:path w="762616" h="940445">
                <a:moveTo>
                  <a:pt x="0" y="0"/>
                </a:moveTo>
                <a:lnTo>
                  <a:pt x="762615" y="0"/>
                </a:lnTo>
                <a:lnTo>
                  <a:pt x="762615" y="940445"/>
                </a:lnTo>
                <a:lnTo>
                  <a:pt x="0" y="94044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1003187">
            <a:off x="1950825" y="1486237"/>
            <a:ext cx="804132" cy="991643"/>
          </a:xfrm>
          <a:custGeom>
            <a:avLst/>
            <a:gdLst/>
            <a:ahLst/>
            <a:cxnLst/>
            <a:rect l="l" t="t" r="r" b="b"/>
            <a:pathLst>
              <a:path w="804132" h="991643">
                <a:moveTo>
                  <a:pt x="0" y="0"/>
                </a:moveTo>
                <a:lnTo>
                  <a:pt x="804132" y="0"/>
                </a:lnTo>
                <a:lnTo>
                  <a:pt x="804132" y="991642"/>
                </a:lnTo>
                <a:lnTo>
                  <a:pt x="0" y="99164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429</Words>
  <Application>Microsoft Office PowerPoint</Application>
  <PresentationFormat>Personalizado</PresentationFormat>
  <Paragraphs>67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Advent Pro Bold</vt:lpstr>
      <vt:lpstr>Arial</vt:lpstr>
      <vt:lpstr>Poppins Semi-Bold</vt:lpstr>
      <vt:lpstr>Marykate Bold</vt:lpstr>
      <vt:lpstr>Calibri</vt:lpstr>
      <vt:lpstr>Marykate</vt:lpstr>
      <vt:lpstr>Poppins Medium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Diapositivas Propuesta Proyecto para Niños Infantil Juvenil Doodle Colorido Rosa</dc:title>
  <cp:lastModifiedBy>eduardo</cp:lastModifiedBy>
  <cp:revision>3</cp:revision>
  <dcterms:created xsi:type="dcterms:W3CDTF">2006-08-16T00:00:00Z</dcterms:created>
  <dcterms:modified xsi:type="dcterms:W3CDTF">2023-12-11T08:08:45Z</dcterms:modified>
  <dc:identifier>DAFnpUBNebU</dc:identifier>
</cp:coreProperties>
</file>