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3" r:id="rId3"/>
    <p:sldId id="304" r:id="rId4"/>
    <p:sldId id="292" r:id="rId5"/>
    <p:sldId id="294" r:id="rId6"/>
    <p:sldId id="298" r:id="rId7"/>
    <p:sldId id="30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GIOAN TIỀN HÔ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Đoàn chúng con hôm nay ngợi mừng Thánh Gio-an Tiền Hô. Xưa Người được sinh ra để làm chứng về Đức Ki-tô.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11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 smtClean="0"/>
              <a:t>Người </a:t>
            </a:r>
            <a:r>
              <a:rPr lang="vi-VN" sz="6600" b="1" dirty="0"/>
              <a:t>là Đấng cao trọng giữa người nam sinh từ người nữ. Nhưng Đấng đến sau Người còn cao quý hơn Người.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50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4800" b="1" dirty="0"/>
              <a:t> </a:t>
            </a:r>
            <a:r>
              <a:rPr lang="vi-VN" sz="6000" b="1" dirty="0"/>
              <a:t>Cùng hát mừng Thánh Gio-an. Hồng ân của Thiên Chúa ban.  Người đến loan báo cho thế nhân về Đấng Cứu Chuộc muôn dân. 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13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Cùng bước theo Gio-an truyền Danh Chúa khắp nơi trần gian. Hãy thật lòng thống hối và sống đúng Lời Chúa đi thôi.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87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Lời xưa đã loan truyền Chúa gọi ta lúc nào không biết. Hãy tỉnh thức mong chờ người ơi chớ hững hờ.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28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4800" b="1" dirty="0"/>
              <a:t> </a:t>
            </a:r>
            <a:r>
              <a:rPr lang="vi-VN" sz="6000" b="1" dirty="0"/>
              <a:t>Cùng hát mừng Thánh Gio-an. Hồng ân của Thiên Chúa ban.  Người đến loan báo cho thế nhân về Đấng Cứu Chuộc muôn dân. 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38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305</TotalTime>
  <Words>16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Verdana</vt:lpstr>
      <vt:lpstr>Savon</vt:lpstr>
      <vt:lpstr>THÁNH GIOAN TIỀN HÔ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45</cp:revision>
  <dcterms:created xsi:type="dcterms:W3CDTF">2024-12-09T02:06:03Z</dcterms:created>
  <dcterms:modified xsi:type="dcterms:W3CDTF">2025-05-14T03:00:59Z</dcterms:modified>
</cp:coreProperties>
</file>