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2" r:id="rId4"/>
    <p:sldId id="282" r:id="rId5"/>
    <p:sldId id="279" r:id="rId6"/>
    <p:sldId id="283"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BEE65C6-7458-4482-9001-D0BA1A479913}" type="datetimeFigureOut">
              <a:rPr lang="en-US" smtClean="0"/>
              <a:t>14/05/2025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950878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14/05/2025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982431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EE65C6-7458-4482-9001-D0BA1A479913}" type="datetimeFigureOut">
              <a:rPr lang="en-US" smtClean="0"/>
              <a:t>14/05/2025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994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14/05/2025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20788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BEE65C6-7458-4482-9001-D0BA1A479913}" type="datetimeFigureOut">
              <a:rPr lang="en-US" smtClean="0"/>
              <a:t>14/05/2025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294380560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EE65C6-7458-4482-9001-D0BA1A479913}" type="datetimeFigureOut">
              <a:rPr lang="en-US" smtClean="0"/>
              <a:t>14/05/2025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08146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EE65C6-7458-4482-9001-D0BA1A479913}" type="datetimeFigureOut">
              <a:rPr lang="en-US" smtClean="0"/>
              <a:t>14/05/2025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16662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EE65C6-7458-4482-9001-D0BA1A479913}" type="datetimeFigureOut">
              <a:rPr lang="en-US" smtClean="0"/>
              <a:t>14/05/2025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396273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E65C6-7458-4482-9001-D0BA1A479913}" type="datetimeFigureOut">
              <a:rPr lang="en-US" smtClean="0"/>
              <a:t>14/05/2025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4074E7-5C74-4D75-A1EE-C2BCD141E41A}" type="slidenum">
              <a:rPr lang="en-US" smtClean="0"/>
              <a:t>‹#›</a:t>
            </a:fld>
            <a:endParaRPr lang="en-US"/>
          </a:p>
        </p:txBody>
      </p:sp>
    </p:spTree>
    <p:extLst>
      <p:ext uri="{BB962C8B-B14F-4D97-AF65-F5344CB8AC3E}">
        <p14:creationId xmlns:p14="http://schemas.microsoft.com/office/powerpoint/2010/main" val="60970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BEE65C6-7458-4482-9001-D0BA1A479913}" type="datetimeFigureOut">
              <a:rPr lang="en-US" smtClean="0"/>
              <a:t>14/05/2025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EE65C6-7458-4482-9001-D0BA1A479913}" type="datetimeFigureOut">
              <a:rPr lang="en-US" smtClean="0"/>
              <a:t>14/05/2025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284074E7-5C74-4D75-A1EE-C2BCD141E41A}"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7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EE65C6-7458-4482-9001-D0BA1A479913}" type="datetimeFigureOut">
              <a:rPr lang="en-US" smtClean="0"/>
              <a:t>14/05/2025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284074E7-5C74-4D75-A1EE-C2BCD141E41A}" type="slidenum">
              <a:rPr lang="en-US" smtClean="0"/>
              <a:t>‹#›</a:t>
            </a:fld>
            <a:endParaRPr lang="en-US"/>
          </a:p>
        </p:txBody>
      </p:sp>
    </p:spTree>
    <p:extLst>
      <p:ext uri="{BB962C8B-B14F-4D97-AF65-F5344CB8AC3E}">
        <p14:creationId xmlns:p14="http://schemas.microsoft.com/office/powerpoint/2010/main" val="1992807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HÀI NHI TÊN GIOAN</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60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811368"/>
            <a:ext cx="11202083" cy="674030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5400" b="1" dirty="0"/>
              <a:t>Một hài nhi tên Gioan khi chưa vào đời, một người con được chúc phúc từ lòng mẫu thân. Được Mẹ Chúa đến viếng thăm nên đã nhảy mừng, loan báo cho đời được biết Đấng cứu tinh</a:t>
            </a: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52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1782" y="154546"/>
            <a:ext cx="11163445" cy="840230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smtClean="0"/>
              <a:t>Ngày </a:t>
            </a:r>
            <a:r>
              <a:rPr lang="vi-VN" sz="6000" b="1" dirty="0"/>
              <a:t>trẻ sinh ra cả khắp núi đồi cất tiếng chúc mừng vì Chúa khoan nhân. Trẻ ấy Gioan thần sứ đã truyền thật chính ơn lành của Chúa chí </a:t>
            </a:r>
            <a:r>
              <a:rPr lang="vi-VN" sz="6000" b="1" dirty="0" smtClean="0"/>
              <a:t>nhân</a:t>
            </a:r>
            <a:r>
              <a:rPr lang="en-US" sz="6000" b="1" dirty="0" smtClean="0"/>
              <a:t>.</a:t>
            </a:r>
          </a:p>
          <a:p>
            <a:pPr algn="just"/>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9187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811368"/>
            <a:ext cx="11202083" cy="674030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5400" b="1" dirty="0"/>
              <a:t>Một hài nhi tên Gioan khi chưa vào đời, một người con được chúc phúc từ lòng mẫu thân. Được Mẹ Chúa đến viếng thăm nên đã nhảy mừng, loan báo cho đời được biết Đấng cứu tinh</a:t>
            </a: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2746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3" y="437882"/>
            <a:ext cx="11305114"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a:t>
            </a:r>
            <a:r>
              <a:rPr lang="vi-VN" sz="6000" b="1" i="0" dirty="0" smtClean="0">
                <a:solidFill>
                  <a:srgbClr val="FF0000"/>
                </a:solidFill>
                <a:effectLst/>
                <a:latin typeface="Arial" panose="020B0604020202020204" pitchFamily="34" charset="0"/>
                <a:cs typeface="Arial" panose="020B0604020202020204" pitchFamily="34" charset="0"/>
              </a:rPr>
              <a:t> </a:t>
            </a:r>
            <a:r>
              <a:rPr lang="vi-VN" sz="6000" b="1" dirty="0"/>
              <a:t>Ngày ấy Gioan vào ẩn giữa rừng, châu chấu hoa rừng làm của nuôi thân. Luyện đức tu tâm Thần khí soi lòng, rao giảng muôn người sám hối ăn năn.</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955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811368"/>
            <a:ext cx="11202083" cy="674030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5400" b="1" dirty="0"/>
              <a:t>Một hài nhi tên Gioan khi chưa vào đời, một người con được chúc phúc từ lòng mẫu thân. Được Mẹ Chúa đến viếng thăm nên đã nhảy mừng, loan báo cho đời được biết Đấng cứu tinh</a:t>
            </a: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832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321972"/>
            <a:ext cx="11343750" cy="7478970"/>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3</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6000" b="1" dirty="0"/>
              <a:t>Này chúng nhân ơi đây chính Tin Mừng mau hãy quay về chừa cải canh tân. Hãy lắng nghe tôi vì Chúa đến rồi sẽ rửa muôn người trong Chúa Thánh Linh</a:t>
            </a:r>
            <a:r>
              <a:rPr lang="vi-VN" sz="6000" b="1" dirty="0"/>
              <a:t/>
            </a:r>
            <a:br>
              <a:rPr lang="vi-VN" sz="6000" b="1" dirty="0"/>
            </a:b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0250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85" y="0"/>
            <a:ext cx="12575567" cy="7109717"/>
          </a:xfrm>
          <a:prstGeom prst="rect">
            <a:avLst/>
          </a:prstGeom>
        </p:spPr>
      </p:pic>
      <p:sp>
        <p:nvSpPr>
          <p:cNvPr id="4" name="Rectangle 3"/>
          <p:cNvSpPr/>
          <p:nvPr/>
        </p:nvSpPr>
        <p:spPr>
          <a:xfrm>
            <a:off x="401782" y="811368"/>
            <a:ext cx="11202083" cy="6740307"/>
          </a:xfrm>
          <a:prstGeom prst="rect">
            <a:avLst/>
          </a:prstGeom>
        </p:spPr>
        <p:txBody>
          <a:bodyPr wrap="square">
            <a:spAutoFit/>
          </a:bodyPr>
          <a:lstStyle/>
          <a:p>
            <a:pPr algn="just"/>
            <a:r>
              <a:rPr lang="en-US" sz="4800" b="1" dirty="0" smtClean="0">
                <a:solidFill>
                  <a:srgbClr val="FF0000"/>
                </a:solidFill>
                <a:latin typeface="Arial" panose="020B0604020202020204" pitchFamily="34" charset="0"/>
                <a:cs typeface="Arial" panose="020B0604020202020204" pitchFamily="34" charset="0"/>
              </a:rPr>
              <a:t>ĐK</a:t>
            </a:r>
            <a:r>
              <a:rPr lang="vi-VN" sz="4800" b="1" dirty="0" smtClean="0">
                <a:solidFill>
                  <a:srgbClr val="FF0000"/>
                </a:solidFill>
                <a:effectLst/>
                <a:latin typeface="Arial" panose="020B0604020202020204" pitchFamily="34" charset="0"/>
                <a:cs typeface="Arial" panose="020B0604020202020204" pitchFamily="34" charset="0"/>
              </a:rPr>
              <a:t>.</a:t>
            </a:r>
            <a:r>
              <a:rPr lang="vi-VN" sz="4800" b="1" i="0" dirty="0" smtClean="0">
                <a:solidFill>
                  <a:srgbClr val="FF0000"/>
                </a:solidFill>
                <a:effectLst/>
                <a:latin typeface="Arial" panose="020B0604020202020204" pitchFamily="34" charset="0"/>
                <a:cs typeface="Arial" panose="020B0604020202020204" pitchFamily="34" charset="0"/>
              </a:rPr>
              <a:t> </a:t>
            </a:r>
            <a:r>
              <a:rPr lang="vi-VN" sz="4800" dirty="0"/>
              <a:t> </a:t>
            </a:r>
            <a:r>
              <a:rPr lang="vi-VN" sz="5400" b="1" dirty="0"/>
              <a:t>Một hài nhi tên Gioan khi chưa vào đời, một người con được chúc phúc từ lòng mẫu thân. Được Mẹ Chúa đến viếng thăm nên đã nhảy mừng, loan báo cho đời được biết Đấng cứu tinh</a:t>
            </a:r>
            <a:r>
              <a:rPr lang="vi-VN" sz="5400" b="1" dirty="0"/>
              <a:t/>
            </a:r>
            <a:br>
              <a:rPr lang="vi-VN" sz="5400" b="1" dirty="0"/>
            </a:b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73806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122</TotalTime>
  <Words>86</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HÀI NHI TÊN GIOAN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HỘI NHẠC THIÊN QUỐC</dc:title>
  <dc:creator>Admin</dc:creator>
  <cp:lastModifiedBy>Windows User</cp:lastModifiedBy>
  <cp:revision>39</cp:revision>
  <dcterms:created xsi:type="dcterms:W3CDTF">2024-12-05T09:15:52Z</dcterms:created>
  <dcterms:modified xsi:type="dcterms:W3CDTF">2025-05-14T02:54:37Z</dcterms:modified>
</cp:coreProperties>
</file>