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86" r:id="rId3"/>
    <p:sldId id="287" r:id="rId4"/>
    <p:sldId id="288" r:id="rId5"/>
    <p:sldId id="290" r:id="rId6"/>
    <p:sldId id="289" r:id="rId7"/>
    <p:sldId id="29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1C117F1E-1D99-4417-802F-A385372B50DD}" type="datetimeFigureOut">
              <a:rPr lang="en-US" smtClean="0"/>
              <a:t>11/10/2025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90360169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4030477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3398811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653445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1C117F1E-1D99-4417-802F-A385372B50DD}" type="datetimeFigureOut">
              <a:rPr lang="en-US" smtClean="0"/>
              <a:t>11/10/2025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39097311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C117F1E-1D99-4417-802F-A385372B50DD}"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75763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93243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117F1E-1D99-4417-802F-A385372B50DD}" type="datetimeFigureOut">
              <a:rPr lang="en-US" smtClean="0"/>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141622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117F1E-1D99-4417-802F-A385372B50DD}" type="datetimeFigureOut">
              <a:rPr lang="en-US" smtClean="0"/>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063778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1C117F1E-1D99-4417-802F-A385372B50DD}" type="datetimeFigureOut">
              <a:rPr lang="en-US" smtClean="0"/>
              <a:t>11/10/2025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7822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1C117F1E-1D99-4417-802F-A385372B50DD}" type="datetimeFigureOut">
              <a:rPr lang="en-US" smtClean="0"/>
              <a:t>11/10/2025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5797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1C117F1E-1D99-4417-802F-A385372B50DD}" type="datetimeFigureOut">
              <a:rPr lang="en-US" smtClean="0"/>
              <a:t>11/10/2025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43792845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a:solidFill>
                  <a:srgbClr val="FF0000"/>
                </a:solidFill>
                <a:latin typeface="Arial" panose="020B0604020202020204" pitchFamily="34" charset="0"/>
                <a:cs typeface="Arial" panose="020B0604020202020204" pitchFamily="34" charset="0"/>
              </a:rPr>
              <a:t>Để Chúa đến</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1096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533809" y="433363"/>
            <a:ext cx="11124382"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Xin cho lòng chúng con luôn </a:t>
            </a:r>
            <a:r>
              <a:rPr lang="en-US" sz="5000" b="1">
                <a:latin typeface="Arial" panose="020B0604020202020204" pitchFamily="34" charset="0"/>
                <a:cs typeface="Arial" panose="020B0604020202020204" pitchFamily="34" charset="0"/>
              </a:rPr>
              <a:t>mở rộng</a:t>
            </a:r>
            <a:r>
              <a:rPr lang="vi-VN" sz="5000" b="1">
                <a:latin typeface="Arial" panose="020B0604020202020204" pitchFamily="34" charset="0"/>
                <a:cs typeface="Arial" panose="020B0604020202020204" pitchFamily="34" charset="0"/>
              </a:rPr>
              <a:t> chờ mong Chúa đến. Xin cho lòng chúng con luôn thắm nồng một tình yêu mến. Xin cho lòng chúng con luôn khát khao luôn ước ao một thế giới sướng vui dạt dào một thế giới không còn khổ đau.</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4938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12BB8-D87C-F36C-A148-51B33260CD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A33F3E-BED7-5D4C-D981-862A0A0C3891}"/>
              </a:ext>
            </a:extLst>
          </p:cNvPr>
          <p:cNvSpPr>
            <a:spLocks noGrp="1"/>
          </p:cNvSpPr>
          <p:nvPr>
            <p:ph type="title"/>
          </p:nvPr>
        </p:nvSpPr>
        <p:spPr/>
        <p:txBody>
          <a:bodyPr/>
          <a:lstStyle/>
          <a:p>
            <a:r>
              <a:rPr lang="en-US" dirty="0"/>
              <a:t>.</a:t>
            </a:r>
          </a:p>
        </p:txBody>
      </p:sp>
      <p:pic>
        <p:nvPicPr>
          <p:cNvPr id="3" name="Picture 2">
            <a:extLst>
              <a:ext uri="{FF2B5EF4-FFF2-40B4-BE49-F238E27FC236}">
                <a16:creationId xmlns:a16="http://schemas.microsoft.com/office/drawing/2014/main" id="{D1D1C2C8-EFCB-8A97-9D4C-B474EC9C08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AE080AB-E5DA-9F41-B4A2-F6D362EF3DE9}"/>
              </a:ext>
            </a:extLst>
          </p:cNvPr>
          <p:cNvSpPr/>
          <p:nvPr/>
        </p:nvSpPr>
        <p:spPr>
          <a:xfrm>
            <a:off x="533809" y="433363"/>
            <a:ext cx="11124382" cy="3170099"/>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Để Chúa đến trong cuộc đời, để Chúa đến mang ơn Trời, nguồn hạnh phúc cho con người, mùa cứu rỗi cho mọi nơi.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5183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643B9-E87B-7BC2-5DF5-D2B611C40D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159E48-BCBD-08F2-6E7B-38310F8D7E6D}"/>
              </a:ext>
            </a:extLst>
          </p:cNvPr>
          <p:cNvSpPr>
            <a:spLocks noGrp="1"/>
          </p:cNvSpPr>
          <p:nvPr>
            <p:ph type="title"/>
          </p:nvPr>
        </p:nvSpPr>
        <p:spPr/>
        <p:txBody>
          <a:bodyPr/>
          <a:lstStyle/>
          <a:p>
            <a:r>
              <a:rPr lang="en-US" dirty="0"/>
              <a:t>.</a:t>
            </a:r>
          </a:p>
        </p:txBody>
      </p:sp>
      <p:pic>
        <p:nvPicPr>
          <p:cNvPr id="3" name="Picture 2">
            <a:extLst>
              <a:ext uri="{FF2B5EF4-FFF2-40B4-BE49-F238E27FC236}">
                <a16:creationId xmlns:a16="http://schemas.microsoft.com/office/drawing/2014/main" id="{DABAE322-FE3F-4442-93F0-0AA5DBF3CF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1FECA84-0929-9C99-5BC0-C68944FAC5DF}"/>
              </a:ext>
            </a:extLst>
          </p:cNvPr>
          <p:cNvSpPr/>
          <p:nvPr/>
        </p:nvSpPr>
        <p:spPr>
          <a:xfrm>
            <a:off x="533809" y="433363"/>
            <a:ext cx="11124382"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2. </a:t>
            </a:r>
            <a:r>
              <a:rPr lang="vi-VN" sz="5000" b="1">
                <a:latin typeface="Arial" panose="020B0604020202020204" pitchFamily="34" charset="0"/>
                <a:cs typeface="Arial" panose="020B0604020202020204" pitchFamily="34" charset="0"/>
              </a:rPr>
              <a:t>Xin cho lòng chúng con không oán hờn và không ghen ghét. Xin cho lòng chúng con luôn quảng đại và luôn tha thứ. Xin cho lòng chúng con yêu mến người yêu suốt đời chỉ biết sống hiến dâng phục vụ và hướng đến ân tình trời cao.</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5343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E608E-D723-84F0-8851-A503AFE2B4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A94EC2-1BE3-B010-7098-9A0402DE4427}"/>
              </a:ext>
            </a:extLst>
          </p:cNvPr>
          <p:cNvSpPr>
            <a:spLocks noGrp="1"/>
          </p:cNvSpPr>
          <p:nvPr>
            <p:ph type="title"/>
          </p:nvPr>
        </p:nvSpPr>
        <p:spPr/>
        <p:txBody>
          <a:bodyPr/>
          <a:lstStyle/>
          <a:p>
            <a:r>
              <a:rPr lang="en-US" dirty="0"/>
              <a:t>.</a:t>
            </a:r>
          </a:p>
        </p:txBody>
      </p:sp>
      <p:pic>
        <p:nvPicPr>
          <p:cNvPr id="3" name="Picture 2">
            <a:extLst>
              <a:ext uri="{FF2B5EF4-FFF2-40B4-BE49-F238E27FC236}">
                <a16:creationId xmlns:a16="http://schemas.microsoft.com/office/drawing/2014/main" id="{6930ED72-5944-9AF8-0672-9378345E15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2E8855D-5F9F-B5F5-03A8-D6968727D309}"/>
              </a:ext>
            </a:extLst>
          </p:cNvPr>
          <p:cNvSpPr/>
          <p:nvPr/>
        </p:nvSpPr>
        <p:spPr>
          <a:xfrm>
            <a:off x="533809" y="433363"/>
            <a:ext cx="11124382" cy="3170099"/>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Để Chúa đến trong cuộc đời, để Chúa đến mang ơn Trời, nguồn hạnh phúc cho con người, mùa cứu rỗi cho mọi nơi.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264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01193-C5E4-D5B4-5F62-B31F26D04D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98BD30-EF16-2051-08F2-73A5A0B38EA6}"/>
              </a:ext>
            </a:extLst>
          </p:cNvPr>
          <p:cNvSpPr>
            <a:spLocks noGrp="1"/>
          </p:cNvSpPr>
          <p:nvPr>
            <p:ph type="title"/>
          </p:nvPr>
        </p:nvSpPr>
        <p:spPr/>
        <p:txBody>
          <a:bodyPr/>
          <a:lstStyle/>
          <a:p>
            <a:r>
              <a:rPr lang="en-US" dirty="0"/>
              <a:t>.</a:t>
            </a:r>
          </a:p>
        </p:txBody>
      </p:sp>
      <p:pic>
        <p:nvPicPr>
          <p:cNvPr id="3" name="Picture 2">
            <a:extLst>
              <a:ext uri="{FF2B5EF4-FFF2-40B4-BE49-F238E27FC236}">
                <a16:creationId xmlns:a16="http://schemas.microsoft.com/office/drawing/2014/main" id="{3D53C86F-1853-8E66-CD5C-FA25A491C5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BF63CFA-464D-BEA0-F487-6F8FC3219287}"/>
              </a:ext>
            </a:extLst>
          </p:cNvPr>
          <p:cNvSpPr/>
          <p:nvPr/>
        </p:nvSpPr>
        <p:spPr>
          <a:xfrm>
            <a:off x="533809" y="433363"/>
            <a:ext cx="11124382"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3. </a:t>
            </a:r>
            <a:r>
              <a:rPr lang="vi-VN" sz="5000" b="1">
                <a:latin typeface="Arial" panose="020B0604020202020204" pitchFamily="34" charset="0"/>
                <a:cs typeface="Arial" panose="020B0604020202020204" pitchFamily="34" charset="0"/>
              </a:rPr>
              <a:t>Xin cho lòng chúng con như máng cỏ tỏa nồng hơi ấm. Nên nơi Ngài náu thân khi xuống trần một đêm cô vắng. Cho con được ủi an ai khóc than ai khó khăn giọt nước mắt sẽ nên nụ cười và tiếng hát vang dậy trời cao.</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5558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91B80-E819-8072-DA20-433AA2D48C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141AD3-B628-CB93-C9F3-9741DC491AC5}"/>
              </a:ext>
            </a:extLst>
          </p:cNvPr>
          <p:cNvSpPr>
            <a:spLocks noGrp="1"/>
          </p:cNvSpPr>
          <p:nvPr>
            <p:ph type="title"/>
          </p:nvPr>
        </p:nvSpPr>
        <p:spPr/>
        <p:txBody>
          <a:bodyPr/>
          <a:lstStyle/>
          <a:p>
            <a:r>
              <a:rPr lang="en-US" dirty="0"/>
              <a:t>.</a:t>
            </a:r>
          </a:p>
        </p:txBody>
      </p:sp>
      <p:pic>
        <p:nvPicPr>
          <p:cNvPr id="3" name="Picture 2">
            <a:extLst>
              <a:ext uri="{FF2B5EF4-FFF2-40B4-BE49-F238E27FC236}">
                <a16:creationId xmlns:a16="http://schemas.microsoft.com/office/drawing/2014/main" id="{7A16556A-537B-D959-4B33-8A85AA3F7E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A6D133D-7F17-2A8F-3F3B-31F40596881A}"/>
              </a:ext>
            </a:extLst>
          </p:cNvPr>
          <p:cNvSpPr/>
          <p:nvPr/>
        </p:nvSpPr>
        <p:spPr>
          <a:xfrm>
            <a:off x="533809" y="433363"/>
            <a:ext cx="11124382" cy="3170099"/>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Để Chúa đến trong cuộc đời, để Chúa đến mang ơn Trời, nguồn hạnh phúc cho con người, mùa cứu rỗi cho mọi nơi.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78352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77</TotalTime>
  <Words>261</Words>
  <Application>Microsoft Office PowerPoint</Application>
  <PresentationFormat>Widescreen</PresentationFormat>
  <Paragraphs>13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Để Chúa đến</vt:lpstr>
      <vt:lpstr>.</vt:lpstr>
      <vt:lpstr>.</vt:lpstr>
      <vt:lpstr>.</vt:lpstr>
      <vt:lpstr>.</vt:lpstr>
      <vt:lpstr>.</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MÙA ĐÔNG NĂM ẤY</dc:title>
  <dc:creator>Admin</dc:creator>
  <cp:lastModifiedBy>DINH GIA</cp:lastModifiedBy>
  <cp:revision>32</cp:revision>
  <dcterms:created xsi:type="dcterms:W3CDTF">2024-12-09T14:51:26Z</dcterms:created>
  <dcterms:modified xsi:type="dcterms:W3CDTF">2025-11-10T16:29:11Z</dcterms:modified>
</cp:coreProperties>
</file>