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11" r:id="rId4"/>
    <p:sldId id="316" r:id="rId5"/>
    <p:sldId id="313" r:id="rId6"/>
    <p:sldId id="317" r:id="rId7"/>
    <p:sldId id="315" r:id="rId8"/>
    <p:sldId id="31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13/05/2025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13/05/2025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13/05/2025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13/05/2025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13/05/2025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13/05/2025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13/05/2025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13/05/2025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13/05/2025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13/05/2025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RA VỀ</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Ra về, ra về lòng con bao hân hoan Chúa ơi! Vui mừng, vui mừng vì có Chúa bước đi cùng con. Ơn trời, ơn trời tựa mưa sa xuống trên đời con. Đỡ nâng con giữ gìn con năm tháng luôn đẹp tươi.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1"/>
            <a:ext cx="11216653"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thương ban Lời Người soi sáng dẫn đưa đoàn con cái thấy đường về bến yêu thương, là quê hương luôn sống trong niềm vui.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4237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Ra về, ra về lòng con bao hân hoan Chúa ơi! Vui mừng, vui mừng vì có Chúa bước đi cùng con. Ơn trời, ơn trời tựa mưa sa xuống trên đời con. Đỡ nâng con giữ gìn con năm tháng luôn đẹp tươi.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3056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thương kêu mời đoàn con cái đến nơi bàn Tiệc Thánh đón nhận Mình Chúa Ki-tô, làm của ăn thêm sức trên đường xa.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0372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Ra về, ra về lòng con bao hân hoan Chúa ơi! Vui mừng, vui mừng vì có Chúa bước đi cùng con. Ơn trời, ơn trời tựa mưa sa xuống trên đời con. Đỡ nâng con giữ gìn con năm tháng luôn đẹp tươi.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6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100743"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Với chúng dân con hoà bài ca mới với tâm tình cảm mến chúc tụng tình Chúa thương yêu, tình vô biên năm tháng không đổi thay..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9259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Ra về, ra về lòng con bao hân hoan Chúa ơi! Vui mừng, vui mừng vì có Chúa bước đi cùng con. Ơn trời, ơn trời tựa mưa sa xuống trên đời con. Đỡ nâng con giữ gìn con năm tháng luôn đẹp tươi.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30101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261</TotalTime>
  <Words>16</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RA VỀ</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60</cp:revision>
  <dcterms:created xsi:type="dcterms:W3CDTF">2024-12-09T09:23:25Z</dcterms:created>
  <dcterms:modified xsi:type="dcterms:W3CDTF">2025-05-13T05:37:41Z</dcterms:modified>
</cp:coreProperties>
</file>