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10287000" cx="18288000"/>
  <p:notesSz cx="10287000" cy="18288000"/>
  <p:embeddedFontLst>
    <p:embeddedFont>
      <p:font typeface="Inter"/>
      <p:regular r:id="rId30"/>
      <p:bold r:id="rId31"/>
      <p:italic r:id="rId32"/>
      <p:boldItalic r:id="rId33"/>
    </p:embeddedFont>
    <p:embeddedFont>
      <p:font typeface="Lato"/>
      <p:regular r:id="rId34"/>
      <p:bold r:id="rId35"/>
      <p:italic r:id="rId36"/>
      <p:boldItalic r:id="rId37"/>
    </p:embeddedFont>
    <p:embeddedFont>
      <p:font typeface="Montserrat"/>
      <p:regular r:id="rId38"/>
      <p:bold r:id="rId39"/>
      <p:italic r:id="rId40"/>
      <p:boldItalic r:id="rId41"/>
    </p:embeddedFont>
    <p:embeddedFont>
      <p:font typeface="Rowdies"/>
      <p:regular r:id="rId42"/>
      <p:bold r:id="rId43"/>
    </p:embeddedFont>
    <p:embeddedFont>
      <p:font typeface="DM Sans"/>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8" roundtripDataSignature="AMtx7mjGCA/zC0EWPySgjch10tuUoxmc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Montserrat-italic.fntdata"/><Relationship Id="rId20" Type="http://schemas.openxmlformats.org/officeDocument/2006/relationships/slide" Target="slides/slide16.xml"/><Relationship Id="rId42" Type="http://schemas.openxmlformats.org/officeDocument/2006/relationships/font" Target="fonts/Rowdies-regular.fntdata"/><Relationship Id="rId41" Type="http://schemas.openxmlformats.org/officeDocument/2006/relationships/font" Target="fonts/Montserrat-boldItalic.fntdata"/><Relationship Id="rId22" Type="http://schemas.openxmlformats.org/officeDocument/2006/relationships/slide" Target="slides/slide18.xml"/><Relationship Id="rId44" Type="http://schemas.openxmlformats.org/officeDocument/2006/relationships/font" Target="fonts/DMSans-regular.fntdata"/><Relationship Id="rId21" Type="http://schemas.openxmlformats.org/officeDocument/2006/relationships/slide" Target="slides/slide17.xml"/><Relationship Id="rId43" Type="http://schemas.openxmlformats.org/officeDocument/2006/relationships/font" Target="fonts/Rowdies-bold.fntdata"/><Relationship Id="rId24" Type="http://schemas.openxmlformats.org/officeDocument/2006/relationships/slide" Target="slides/slide20.xml"/><Relationship Id="rId46" Type="http://schemas.openxmlformats.org/officeDocument/2006/relationships/font" Target="fonts/DMSans-italic.fntdata"/><Relationship Id="rId23" Type="http://schemas.openxmlformats.org/officeDocument/2006/relationships/slide" Target="slides/slide19.xml"/><Relationship Id="rId45" Type="http://schemas.openxmlformats.org/officeDocument/2006/relationships/font" Target="fonts/DMSans-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48" Type="http://customschemas.google.com/relationships/presentationmetadata" Target="metadata"/><Relationship Id="rId25" Type="http://schemas.openxmlformats.org/officeDocument/2006/relationships/slide" Target="slides/slide21.xml"/><Relationship Id="rId47" Type="http://schemas.openxmlformats.org/officeDocument/2006/relationships/font" Target="fonts/DMSans-boldItalic.fntdata"/><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bold.fntdata"/><Relationship Id="rId30" Type="http://schemas.openxmlformats.org/officeDocument/2006/relationships/font" Target="fonts/Inter-regular.fntdata"/><Relationship Id="rId11" Type="http://schemas.openxmlformats.org/officeDocument/2006/relationships/slide" Target="slides/slide7.xml"/><Relationship Id="rId33" Type="http://schemas.openxmlformats.org/officeDocument/2006/relationships/font" Target="fonts/Inter-boldItalic.fntdata"/><Relationship Id="rId10" Type="http://schemas.openxmlformats.org/officeDocument/2006/relationships/slide" Target="slides/slide6.xml"/><Relationship Id="rId32" Type="http://schemas.openxmlformats.org/officeDocument/2006/relationships/font" Target="fonts/Inter-italic.fntdata"/><Relationship Id="rId13" Type="http://schemas.openxmlformats.org/officeDocument/2006/relationships/slide" Target="slides/slide9.xml"/><Relationship Id="rId35" Type="http://schemas.openxmlformats.org/officeDocument/2006/relationships/font" Target="fonts/Lato-bold.fntdata"/><Relationship Id="rId12" Type="http://schemas.openxmlformats.org/officeDocument/2006/relationships/slide" Target="slides/slide8.xml"/><Relationship Id="rId34" Type="http://schemas.openxmlformats.org/officeDocument/2006/relationships/font" Target="fonts/Lato-regular.fntdata"/><Relationship Id="rId15" Type="http://schemas.openxmlformats.org/officeDocument/2006/relationships/slide" Target="slides/slide11.xml"/><Relationship Id="rId37" Type="http://schemas.openxmlformats.org/officeDocument/2006/relationships/font" Target="fonts/Lato-boldItalic.fntdata"/><Relationship Id="rId14" Type="http://schemas.openxmlformats.org/officeDocument/2006/relationships/slide" Target="slides/slide10.xml"/><Relationship Id="rId36" Type="http://schemas.openxmlformats.org/officeDocument/2006/relationships/font" Target="fonts/Lato-italic.fntdata"/><Relationship Id="rId17" Type="http://schemas.openxmlformats.org/officeDocument/2006/relationships/slide" Target="slides/slide13.xml"/><Relationship Id="rId39" Type="http://schemas.openxmlformats.org/officeDocument/2006/relationships/font" Target="fonts/Montserrat-bold.fntdata"/><Relationship Id="rId16" Type="http://schemas.openxmlformats.org/officeDocument/2006/relationships/slide" Target="slides/slide12.xml"/><Relationship Id="rId38" Type="http://schemas.openxmlformats.org/officeDocument/2006/relationships/font" Target="fonts/Montserrat-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g3fba4ba8bc6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g3fba4ba8bc6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g3fba4ba8bc6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g3fba4ba8bc6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g3fba4ba8bc6_0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 name="Google Shape;28;g3fba4ba8bc6_0_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g3fba4ba8bc6_0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 name="Google Shape;40;g3fba4ba8bc6_0_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 name="Google Shape;41;g3fba4ba8bc6_0_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fba4ba8bc6_0_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g3fba4ba8bc6_0_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g3fba4ba8bc6_0_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fba4ba8bc6_0_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g3fba4ba8bc6_0_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g3fba4ba8bc6_0_8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fba4ba8bc6_0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g3fba4ba8bc6_0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g3fba4ba8bc6_0_1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fba4ba8bc6_0_1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g3fba4ba8bc6_0_1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g3fba4ba8bc6_0_1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fba4ba8bc6_0_1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g3fba4ba8bc6_0_1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g3fba4ba8bc6_0_1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fba4ba8bc6_0_1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g3fba4ba8bc6_0_1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g3fba4ba8bc6_0_15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fba4ba8bc6_0_1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g3fba4ba8bc6_0_1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g3fba4ba8bc6_0_18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fba4ba8bc6_0_2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g3fba4ba8bc6_0_2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g3fba4ba8bc6_0_2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fba4ba8bc6_0_2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g3fba4ba8bc6_0_2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g3fba4ba8bc6_0_25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fba4ba8bc6_0_2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g3fba4ba8bc6_0_2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g3fba4ba8bc6_0_2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fba4ba8bc6_0_2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g3fba4ba8bc6_0_2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g3fba4ba8bc6_0_2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fba4ba8bc6_0_3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0" name="Google Shape;340;g3fba4ba8bc6_0_3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g3fba4ba8bc6_0_3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fba4ba8bc6_0_3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6" name="Google Shape;406;g3fba4ba8bc6_0_3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7" name="Google Shape;407;g3fba4ba8bc6_0_3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fba4ba8bc6_0_3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3" name="Google Shape;423;g3fba4ba8bc6_0_3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g3fba4ba8bc6_0_3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3fba4ba8bc6_0_4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g3fba4ba8bc6_0_4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g3fba4ba8bc6_0_4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3fba4ba8bc6_0_4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g3fba4ba8bc6_0_4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1" name="Google Shape;461;g3fba4ba8bc6_0_4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3fba4ba8bc6_0_4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0" name="Google Shape;470;g3fba4ba8bc6_0_4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g3fba4ba8bc6_0_4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3fba4ba8bc6_0_4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9" name="Google Shape;499;g3fba4ba8bc6_0_4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0" name="Google Shape;500;g3fba4ba8bc6_0_4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3fba4ba8bc6_0_4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1" name="Google Shape;521;g3fba4ba8bc6_0_4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2" name="Google Shape;522;g3fba4ba8bc6_0_48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3fba4ba8bc6_0_5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3" name="Google Shape;563;g3fba4ba8bc6_0_5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4" name="Google Shape;564;g3fba4ba8bc6_0_5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3fba4ba8bc6_0_5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0" name="Google Shape;590;g3fba4ba8bc6_0_5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1" name="Google Shape;591;g3fba4ba8bc6_0_5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3fba4ba8bc6_0_6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7" name="Google Shape;657;g3fba4ba8bc6_0_6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8" name="Google Shape;658;g3fba4ba8bc6_0_6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15.png"/><Relationship Id="rId6" Type="http://schemas.openxmlformats.org/officeDocument/2006/relationships/image" Target="../media/image18.png"/><Relationship Id="rId7"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20.png"/><Relationship Id="rId5" Type="http://schemas.openxmlformats.org/officeDocument/2006/relationships/image" Target="../media/image18.png"/><Relationship Id="rId6"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1.png"/><Relationship Id="rId6" Type="http://schemas.openxmlformats.org/officeDocument/2006/relationships/image" Target="../media/image13.png"/><Relationship Id="rId7"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7.png"/><Relationship Id="rId5" Type="http://schemas.openxmlformats.org/officeDocument/2006/relationships/image" Target="../media/image14.png"/><Relationship Id="rId6"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26.png"/><Relationship Id="rId5" Type="http://schemas.openxmlformats.org/officeDocument/2006/relationships/image" Target="../media/image25.png"/><Relationship Id="rId6" Type="http://schemas.openxmlformats.org/officeDocument/2006/relationships/image" Target="../media/image18.png"/><Relationship Id="rId7" Type="http://schemas.openxmlformats.org/officeDocument/2006/relationships/image" Target="../media/image51.png"/><Relationship Id="rId8"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39.png"/><Relationship Id="rId5" Type="http://schemas.openxmlformats.org/officeDocument/2006/relationships/image" Target="../media/image11.png"/><Relationship Id="rId6" Type="http://schemas.openxmlformats.org/officeDocument/2006/relationships/image" Target="../media/image18.png"/><Relationship Id="rId7" Type="http://schemas.openxmlformats.org/officeDocument/2006/relationships/image" Target="../media/image37.png"/><Relationship Id="rId8" Type="http://schemas.openxmlformats.org/officeDocument/2006/relationships/image" Target="../media/image2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0.png"/><Relationship Id="rId4" Type="http://schemas.openxmlformats.org/officeDocument/2006/relationships/image" Target="../media/image35.png"/><Relationship Id="rId5" Type="http://schemas.openxmlformats.org/officeDocument/2006/relationships/image" Target="../media/image18.png"/><Relationship Id="rId6" Type="http://schemas.openxmlformats.org/officeDocument/2006/relationships/image" Target="../media/image31.png"/><Relationship Id="rId7" Type="http://schemas.openxmlformats.org/officeDocument/2006/relationships/image" Target="../media/image4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7.png"/><Relationship Id="rId5" Type="http://schemas.openxmlformats.org/officeDocument/2006/relationships/image" Target="../media/image14.png"/><Relationship Id="rId6" Type="http://schemas.openxmlformats.org/officeDocument/2006/relationships/image" Target="../media/image18.png"/><Relationship Id="rId7" Type="http://schemas.openxmlformats.org/officeDocument/2006/relationships/image" Target="../media/image4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18.png"/><Relationship Id="rId5" Type="http://schemas.openxmlformats.org/officeDocument/2006/relationships/image" Target="../media/image25.png"/><Relationship Id="rId6" Type="http://schemas.openxmlformats.org/officeDocument/2006/relationships/image" Target="../media/image44.png"/><Relationship Id="rId7" Type="http://schemas.openxmlformats.org/officeDocument/2006/relationships/image" Target="../media/image46.png"/><Relationship Id="rId8" Type="http://schemas.openxmlformats.org/officeDocument/2006/relationships/image" Target="../media/image4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59.png"/><Relationship Id="rId5" Type="http://schemas.openxmlformats.org/officeDocument/2006/relationships/image" Target="../media/image11.png"/><Relationship Id="rId6" Type="http://schemas.openxmlformats.org/officeDocument/2006/relationships/image" Target="../media/image18.png"/><Relationship Id="rId7" Type="http://schemas.openxmlformats.org/officeDocument/2006/relationships/image" Target="../media/image58.png"/><Relationship Id="rId8" Type="http://schemas.openxmlformats.org/officeDocument/2006/relationships/image" Target="../media/image5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7.png"/><Relationship Id="rId10" Type="http://schemas.openxmlformats.org/officeDocument/2006/relationships/image" Target="../media/image66.png"/><Relationship Id="rId9" Type="http://schemas.openxmlformats.org/officeDocument/2006/relationships/image" Target="../media/image68.png"/><Relationship Id="rId5" Type="http://schemas.openxmlformats.org/officeDocument/2006/relationships/image" Target="../media/image14.png"/><Relationship Id="rId6" Type="http://schemas.openxmlformats.org/officeDocument/2006/relationships/image" Target="../media/image18.png"/><Relationship Id="rId7" Type="http://schemas.openxmlformats.org/officeDocument/2006/relationships/image" Target="../media/image67.png"/><Relationship Id="rId8" Type="http://schemas.openxmlformats.org/officeDocument/2006/relationships/image" Target="../media/image6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78.png"/><Relationship Id="rId5" Type="http://schemas.openxmlformats.org/officeDocument/2006/relationships/image" Target="../media/image25.png"/><Relationship Id="rId6" Type="http://schemas.openxmlformats.org/officeDocument/2006/relationships/image" Target="../media/image18.png"/><Relationship Id="rId7" Type="http://schemas.openxmlformats.org/officeDocument/2006/relationships/image" Target="../media/image75.png"/><Relationship Id="rId8" Type="http://schemas.openxmlformats.org/officeDocument/2006/relationships/image" Target="../media/image7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20.png"/><Relationship Id="rId5"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1.png"/><Relationship Id="rId6" Type="http://schemas.openxmlformats.org/officeDocument/2006/relationships/image" Target="../media/image18.png"/></Relationships>
</file>

<file path=ppt/slides/_rels/slide15.xml.rels><?xml version="1.0" encoding="UTF-8" standalone="yes"?><Relationships xmlns="http://schemas.openxmlformats.org/package/2006/relationships"><Relationship Id="rId11" Type="http://schemas.openxmlformats.org/officeDocument/2006/relationships/image" Target="../media/image91.png"/><Relationship Id="rId10" Type="http://schemas.openxmlformats.org/officeDocument/2006/relationships/image" Target="../media/image92.png"/><Relationship Id="rId13" Type="http://schemas.openxmlformats.org/officeDocument/2006/relationships/image" Target="../media/image95.png"/><Relationship Id="rId12" Type="http://schemas.openxmlformats.org/officeDocument/2006/relationships/image" Target="../media/image93.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7.png"/><Relationship Id="rId9" Type="http://schemas.openxmlformats.org/officeDocument/2006/relationships/image" Target="../media/image94.png"/><Relationship Id="rId15" Type="http://schemas.openxmlformats.org/officeDocument/2006/relationships/image" Target="../media/image106.png"/><Relationship Id="rId14" Type="http://schemas.openxmlformats.org/officeDocument/2006/relationships/image" Target="../media/image103.png"/><Relationship Id="rId17" Type="http://schemas.openxmlformats.org/officeDocument/2006/relationships/image" Target="../media/image112.png"/><Relationship Id="rId16" Type="http://schemas.openxmlformats.org/officeDocument/2006/relationships/image" Target="../media/image108.png"/><Relationship Id="rId5" Type="http://schemas.openxmlformats.org/officeDocument/2006/relationships/image" Target="../media/image14.png"/><Relationship Id="rId6" Type="http://schemas.openxmlformats.org/officeDocument/2006/relationships/image" Target="../media/image18.png"/><Relationship Id="rId7" Type="http://schemas.openxmlformats.org/officeDocument/2006/relationships/image" Target="../media/image89.png"/><Relationship Id="rId8" Type="http://schemas.openxmlformats.org/officeDocument/2006/relationships/image" Target="../media/image8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25.png"/><Relationship Id="rId6" Type="http://schemas.openxmlformats.org/officeDocument/2006/relationships/image" Target="../media/image18.png"/><Relationship Id="rId7" Type="http://schemas.openxmlformats.org/officeDocument/2006/relationships/image" Target="../media/image113.png"/><Relationship Id="rId8" Type="http://schemas.openxmlformats.org/officeDocument/2006/relationships/image" Target="../media/image1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1.png"/><Relationship Id="rId6" Type="http://schemas.openxmlformats.org/officeDocument/2006/relationships/image" Target="../media/image18.png"/><Relationship Id="rId7" Type="http://schemas.openxmlformats.org/officeDocument/2006/relationships/image" Target="../media/image118.png"/><Relationship Id="rId8" Type="http://schemas.openxmlformats.org/officeDocument/2006/relationships/image" Target="../media/image1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6.png"/><Relationship Id="rId4" Type="http://schemas.openxmlformats.org/officeDocument/2006/relationships/image" Target="../media/image7.png"/><Relationship Id="rId5" Type="http://schemas.openxmlformats.org/officeDocument/2006/relationships/image" Target="../media/image14.png"/><Relationship Id="rId6" Type="http://schemas.openxmlformats.org/officeDocument/2006/relationships/image" Target="../media/image18.png"/><Relationship Id="rId7" Type="http://schemas.openxmlformats.org/officeDocument/2006/relationships/image" Target="../media/image131.png"/><Relationship Id="rId8" Type="http://schemas.openxmlformats.org/officeDocument/2006/relationships/image" Target="../media/image13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62.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25.png"/><Relationship Id="rId6" Type="http://schemas.openxmlformats.org/officeDocument/2006/relationships/image" Target="../media/image18.png"/><Relationship Id="rId7" Type="http://schemas.openxmlformats.org/officeDocument/2006/relationships/image" Target="../media/image133.png"/><Relationship Id="rId8" Type="http://schemas.openxmlformats.org/officeDocument/2006/relationships/image" Target="../media/image13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1.png"/><Relationship Id="rId6" Type="http://schemas.openxmlformats.org/officeDocument/2006/relationships/image" Target="../media/image18.png"/><Relationship Id="rId7" Type="http://schemas.openxmlformats.org/officeDocument/2006/relationships/image" Target="../media/image14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6.png"/><Relationship Id="rId4" Type="http://schemas.openxmlformats.org/officeDocument/2006/relationships/image" Target="../media/image7.png"/><Relationship Id="rId5" Type="http://schemas.openxmlformats.org/officeDocument/2006/relationships/image" Target="../media/image14.png"/><Relationship Id="rId6"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151.png"/><Relationship Id="rId5" Type="http://schemas.openxmlformats.org/officeDocument/2006/relationships/image" Target="../media/image25.png"/><Relationship Id="rId6" Type="http://schemas.openxmlformats.org/officeDocument/2006/relationships/image" Target="../media/image18.png"/><Relationship Id="rId7" Type="http://schemas.openxmlformats.org/officeDocument/2006/relationships/image" Target="../media/image148.png"/><Relationship Id="rId8" Type="http://schemas.openxmlformats.org/officeDocument/2006/relationships/image" Target="../media/image149.png"/></Relationships>
</file>

<file path=ppt/slides/_rels/slide24.xml.rels><?xml version="1.0" encoding="UTF-8" standalone="yes"?><Relationships xmlns="http://schemas.openxmlformats.org/package/2006/relationships"><Relationship Id="rId11" Type="http://schemas.openxmlformats.org/officeDocument/2006/relationships/image" Target="../media/image166.png"/><Relationship Id="rId10" Type="http://schemas.openxmlformats.org/officeDocument/2006/relationships/image" Target="../media/image153.png"/><Relationship Id="rId13" Type="http://schemas.openxmlformats.org/officeDocument/2006/relationships/image" Target="../media/image157.png"/><Relationship Id="rId12" Type="http://schemas.openxmlformats.org/officeDocument/2006/relationships/image" Target="../media/image164.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163.png"/><Relationship Id="rId15" Type="http://schemas.openxmlformats.org/officeDocument/2006/relationships/image" Target="../media/image165.png"/><Relationship Id="rId14" Type="http://schemas.openxmlformats.org/officeDocument/2006/relationships/image" Target="../media/image159.png"/><Relationship Id="rId16" Type="http://schemas.openxmlformats.org/officeDocument/2006/relationships/hyperlink" Target="https://eatemp.com/powerpoint-org-chart-template/" TargetMode="External"/><Relationship Id="rId5" Type="http://schemas.openxmlformats.org/officeDocument/2006/relationships/image" Target="../media/image25.png"/><Relationship Id="rId6" Type="http://schemas.openxmlformats.org/officeDocument/2006/relationships/image" Target="../media/image18.png"/><Relationship Id="rId7" Type="http://schemas.openxmlformats.org/officeDocument/2006/relationships/image" Target="../media/image161.png"/><Relationship Id="rId8" Type="http://schemas.openxmlformats.org/officeDocument/2006/relationships/image" Target="../media/image15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52.png"/><Relationship Id="rId4" Type="http://schemas.openxmlformats.org/officeDocument/2006/relationships/image" Target="../media/image158.png"/><Relationship Id="rId5" Type="http://schemas.openxmlformats.org/officeDocument/2006/relationships/image" Target="../media/image18.png"/><Relationship Id="rId6" Type="http://schemas.openxmlformats.org/officeDocument/2006/relationships/hyperlink" Target="https://unsplash.com/" TargetMode="External"/><Relationship Id="rId7" Type="http://schemas.openxmlformats.org/officeDocument/2006/relationships/image" Target="../media/image16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15" name="Shape 15"/>
        <p:cNvGrpSpPr/>
        <p:nvPr/>
      </p:nvGrpSpPr>
      <p:grpSpPr>
        <a:xfrm>
          <a:off x="0" y="0"/>
          <a:ext cx="0" cy="0"/>
          <a:chOff x="0" y="0"/>
          <a:chExt cx="0" cy="0"/>
        </a:xfrm>
      </p:grpSpPr>
      <p:pic>
        <p:nvPicPr>
          <p:cNvPr descr="preencoded.png" id="16" name="Google Shape;16;g3fba4ba8bc6_0_0"/>
          <p:cNvPicPr preferRelativeResize="0"/>
          <p:nvPr/>
        </p:nvPicPr>
        <p:blipFill rotWithShape="1">
          <a:blip r:embed="rId3">
            <a:alphaModFix/>
          </a:blip>
          <a:srcRect b="0" l="0" r="0" t="0"/>
          <a:stretch/>
        </p:blipFill>
        <p:spPr>
          <a:xfrm rot="10800000">
            <a:off x="-828675" y="-838200"/>
            <a:ext cx="8620125" cy="8734425"/>
          </a:xfrm>
          <a:prstGeom prst="rect">
            <a:avLst/>
          </a:prstGeom>
          <a:noFill/>
          <a:ln>
            <a:noFill/>
          </a:ln>
        </p:spPr>
      </p:pic>
      <p:pic>
        <p:nvPicPr>
          <p:cNvPr descr="preencoded.png" id="17" name="Google Shape;17;g3fba4ba8bc6_0_0"/>
          <p:cNvPicPr preferRelativeResize="0"/>
          <p:nvPr/>
        </p:nvPicPr>
        <p:blipFill rotWithShape="1">
          <a:blip r:embed="rId4">
            <a:alphaModFix/>
          </a:blip>
          <a:srcRect b="0" l="0" r="0" t="0"/>
          <a:stretch/>
        </p:blipFill>
        <p:spPr>
          <a:xfrm rot="10800000">
            <a:off x="9277350" y="4267200"/>
            <a:ext cx="9791700" cy="7505700"/>
          </a:xfrm>
          <a:prstGeom prst="rect">
            <a:avLst/>
          </a:prstGeom>
          <a:noFill/>
          <a:ln>
            <a:noFill/>
          </a:ln>
        </p:spPr>
      </p:pic>
      <p:pic>
        <p:nvPicPr>
          <p:cNvPr descr="preencoded.png" id="18" name="Google Shape;18;g3fba4ba8bc6_0_0"/>
          <p:cNvPicPr preferRelativeResize="0"/>
          <p:nvPr/>
        </p:nvPicPr>
        <p:blipFill rotWithShape="1">
          <a:blip r:embed="rId5">
            <a:alphaModFix/>
          </a:blip>
          <a:srcRect b="0" l="0" r="0" t="0"/>
          <a:stretch/>
        </p:blipFill>
        <p:spPr>
          <a:xfrm rot="10800000">
            <a:off x="15476306" y="866775"/>
            <a:ext cx="2087793" cy="729233"/>
          </a:xfrm>
          <a:prstGeom prst="rect">
            <a:avLst/>
          </a:prstGeom>
          <a:noFill/>
          <a:ln>
            <a:noFill/>
          </a:ln>
        </p:spPr>
      </p:pic>
      <p:sp>
        <p:nvSpPr>
          <p:cNvPr id="19" name="Google Shape;19;g3fba4ba8bc6_0_0"/>
          <p:cNvSpPr/>
          <p:nvPr/>
        </p:nvSpPr>
        <p:spPr>
          <a:xfrm>
            <a:off x="4714875" y="9391650"/>
            <a:ext cx="9986100" cy="100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DM Sans"/>
              <a:buNone/>
            </a:pPr>
            <a:r>
              <a:rPr b="1" i="0" lang="en-US" sz="4800" u="none" cap="none" strike="noStrike">
                <a:solidFill>
                  <a:srgbClr val="0E0E0E"/>
                </a:solidFill>
                <a:latin typeface="DM Sans"/>
                <a:ea typeface="DM Sans"/>
                <a:cs typeface="DM Sans"/>
                <a:sym typeface="DM Sans"/>
              </a:rPr>
              <a:t>FREE PRESENTATION TEMPLATE</a:t>
            </a:r>
            <a:endParaRPr b="0" i="0" sz="4800" u="none" cap="none" strike="noStrike">
              <a:solidFill>
                <a:schemeClr val="dk1"/>
              </a:solidFill>
              <a:latin typeface="Calibri"/>
              <a:ea typeface="Calibri"/>
              <a:cs typeface="Calibri"/>
              <a:sym typeface="Calibri"/>
            </a:endParaRPr>
          </a:p>
        </p:txBody>
      </p:sp>
      <p:grpSp>
        <p:nvGrpSpPr>
          <p:cNvPr id="20" name="Google Shape;20;g3fba4ba8bc6_0_0"/>
          <p:cNvGrpSpPr/>
          <p:nvPr/>
        </p:nvGrpSpPr>
        <p:grpSpPr>
          <a:xfrm>
            <a:off x="17640300" y="7994925"/>
            <a:ext cx="596549" cy="2063476"/>
            <a:chOff x="17640300" y="7994925"/>
            <a:chExt cx="596549" cy="2063476"/>
          </a:xfrm>
        </p:grpSpPr>
        <p:pic>
          <p:nvPicPr>
            <p:cNvPr descr="preencoded.png" id="21" name="Google Shape;21;g3fba4ba8bc6_0_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2" name="Google Shape;22;g3fba4ba8bc6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3" name="Google Shape;23;g3fba4ba8bc6_0_0"/>
          <p:cNvSpPr/>
          <p:nvPr/>
        </p:nvSpPr>
        <p:spPr>
          <a:xfrm>
            <a:off x="2962275" y="6696075"/>
            <a:ext cx="13163700" cy="363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8000"/>
              <a:buFont typeface="Rowdies"/>
              <a:buNone/>
            </a:pPr>
            <a:r>
              <a:rPr b="1" i="0" lang="en-US" sz="18000" u="none" cap="none" strike="noStrike">
                <a:solidFill>
                  <a:srgbClr val="D50001"/>
                </a:solidFill>
                <a:latin typeface="Rowdies"/>
                <a:ea typeface="Rowdies"/>
                <a:cs typeface="Rowdies"/>
                <a:sym typeface="Rowdies"/>
              </a:rPr>
              <a:t>FREE</a:t>
            </a:r>
            <a:r>
              <a:rPr b="1" i="0" lang="en-US" sz="18000" u="none" cap="none" strike="noStrike">
                <a:solidFill>
                  <a:srgbClr val="272727"/>
                </a:solidFill>
                <a:latin typeface="Rowdies"/>
                <a:ea typeface="Rowdies"/>
                <a:cs typeface="Rowdies"/>
                <a:sym typeface="Rowdies"/>
              </a:rPr>
              <a:t>DOM </a:t>
            </a:r>
            <a:endParaRPr b="0" i="0" sz="18000" u="none" cap="none" strike="noStrike">
              <a:solidFill>
                <a:schemeClr val="dk1"/>
              </a:solidFill>
              <a:latin typeface="Calibri"/>
              <a:ea typeface="Calibri"/>
              <a:cs typeface="Calibri"/>
              <a:sym typeface="Calibri"/>
            </a:endParaRPr>
          </a:p>
        </p:txBody>
      </p:sp>
      <p:pic>
        <p:nvPicPr>
          <p:cNvPr descr="preencoded.png" id="24" name="Google Shape;24;g3fba4ba8bc6_0_0"/>
          <p:cNvPicPr preferRelativeResize="0"/>
          <p:nvPr/>
        </p:nvPicPr>
        <p:blipFill rotWithShape="1">
          <a:blip r:embed="rId7">
            <a:alphaModFix/>
          </a:blip>
          <a:srcRect b="0" l="0" r="0" t="0"/>
          <a:stretch/>
        </p:blipFill>
        <p:spPr>
          <a:xfrm rot="-187812">
            <a:off x="4493392" y="303297"/>
            <a:ext cx="9229726" cy="78390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29" name="Shape 29"/>
        <p:cNvGrpSpPr/>
        <p:nvPr/>
      </p:nvGrpSpPr>
      <p:grpSpPr>
        <a:xfrm>
          <a:off x="0" y="0"/>
          <a:ext cx="0" cy="0"/>
          <a:chOff x="0" y="0"/>
          <a:chExt cx="0" cy="0"/>
        </a:xfrm>
      </p:grpSpPr>
      <p:pic>
        <p:nvPicPr>
          <p:cNvPr descr="preencoded.png" id="30" name="Google Shape;30;g3fba4ba8bc6_0_13"/>
          <p:cNvPicPr preferRelativeResize="0"/>
          <p:nvPr/>
        </p:nvPicPr>
        <p:blipFill rotWithShape="1">
          <a:blip r:embed="rId3">
            <a:alphaModFix/>
          </a:blip>
          <a:srcRect b="0" l="0" r="0" t="0"/>
          <a:stretch/>
        </p:blipFill>
        <p:spPr>
          <a:xfrm>
            <a:off x="6057900" y="-581025"/>
            <a:ext cx="11010900" cy="11449050"/>
          </a:xfrm>
          <a:prstGeom prst="rect">
            <a:avLst/>
          </a:prstGeom>
          <a:noFill/>
          <a:ln>
            <a:noFill/>
          </a:ln>
        </p:spPr>
      </p:pic>
      <p:pic>
        <p:nvPicPr>
          <p:cNvPr descr="preencoded.png" id="31" name="Google Shape;31;g3fba4ba8bc6_0_13"/>
          <p:cNvPicPr preferRelativeResize="0"/>
          <p:nvPr/>
        </p:nvPicPr>
        <p:blipFill rotWithShape="1">
          <a:blip r:embed="rId4">
            <a:alphaModFix/>
          </a:blip>
          <a:srcRect b="0" l="0" r="0" t="0"/>
          <a:stretch/>
        </p:blipFill>
        <p:spPr>
          <a:xfrm>
            <a:off x="12363450" y="8372475"/>
            <a:ext cx="2033581" cy="838200"/>
          </a:xfrm>
          <a:prstGeom prst="rect">
            <a:avLst/>
          </a:prstGeom>
          <a:noFill/>
          <a:ln>
            <a:noFill/>
          </a:ln>
        </p:spPr>
      </p:pic>
      <p:grpSp>
        <p:nvGrpSpPr>
          <p:cNvPr id="32" name="Google Shape;32;g3fba4ba8bc6_0_13"/>
          <p:cNvGrpSpPr/>
          <p:nvPr/>
        </p:nvGrpSpPr>
        <p:grpSpPr>
          <a:xfrm>
            <a:off x="17640300" y="7994925"/>
            <a:ext cx="596549" cy="2063476"/>
            <a:chOff x="17640300" y="7994925"/>
            <a:chExt cx="596549" cy="2063476"/>
          </a:xfrm>
        </p:grpSpPr>
        <p:pic>
          <p:nvPicPr>
            <p:cNvPr descr="preencoded.png" id="33" name="Google Shape;33;g3fba4ba8bc6_0_1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4" name="Google Shape;34;g3fba4ba8bc6_0_1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5" name="Google Shape;35;g3fba4ba8bc6_0_13"/>
          <p:cNvSpPr/>
          <p:nvPr/>
        </p:nvSpPr>
        <p:spPr>
          <a:xfrm>
            <a:off x="7873365" y="3295650"/>
            <a:ext cx="7380000" cy="1941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Rowdies"/>
              <a:buNone/>
            </a:pPr>
            <a:r>
              <a:rPr b="1" i="0" lang="en-US" sz="9600" u="none" cap="none" strike="noStrike">
                <a:solidFill>
                  <a:srgbClr val="272727"/>
                </a:solidFill>
                <a:latin typeface="Rowdies"/>
                <a:ea typeface="Rowdies"/>
                <a:cs typeface="Rowdies"/>
                <a:sym typeface="Rowdies"/>
              </a:rPr>
              <a:t>WELCOME</a:t>
            </a:r>
            <a:endParaRPr b="0" i="0" sz="9600" u="none" cap="none" strike="noStrike">
              <a:solidFill>
                <a:schemeClr val="dk1"/>
              </a:solidFill>
              <a:latin typeface="Calibri"/>
              <a:ea typeface="Calibri"/>
              <a:cs typeface="Calibri"/>
              <a:sym typeface="Calibri"/>
            </a:endParaRPr>
          </a:p>
        </p:txBody>
      </p:sp>
      <p:sp>
        <p:nvSpPr>
          <p:cNvPr id="36" name="Google Shape;36;g3fba4ba8bc6_0_13"/>
          <p:cNvSpPr/>
          <p:nvPr/>
        </p:nvSpPr>
        <p:spPr>
          <a:xfrm>
            <a:off x="6189345" y="5191125"/>
            <a:ext cx="10757400" cy="1707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37" name="Google Shape;37;g3fba4ba8bc6_0_13"/>
          <p:cNvPicPr preferRelativeResize="0"/>
          <p:nvPr/>
        </p:nvPicPr>
        <p:blipFill rotWithShape="1">
          <a:blip r:embed="rId6">
            <a:alphaModFix/>
          </a:blip>
          <a:srcRect b="0" l="0" r="0" t="0"/>
          <a:stretch/>
        </p:blipFill>
        <p:spPr>
          <a:xfrm>
            <a:off x="742950" y="1676400"/>
            <a:ext cx="6210300" cy="71151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42" name="Shape 42"/>
        <p:cNvGrpSpPr/>
        <p:nvPr/>
      </p:nvGrpSpPr>
      <p:grpSpPr>
        <a:xfrm>
          <a:off x="0" y="0"/>
          <a:ext cx="0" cy="0"/>
          <a:chOff x="0" y="0"/>
          <a:chExt cx="0" cy="0"/>
        </a:xfrm>
      </p:grpSpPr>
      <p:pic>
        <p:nvPicPr>
          <p:cNvPr descr="preencoded.png" id="43" name="Google Shape;43;g3fba4ba8bc6_0_25"/>
          <p:cNvPicPr preferRelativeResize="0"/>
          <p:nvPr/>
        </p:nvPicPr>
        <p:blipFill rotWithShape="1">
          <a:blip r:embed="rId3">
            <a:alphaModFix/>
          </a:blip>
          <a:srcRect b="0" l="0" r="0" t="0"/>
          <a:stretch/>
        </p:blipFill>
        <p:spPr>
          <a:xfrm>
            <a:off x="-3086099" y="-1571625"/>
            <a:ext cx="13458825" cy="6715125"/>
          </a:xfrm>
          <a:prstGeom prst="rect">
            <a:avLst/>
          </a:prstGeom>
          <a:noFill/>
          <a:ln>
            <a:noFill/>
          </a:ln>
        </p:spPr>
      </p:pic>
      <p:pic>
        <p:nvPicPr>
          <p:cNvPr descr="preencoded.png" id="44" name="Google Shape;44;g3fba4ba8bc6_0_25"/>
          <p:cNvPicPr preferRelativeResize="0"/>
          <p:nvPr/>
        </p:nvPicPr>
        <p:blipFill rotWithShape="1">
          <a:blip r:embed="rId4">
            <a:alphaModFix/>
          </a:blip>
          <a:srcRect b="0" l="0" r="0" t="0"/>
          <a:stretch/>
        </p:blipFill>
        <p:spPr>
          <a:xfrm>
            <a:off x="10953750" y="5143500"/>
            <a:ext cx="8696325" cy="7115175"/>
          </a:xfrm>
          <a:prstGeom prst="rect">
            <a:avLst/>
          </a:prstGeom>
          <a:noFill/>
          <a:ln>
            <a:noFill/>
          </a:ln>
        </p:spPr>
      </p:pic>
      <p:pic>
        <p:nvPicPr>
          <p:cNvPr descr="preencoded.png" id="45" name="Google Shape;45;g3fba4ba8bc6_0_25"/>
          <p:cNvPicPr preferRelativeResize="0"/>
          <p:nvPr/>
        </p:nvPicPr>
        <p:blipFill rotWithShape="1">
          <a:blip r:embed="rId5">
            <a:alphaModFix/>
          </a:blip>
          <a:srcRect b="0" l="0" r="0" t="0"/>
          <a:stretch/>
        </p:blipFill>
        <p:spPr>
          <a:xfrm>
            <a:off x="16849725" y="819150"/>
            <a:ext cx="1123950" cy="2724150"/>
          </a:xfrm>
          <a:prstGeom prst="rect">
            <a:avLst/>
          </a:prstGeom>
          <a:noFill/>
          <a:ln>
            <a:noFill/>
          </a:ln>
        </p:spPr>
      </p:pic>
      <p:sp>
        <p:nvSpPr>
          <p:cNvPr id="46" name="Google Shape;46;g3fba4ba8bc6_0_25"/>
          <p:cNvSpPr/>
          <p:nvPr/>
        </p:nvSpPr>
        <p:spPr>
          <a:xfrm>
            <a:off x="2209800" y="990600"/>
            <a:ext cx="143046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Rowdies"/>
              <a:buNone/>
            </a:pPr>
            <a:r>
              <a:rPr b="1" i="0" lang="en-US" sz="9600" u="none" cap="none" strike="noStrike">
                <a:solidFill>
                  <a:srgbClr val="272727"/>
                </a:solidFill>
                <a:latin typeface="Rowdies"/>
                <a:ea typeface="Rowdies"/>
                <a:cs typeface="Rowdies"/>
                <a:sym typeface="Rowdies"/>
              </a:rPr>
              <a:t>TABLE OF CONTENTS</a:t>
            </a:r>
            <a:endParaRPr b="0" i="0" sz="9600" u="none" cap="none" strike="noStrike">
              <a:solidFill>
                <a:schemeClr val="dk1"/>
              </a:solidFill>
              <a:latin typeface="Calibri"/>
              <a:ea typeface="Calibri"/>
              <a:cs typeface="Calibri"/>
              <a:sym typeface="Calibri"/>
            </a:endParaRPr>
          </a:p>
        </p:txBody>
      </p:sp>
      <p:pic>
        <p:nvPicPr>
          <p:cNvPr descr="preencoded.png" id="47" name="Google Shape;47;g3fba4ba8bc6_0_25"/>
          <p:cNvPicPr preferRelativeResize="0"/>
          <p:nvPr/>
        </p:nvPicPr>
        <p:blipFill rotWithShape="1">
          <a:blip r:embed="rId6">
            <a:alphaModFix/>
          </a:blip>
          <a:srcRect b="0" l="0" r="0" t="0"/>
          <a:stretch/>
        </p:blipFill>
        <p:spPr>
          <a:xfrm>
            <a:off x="5962650" y="2876550"/>
            <a:ext cx="6581775" cy="6819900"/>
          </a:xfrm>
          <a:prstGeom prst="rect">
            <a:avLst/>
          </a:prstGeom>
          <a:noFill/>
          <a:ln>
            <a:noFill/>
          </a:ln>
        </p:spPr>
      </p:pic>
      <p:grpSp>
        <p:nvGrpSpPr>
          <p:cNvPr id="48" name="Google Shape;48;g3fba4ba8bc6_0_25"/>
          <p:cNvGrpSpPr/>
          <p:nvPr/>
        </p:nvGrpSpPr>
        <p:grpSpPr>
          <a:xfrm>
            <a:off x="11325225" y="3390900"/>
            <a:ext cx="1219200" cy="1219200"/>
            <a:chOff x="11325225" y="3390900"/>
            <a:chExt cx="1219200" cy="1219200"/>
          </a:xfrm>
        </p:grpSpPr>
        <p:sp>
          <p:nvSpPr>
            <p:cNvPr id="49" name="Google Shape;49;g3fba4ba8bc6_0_25"/>
            <p:cNvSpPr/>
            <p:nvPr/>
          </p:nvSpPr>
          <p:spPr>
            <a:xfrm>
              <a:off x="11325225" y="3390900"/>
              <a:ext cx="1219200" cy="1219200"/>
            </a:xfrm>
            <a:prstGeom prst="ellipse">
              <a:avLst/>
            </a:prstGeom>
            <a:noFill/>
            <a:ln cap="flat" cmpd="sng" w="38100">
              <a:solidFill>
                <a:srgbClr val="D500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g3fba4ba8bc6_0_25"/>
            <p:cNvSpPr/>
            <p:nvPr/>
          </p:nvSpPr>
          <p:spPr>
            <a:xfrm>
              <a:off x="11545253" y="3634740"/>
              <a:ext cx="7791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50001"/>
                </a:buClr>
                <a:buSzPts val="3600"/>
                <a:buFont typeface="Rowdies"/>
                <a:buNone/>
              </a:pPr>
              <a:r>
                <a:rPr b="1" i="0" lang="en-US" sz="3600" u="none" cap="none" strike="noStrike">
                  <a:solidFill>
                    <a:srgbClr val="D50001"/>
                  </a:solidFill>
                  <a:latin typeface="Rowdies"/>
                  <a:ea typeface="Rowdies"/>
                  <a:cs typeface="Rowdies"/>
                  <a:sym typeface="Rowdies"/>
                </a:rPr>
                <a:t>02</a:t>
              </a:r>
              <a:endParaRPr b="0" i="0" sz="3600" u="none" cap="none" strike="noStrike">
                <a:solidFill>
                  <a:schemeClr val="dk1"/>
                </a:solidFill>
                <a:latin typeface="Calibri"/>
                <a:ea typeface="Calibri"/>
                <a:cs typeface="Calibri"/>
                <a:sym typeface="Calibri"/>
              </a:endParaRPr>
            </a:p>
          </p:txBody>
        </p:sp>
      </p:grpSp>
      <p:grpSp>
        <p:nvGrpSpPr>
          <p:cNvPr id="51" name="Google Shape;51;g3fba4ba8bc6_0_25"/>
          <p:cNvGrpSpPr/>
          <p:nvPr/>
        </p:nvGrpSpPr>
        <p:grpSpPr>
          <a:xfrm>
            <a:off x="12696825" y="3476625"/>
            <a:ext cx="4539600" cy="1154400"/>
            <a:chOff x="12696825" y="3476625"/>
            <a:chExt cx="4539600" cy="1154400"/>
          </a:xfrm>
        </p:grpSpPr>
        <p:sp>
          <p:nvSpPr>
            <p:cNvPr id="52" name="Google Shape;52;g3fba4ba8bc6_0_25"/>
            <p:cNvSpPr/>
            <p:nvPr/>
          </p:nvSpPr>
          <p:spPr>
            <a:xfrm>
              <a:off x="12696825" y="3476625"/>
              <a:ext cx="4539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ENCOUNTERS</a:t>
              </a:r>
              <a:endParaRPr b="0" i="0" sz="3600" u="none" cap="none" strike="noStrike">
                <a:solidFill>
                  <a:schemeClr val="dk1"/>
                </a:solidFill>
                <a:latin typeface="Calibri"/>
                <a:ea typeface="Calibri"/>
                <a:cs typeface="Calibri"/>
                <a:sym typeface="Calibri"/>
              </a:endParaRPr>
            </a:p>
          </p:txBody>
        </p:sp>
        <p:sp>
          <p:nvSpPr>
            <p:cNvPr id="53" name="Google Shape;53;g3fba4ba8bc6_0_25"/>
            <p:cNvSpPr/>
            <p:nvPr/>
          </p:nvSpPr>
          <p:spPr>
            <a:xfrm>
              <a:off x="12696825" y="4124325"/>
              <a:ext cx="45090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Unicorn Sightings</a:t>
              </a:r>
              <a:endParaRPr b="0" i="0" sz="2400" u="none" cap="none" strike="noStrike">
                <a:solidFill>
                  <a:schemeClr val="dk1"/>
                </a:solidFill>
                <a:latin typeface="Calibri"/>
                <a:ea typeface="Calibri"/>
                <a:cs typeface="Calibri"/>
                <a:sym typeface="Calibri"/>
              </a:endParaRPr>
            </a:p>
          </p:txBody>
        </p:sp>
      </p:grpSp>
      <p:grpSp>
        <p:nvGrpSpPr>
          <p:cNvPr id="54" name="Google Shape;54;g3fba4ba8bc6_0_25"/>
          <p:cNvGrpSpPr/>
          <p:nvPr/>
        </p:nvGrpSpPr>
        <p:grpSpPr>
          <a:xfrm>
            <a:off x="11896725" y="5629275"/>
            <a:ext cx="1219200" cy="1219200"/>
            <a:chOff x="11896725" y="5629275"/>
            <a:chExt cx="1219200" cy="1219200"/>
          </a:xfrm>
        </p:grpSpPr>
        <p:sp>
          <p:nvSpPr>
            <p:cNvPr id="55" name="Google Shape;55;g3fba4ba8bc6_0_25"/>
            <p:cNvSpPr/>
            <p:nvPr/>
          </p:nvSpPr>
          <p:spPr>
            <a:xfrm>
              <a:off x="11896725" y="5629275"/>
              <a:ext cx="1219200" cy="1219200"/>
            </a:xfrm>
            <a:prstGeom prst="ellipse">
              <a:avLst/>
            </a:prstGeom>
            <a:noFill/>
            <a:ln cap="flat" cmpd="sng" w="38100">
              <a:solidFill>
                <a:srgbClr val="D500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g3fba4ba8bc6_0_25"/>
            <p:cNvSpPr/>
            <p:nvPr/>
          </p:nvSpPr>
          <p:spPr>
            <a:xfrm>
              <a:off x="12097703" y="5873115"/>
              <a:ext cx="8172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50001"/>
                </a:buClr>
                <a:buSzPts val="3600"/>
                <a:buFont typeface="Rowdies"/>
                <a:buNone/>
              </a:pPr>
              <a:r>
                <a:rPr b="1" i="0" lang="en-US" sz="3600" u="none" cap="none" strike="noStrike">
                  <a:solidFill>
                    <a:srgbClr val="D50001"/>
                  </a:solidFill>
                  <a:latin typeface="Rowdies"/>
                  <a:ea typeface="Rowdies"/>
                  <a:cs typeface="Rowdies"/>
                  <a:sym typeface="Rowdies"/>
                </a:rPr>
                <a:t>04</a:t>
              </a:r>
              <a:endParaRPr b="0" i="0" sz="3600" u="none" cap="none" strike="noStrike">
                <a:solidFill>
                  <a:schemeClr val="dk1"/>
                </a:solidFill>
                <a:latin typeface="Calibri"/>
                <a:ea typeface="Calibri"/>
                <a:cs typeface="Calibri"/>
                <a:sym typeface="Calibri"/>
              </a:endParaRPr>
            </a:p>
          </p:txBody>
        </p:sp>
      </p:grpSp>
      <p:grpSp>
        <p:nvGrpSpPr>
          <p:cNvPr id="57" name="Google Shape;57;g3fba4ba8bc6_0_25"/>
          <p:cNvGrpSpPr/>
          <p:nvPr/>
        </p:nvGrpSpPr>
        <p:grpSpPr>
          <a:xfrm>
            <a:off x="13268325" y="5715000"/>
            <a:ext cx="4539600" cy="1154400"/>
            <a:chOff x="13268325" y="5715000"/>
            <a:chExt cx="4539600" cy="1154400"/>
          </a:xfrm>
        </p:grpSpPr>
        <p:sp>
          <p:nvSpPr>
            <p:cNvPr id="58" name="Google Shape;58;g3fba4ba8bc6_0_25"/>
            <p:cNvSpPr/>
            <p:nvPr/>
          </p:nvSpPr>
          <p:spPr>
            <a:xfrm>
              <a:off x="13268325" y="5715000"/>
              <a:ext cx="4539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MAGIC</a:t>
              </a:r>
              <a:endParaRPr b="0" i="0" sz="3600" u="none" cap="none" strike="noStrike">
                <a:solidFill>
                  <a:schemeClr val="dk1"/>
                </a:solidFill>
                <a:latin typeface="Calibri"/>
                <a:ea typeface="Calibri"/>
                <a:cs typeface="Calibri"/>
                <a:sym typeface="Calibri"/>
              </a:endParaRPr>
            </a:p>
          </p:txBody>
        </p:sp>
        <p:sp>
          <p:nvSpPr>
            <p:cNvPr id="59" name="Google Shape;59;g3fba4ba8bc6_0_25"/>
            <p:cNvSpPr/>
            <p:nvPr/>
          </p:nvSpPr>
          <p:spPr>
            <a:xfrm>
              <a:off x="13268325" y="6362700"/>
              <a:ext cx="45090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Spellcasting</a:t>
              </a:r>
              <a:endParaRPr b="0" i="0" sz="2400" u="none" cap="none" strike="noStrike">
                <a:solidFill>
                  <a:schemeClr val="dk1"/>
                </a:solidFill>
                <a:latin typeface="Calibri"/>
                <a:ea typeface="Calibri"/>
                <a:cs typeface="Calibri"/>
                <a:sym typeface="Calibri"/>
              </a:endParaRPr>
            </a:p>
          </p:txBody>
        </p:sp>
      </p:grpSp>
      <p:grpSp>
        <p:nvGrpSpPr>
          <p:cNvPr id="60" name="Google Shape;60;g3fba4ba8bc6_0_25"/>
          <p:cNvGrpSpPr/>
          <p:nvPr/>
        </p:nvGrpSpPr>
        <p:grpSpPr>
          <a:xfrm>
            <a:off x="12468225" y="7867650"/>
            <a:ext cx="1219200" cy="1219200"/>
            <a:chOff x="12468225" y="7867650"/>
            <a:chExt cx="1219200" cy="1219200"/>
          </a:xfrm>
        </p:grpSpPr>
        <p:sp>
          <p:nvSpPr>
            <p:cNvPr id="61" name="Google Shape;61;g3fba4ba8bc6_0_25"/>
            <p:cNvSpPr/>
            <p:nvPr/>
          </p:nvSpPr>
          <p:spPr>
            <a:xfrm>
              <a:off x="12468225" y="7867650"/>
              <a:ext cx="1219200" cy="1219200"/>
            </a:xfrm>
            <a:prstGeom prst="ellipse">
              <a:avLst/>
            </a:prstGeom>
            <a:noFill/>
            <a:ln cap="flat" cmpd="sng" w="38100">
              <a:solidFill>
                <a:srgbClr val="D500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g3fba4ba8bc6_0_25"/>
            <p:cNvSpPr/>
            <p:nvPr/>
          </p:nvSpPr>
          <p:spPr>
            <a:xfrm>
              <a:off x="12669203" y="8111490"/>
              <a:ext cx="8172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50001"/>
                </a:buClr>
                <a:buSzPts val="3600"/>
                <a:buFont typeface="Rowdies"/>
                <a:buNone/>
              </a:pPr>
              <a:r>
                <a:rPr b="1" i="0" lang="en-US" sz="3600" u="none" cap="none" strike="noStrike">
                  <a:solidFill>
                    <a:srgbClr val="D50001"/>
                  </a:solidFill>
                  <a:latin typeface="Rowdies"/>
                  <a:ea typeface="Rowdies"/>
                  <a:cs typeface="Rowdies"/>
                  <a:sym typeface="Rowdies"/>
                </a:rPr>
                <a:t>06</a:t>
              </a:r>
              <a:endParaRPr b="0" i="0" sz="3600" u="none" cap="none" strike="noStrike">
                <a:solidFill>
                  <a:schemeClr val="dk1"/>
                </a:solidFill>
                <a:latin typeface="Calibri"/>
                <a:ea typeface="Calibri"/>
                <a:cs typeface="Calibri"/>
                <a:sym typeface="Calibri"/>
              </a:endParaRPr>
            </a:p>
          </p:txBody>
        </p:sp>
      </p:grpSp>
      <p:grpSp>
        <p:nvGrpSpPr>
          <p:cNvPr id="63" name="Google Shape;63;g3fba4ba8bc6_0_25"/>
          <p:cNvGrpSpPr/>
          <p:nvPr/>
        </p:nvGrpSpPr>
        <p:grpSpPr>
          <a:xfrm>
            <a:off x="13839825" y="7953375"/>
            <a:ext cx="4539600" cy="1154400"/>
            <a:chOff x="13839825" y="7953375"/>
            <a:chExt cx="4539600" cy="1154400"/>
          </a:xfrm>
        </p:grpSpPr>
        <p:sp>
          <p:nvSpPr>
            <p:cNvPr id="64" name="Google Shape;64;g3fba4ba8bc6_0_25"/>
            <p:cNvSpPr/>
            <p:nvPr/>
          </p:nvSpPr>
          <p:spPr>
            <a:xfrm>
              <a:off x="13839825" y="7953375"/>
              <a:ext cx="4539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CONCLUSION</a:t>
              </a:r>
              <a:endParaRPr b="0" i="0" sz="3600" u="none" cap="none" strike="noStrike">
                <a:solidFill>
                  <a:schemeClr val="dk1"/>
                </a:solidFill>
                <a:latin typeface="Calibri"/>
                <a:ea typeface="Calibri"/>
                <a:cs typeface="Calibri"/>
                <a:sym typeface="Calibri"/>
              </a:endParaRPr>
            </a:p>
          </p:txBody>
        </p:sp>
        <p:sp>
          <p:nvSpPr>
            <p:cNvPr id="65" name="Google Shape;65;g3fba4ba8bc6_0_25"/>
            <p:cNvSpPr/>
            <p:nvPr/>
          </p:nvSpPr>
          <p:spPr>
            <a:xfrm>
              <a:off x="13839825" y="8601075"/>
              <a:ext cx="45090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Embrace the Fantasy</a:t>
              </a:r>
              <a:endParaRPr b="0" i="0" sz="2400" u="none" cap="none" strike="noStrike">
                <a:solidFill>
                  <a:schemeClr val="dk1"/>
                </a:solidFill>
                <a:latin typeface="Calibri"/>
                <a:ea typeface="Calibri"/>
                <a:cs typeface="Calibri"/>
                <a:sym typeface="Calibri"/>
              </a:endParaRPr>
            </a:p>
          </p:txBody>
        </p:sp>
      </p:grpSp>
      <p:grpSp>
        <p:nvGrpSpPr>
          <p:cNvPr id="66" name="Google Shape;66;g3fba4ba8bc6_0_25"/>
          <p:cNvGrpSpPr/>
          <p:nvPr/>
        </p:nvGrpSpPr>
        <p:grpSpPr>
          <a:xfrm>
            <a:off x="17640300" y="7994925"/>
            <a:ext cx="596549" cy="2063476"/>
            <a:chOff x="17640300" y="7994925"/>
            <a:chExt cx="596549" cy="2063476"/>
          </a:xfrm>
        </p:grpSpPr>
        <p:pic>
          <p:nvPicPr>
            <p:cNvPr descr="preencoded.png" id="67" name="Google Shape;67;g3fba4ba8bc6_0_25"/>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68" name="Google Shape;68;g3fba4ba8bc6_0_2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69" name="Google Shape;69;g3fba4ba8bc6_0_25"/>
          <p:cNvGrpSpPr/>
          <p:nvPr/>
        </p:nvGrpSpPr>
        <p:grpSpPr>
          <a:xfrm>
            <a:off x="1051560" y="3476625"/>
            <a:ext cx="4539600" cy="1154400"/>
            <a:chOff x="1051560" y="3476625"/>
            <a:chExt cx="4539600" cy="1154400"/>
          </a:xfrm>
        </p:grpSpPr>
        <p:sp>
          <p:nvSpPr>
            <p:cNvPr id="70" name="Google Shape;70;g3fba4ba8bc6_0_25"/>
            <p:cNvSpPr/>
            <p:nvPr/>
          </p:nvSpPr>
          <p:spPr>
            <a:xfrm>
              <a:off x="1051560" y="3476625"/>
              <a:ext cx="4539600" cy="731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INTRODUCTION</a:t>
              </a:r>
              <a:endParaRPr b="0" i="0" sz="3600" u="none" cap="none" strike="noStrike">
                <a:solidFill>
                  <a:schemeClr val="dk1"/>
                </a:solidFill>
                <a:latin typeface="Calibri"/>
                <a:ea typeface="Calibri"/>
                <a:cs typeface="Calibri"/>
                <a:sym typeface="Calibri"/>
              </a:endParaRPr>
            </a:p>
          </p:txBody>
        </p:sp>
        <p:sp>
          <p:nvSpPr>
            <p:cNvPr id="71" name="Google Shape;71;g3fba4ba8bc6_0_25"/>
            <p:cNvSpPr/>
            <p:nvPr/>
          </p:nvSpPr>
          <p:spPr>
            <a:xfrm>
              <a:off x="1082040" y="4124325"/>
              <a:ext cx="4509000" cy="506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Extraordinary Realm</a:t>
              </a:r>
              <a:endParaRPr b="0" i="0" sz="2400" u="none" cap="none" strike="noStrike">
                <a:solidFill>
                  <a:schemeClr val="dk1"/>
                </a:solidFill>
                <a:latin typeface="Calibri"/>
                <a:ea typeface="Calibri"/>
                <a:cs typeface="Calibri"/>
                <a:sym typeface="Calibri"/>
              </a:endParaRPr>
            </a:p>
          </p:txBody>
        </p:sp>
      </p:grpSp>
      <p:grpSp>
        <p:nvGrpSpPr>
          <p:cNvPr id="72" name="Google Shape;72;g3fba4ba8bc6_0_25"/>
          <p:cNvGrpSpPr/>
          <p:nvPr/>
        </p:nvGrpSpPr>
        <p:grpSpPr>
          <a:xfrm>
            <a:off x="5743575" y="3390900"/>
            <a:ext cx="1219200" cy="1219200"/>
            <a:chOff x="5743575" y="3390900"/>
            <a:chExt cx="1219200" cy="1219200"/>
          </a:xfrm>
        </p:grpSpPr>
        <p:sp>
          <p:nvSpPr>
            <p:cNvPr id="73" name="Google Shape;73;g3fba4ba8bc6_0_25"/>
            <p:cNvSpPr/>
            <p:nvPr/>
          </p:nvSpPr>
          <p:spPr>
            <a:xfrm>
              <a:off x="5743575" y="3390900"/>
              <a:ext cx="1219200" cy="1219200"/>
            </a:xfrm>
            <a:prstGeom prst="ellipse">
              <a:avLst/>
            </a:prstGeom>
            <a:noFill/>
            <a:ln cap="flat" cmpd="sng" w="38100">
              <a:solidFill>
                <a:srgbClr val="D500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g3fba4ba8bc6_0_25"/>
            <p:cNvSpPr/>
            <p:nvPr/>
          </p:nvSpPr>
          <p:spPr>
            <a:xfrm>
              <a:off x="6011228" y="3634740"/>
              <a:ext cx="6840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50001"/>
                </a:buClr>
                <a:buSzPts val="3600"/>
                <a:buFont typeface="Rowdies"/>
                <a:buNone/>
              </a:pPr>
              <a:r>
                <a:rPr b="1" i="0" lang="en-US" sz="3600" u="none" cap="none" strike="noStrike">
                  <a:solidFill>
                    <a:srgbClr val="D50001"/>
                  </a:solidFill>
                  <a:latin typeface="Rowdies"/>
                  <a:ea typeface="Rowdies"/>
                  <a:cs typeface="Rowdies"/>
                  <a:sym typeface="Rowdies"/>
                </a:rPr>
                <a:t>01</a:t>
              </a:r>
              <a:endParaRPr b="0" i="0" sz="3600" u="none" cap="none" strike="noStrike">
                <a:solidFill>
                  <a:schemeClr val="dk1"/>
                </a:solidFill>
                <a:latin typeface="Calibri"/>
                <a:ea typeface="Calibri"/>
                <a:cs typeface="Calibri"/>
                <a:sym typeface="Calibri"/>
              </a:endParaRPr>
            </a:p>
          </p:txBody>
        </p:sp>
      </p:grpSp>
      <p:grpSp>
        <p:nvGrpSpPr>
          <p:cNvPr id="75" name="Google Shape;75;g3fba4ba8bc6_0_25"/>
          <p:cNvGrpSpPr/>
          <p:nvPr/>
        </p:nvGrpSpPr>
        <p:grpSpPr>
          <a:xfrm>
            <a:off x="480060" y="5715000"/>
            <a:ext cx="4539600" cy="1154400"/>
            <a:chOff x="480060" y="5715000"/>
            <a:chExt cx="4539600" cy="1154400"/>
          </a:xfrm>
        </p:grpSpPr>
        <p:sp>
          <p:nvSpPr>
            <p:cNvPr id="76" name="Google Shape;76;g3fba4ba8bc6_0_25"/>
            <p:cNvSpPr/>
            <p:nvPr/>
          </p:nvSpPr>
          <p:spPr>
            <a:xfrm>
              <a:off x="480060" y="5715000"/>
              <a:ext cx="4539600" cy="731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WONDERS</a:t>
              </a:r>
              <a:endParaRPr b="0" i="0" sz="3600" u="none" cap="none" strike="noStrike">
                <a:solidFill>
                  <a:schemeClr val="dk1"/>
                </a:solidFill>
                <a:latin typeface="Calibri"/>
                <a:ea typeface="Calibri"/>
                <a:cs typeface="Calibri"/>
                <a:sym typeface="Calibri"/>
              </a:endParaRPr>
            </a:p>
          </p:txBody>
        </p:sp>
        <p:sp>
          <p:nvSpPr>
            <p:cNvPr id="77" name="Google Shape;77;g3fba4ba8bc6_0_25"/>
            <p:cNvSpPr/>
            <p:nvPr/>
          </p:nvSpPr>
          <p:spPr>
            <a:xfrm>
              <a:off x="510540" y="6362700"/>
              <a:ext cx="4509000" cy="506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Wishes Granted</a:t>
              </a:r>
              <a:endParaRPr b="0" i="0" sz="2400" u="none" cap="none" strike="noStrike">
                <a:solidFill>
                  <a:schemeClr val="dk1"/>
                </a:solidFill>
                <a:latin typeface="Calibri"/>
                <a:ea typeface="Calibri"/>
                <a:cs typeface="Calibri"/>
                <a:sym typeface="Calibri"/>
              </a:endParaRPr>
            </a:p>
          </p:txBody>
        </p:sp>
      </p:grpSp>
      <p:grpSp>
        <p:nvGrpSpPr>
          <p:cNvPr id="78" name="Google Shape;78;g3fba4ba8bc6_0_25"/>
          <p:cNvGrpSpPr/>
          <p:nvPr/>
        </p:nvGrpSpPr>
        <p:grpSpPr>
          <a:xfrm>
            <a:off x="5172075" y="5629275"/>
            <a:ext cx="1219200" cy="1219200"/>
            <a:chOff x="5172075" y="5629275"/>
            <a:chExt cx="1219200" cy="1219200"/>
          </a:xfrm>
        </p:grpSpPr>
        <p:sp>
          <p:nvSpPr>
            <p:cNvPr id="79" name="Google Shape;79;g3fba4ba8bc6_0_25"/>
            <p:cNvSpPr/>
            <p:nvPr/>
          </p:nvSpPr>
          <p:spPr>
            <a:xfrm>
              <a:off x="5172075" y="5629275"/>
              <a:ext cx="1219200" cy="1219200"/>
            </a:xfrm>
            <a:prstGeom prst="ellipse">
              <a:avLst/>
            </a:prstGeom>
            <a:noFill/>
            <a:ln cap="flat" cmpd="sng" w="38100">
              <a:solidFill>
                <a:srgbClr val="D500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g3fba4ba8bc6_0_25"/>
            <p:cNvSpPr/>
            <p:nvPr/>
          </p:nvSpPr>
          <p:spPr>
            <a:xfrm>
              <a:off x="5387340" y="5873115"/>
              <a:ext cx="7887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50001"/>
                </a:buClr>
                <a:buSzPts val="3600"/>
                <a:buFont typeface="Rowdies"/>
                <a:buNone/>
              </a:pPr>
              <a:r>
                <a:rPr b="1" i="0" lang="en-US" sz="3600" u="none" cap="none" strike="noStrike">
                  <a:solidFill>
                    <a:srgbClr val="D50001"/>
                  </a:solidFill>
                  <a:latin typeface="Rowdies"/>
                  <a:ea typeface="Rowdies"/>
                  <a:cs typeface="Rowdies"/>
                  <a:sym typeface="Rowdies"/>
                </a:rPr>
                <a:t>03</a:t>
              </a:r>
              <a:endParaRPr b="0" i="0" sz="3600" u="none" cap="none" strike="noStrike">
                <a:solidFill>
                  <a:schemeClr val="dk1"/>
                </a:solidFill>
                <a:latin typeface="Calibri"/>
                <a:ea typeface="Calibri"/>
                <a:cs typeface="Calibri"/>
                <a:sym typeface="Calibri"/>
              </a:endParaRPr>
            </a:p>
          </p:txBody>
        </p:sp>
      </p:grpSp>
      <p:grpSp>
        <p:nvGrpSpPr>
          <p:cNvPr id="81" name="Google Shape;81;g3fba4ba8bc6_0_25"/>
          <p:cNvGrpSpPr/>
          <p:nvPr/>
        </p:nvGrpSpPr>
        <p:grpSpPr>
          <a:xfrm>
            <a:off x="-91440" y="7953375"/>
            <a:ext cx="4539600" cy="1154400"/>
            <a:chOff x="-91440" y="7953375"/>
            <a:chExt cx="4539600" cy="1154400"/>
          </a:xfrm>
        </p:grpSpPr>
        <p:sp>
          <p:nvSpPr>
            <p:cNvPr id="82" name="Google Shape;82;g3fba4ba8bc6_0_25"/>
            <p:cNvSpPr/>
            <p:nvPr/>
          </p:nvSpPr>
          <p:spPr>
            <a:xfrm>
              <a:off x="-91440" y="7953375"/>
              <a:ext cx="4539600" cy="731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ADVENTURE</a:t>
              </a:r>
              <a:endParaRPr b="0" i="0" sz="3600" u="none" cap="none" strike="noStrike">
                <a:solidFill>
                  <a:schemeClr val="dk1"/>
                </a:solidFill>
                <a:latin typeface="Calibri"/>
                <a:ea typeface="Calibri"/>
                <a:cs typeface="Calibri"/>
                <a:sym typeface="Calibri"/>
              </a:endParaRPr>
            </a:p>
          </p:txBody>
        </p:sp>
        <p:sp>
          <p:nvSpPr>
            <p:cNvPr id="83" name="Google Shape;83;g3fba4ba8bc6_0_25"/>
            <p:cNvSpPr/>
            <p:nvPr/>
          </p:nvSpPr>
          <p:spPr>
            <a:xfrm>
              <a:off x="-60960" y="8601075"/>
              <a:ext cx="4509000" cy="506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Happily Ever After</a:t>
              </a:r>
              <a:endParaRPr b="0" i="0" sz="2400" u="none" cap="none" strike="noStrike">
                <a:solidFill>
                  <a:schemeClr val="dk1"/>
                </a:solidFill>
                <a:latin typeface="Calibri"/>
                <a:ea typeface="Calibri"/>
                <a:cs typeface="Calibri"/>
                <a:sym typeface="Calibri"/>
              </a:endParaRPr>
            </a:p>
          </p:txBody>
        </p:sp>
      </p:grpSp>
      <p:grpSp>
        <p:nvGrpSpPr>
          <p:cNvPr id="84" name="Google Shape;84;g3fba4ba8bc6_0_25"/>
          <p:cNvGrpSpPr/>
          <p:nvPr/>
        </p:nvGrpSpPr>
        <p:grpSpPr>
          <a:xfrm>
            <a:off x="4600575" y="7867650"/>
            <a:ext cx="1219200" cy="1219200"/>
            <a:chOff x="4600575" y="7867650"/>
            <a:chExt cx="1219200" cy="1219200"/>
          </a:xfrm>
        </p:grpSpPr>
        <p:sp>
          <p:nvSpPr>
            <p:cNvPr id="85" name="Google Shape;85;g3fba4ba8bc6_0_25"/>
            <p:cNvSpPr/>
            <p:nvPr/>
          </p:nvSpPr>
          <p:spPr>
            <a:xfrm>
              <a:off x="4600575" y="7867650"/>
              <a:ext cx="1219200" cy="1219200"/>
            </a:xfrm>
            <a:prstGeom prst="ellipse">
              <a:avLst/>
            </a:prstGeom>
            <a:noFill/>
            <a:ln cap="flat" cmpd="sng" w="38100">
              <a:solidFill>
                <a:srgbClr val="D500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g3fba4ba8bc6_0_25"/>
            <p:cNvSpPr/>
            <p:nvPr/>
          </p:nvSpPr>
          <p:spPr>
            <a:xfrm>
              <a:off x="4811078" y="8111490"/>
              <a:ext cx="7983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50001"/>
                </a:buClr>
                <a:buSzPts val="3600"/>
                <a:buFont typeface="Rowdies"/>
                <a:buNone/>
              </a:pPr>
              <a:r>
                <a:rPr b="1" i="0" lang="en-US" sz="3600" u="none" cap="none" strike="noStrike">
                  <a:solidFill>
                    <a:srgbClr val="D50001"/>
                  </a:solidFill>
                  <a:latin typeface="Rowdies"/>
                  <a:ea typeface="Rowdies"/>
                  <a:cs typeface="Rowdies"/>
                  <a:sym typeface="Rowdies"/>
                </a:rPr>
                <a:t>05</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91" name="Shape 91"/>
        <p:cNvGrpSpPr/>
        <p:nvPr/>
      </p:nvGrpSpPr>
      <p:grpSpPr>
        <a:xfrm>
          <a:off x="0" y="0"/>
          <a:ext cx="0" cy="0"/>
          <a:chOff x="0" y="0"/>
          <a:chExt cx="0" cy="0"/>
        </a:xfrm>
      </p:grpSpPr>
      <p:pic>
        <p:nvPicPr>
          <p:cNvPr descr="preencoded.png" id="92" name="Google Shape;92;g3fba4ba8bc6_0_73"/>
          <p:cNvPicPr preferRelativeResize="0"/>
          <p:nvPr/>
        </p:nvPicPr>
        <p:blipFill rotWithShape="1">
          <a:blip r:embed="rId3">
            <a:alphaModFix/>
          </a:blip>
          <a:srcRect b="0" l="0" r="0" t="0"/>
          <a:stretch/>
        </p:blipFill>
        <p:spPr>
          <a:xfrm rot="6300000">
            <a:off x="12182665" y="-2578568"/>
            <a:ext cx="7781924" cy="9620249"/>
          </a:xfrm>
          <a:prstGeom prst="rect">
            <a:avLst/>
          </a:prstGeom>
          <a:noFill/>
          <a:ln>
            <a:noFill/>
          </a:ln>
        </p:spPr>
      </p:pic>
      <p:pic>
        <p:nvPicPr>
          <p:cNvPr descr="preencoded.png" id="93" name="Google Shape;93;g3fba4ba8bc6_0_73"/>
          <p:cNvPicPr preferRelativeResize="0"/>
          <p:nvPr/>
        </p:nvPicPr>
        <p:blipFill rotWithShape="1">
          <a:blip r:embed="rId4">
            <a:alphaModFix/>
          </a:blip>
          <a:srcRect b="0" l="0" r="0" t="0"/>
          <a:stretch/>
        </p:blipFill>
        <p:spPr>
          <a:xfrm>
            <a:off x="-285751" y="4743450"/>
            <a:ext cx="11830050" cy="6572250"/>
          </a:xfrm>
          <a:prstGeom prst="rect">
            <a:avLst/>
          </a:prstGeom>
          <a:noFill/>
          <a:ln>
            <a:noFill/>
          </a:ln>
        </p:spPr>
      </p:pic>
      <p:pic>
        <p:nvPicPr>
          <p:cNvPr descr="preencoded.png" id="94" name="Google Shape;94;g3fba4ba8bc6_0_73"/>
          <p:cNvPicPr preferRelativeResize="0"/>
          <p:nvPr/>
        </p:nvPicPr>
        <p:blipFill rotWithShape="1">
          <a:blip r:embed="rId5">
            <a:alphaModFix/>
          </a:blip>
          <a:srcRect b="0" l="0" r="0" t="0"/>
          <a:stretch/>
        </p:blipFill>
        <p:spPr>
          <a:xfrm>
            <a:off x="628650" y="5314950"/>
            <a:ext cx="437969" cy="4688400"/>
          </a:xfrm>
          <a:prstGeom prst="rect">
            <a:avLst/>
          </a:prstGeom>
          <a:noFill/>
          <a:ln>
            <a:noFill/>
          </a:ln>
        </p:spPr>
      </p:pic>
      <p:grpSp>
        <p:nvGrpSpPr>
          <p:cNvPr id="95" name="Google Shape;95;g3fba4ba8bc6_0_73"/>
          <p:cNvGrpSpPr/>
          <p:nvPr/>
        </p:nvGrpSpPr>
        <p:grpSpPr>
          <a:xfrm>
            <a:off x="17640300" y="7994925"/>
            <a:ext cx="596549" cy="2063476"/>
            <a:chOff x="17640300" y="7994925"/>
            <a:chExt cx="596549" cy="2063476"/>
          </a:xfrm>
        </p:grpSpPr>
        <p:pic>
          <p:nvPicPr>
            <p:cNvPr descr="preencoded.png" id="96" name="Google Shape;96;g3fba4ba8bc6_0_7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97" name="Google Shape;97;g3fba4ba8bc6_0_7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8" name="Google Shape;98;g3fba4ba8bc6_0_73"/>
          <p:cNvSpPr/>
          <p:nvPr/>
        </p:nvSpPr>
        <p:spPr>
          <a:xfrm>
            <a:off x="2219325" y="2057400"/>
            <a:ext cx="15602100" cy="120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Rowdies"/>
              <a:buNone/>
            </a:pPr>
            <a:r>
              <a:rPr b="1" i="0" lang="en-US" sz="6000" u="none" cap="none" strike="noStrike">
                <a:solidFill>
                  <a:srgbClr val="272727"/>
                </a:solidFill>
                <a:latin typeface="Rowdies"/>
                <a:ea typeface="Rowdies"/>
                <a:cs typeface="Rowdies"/>
                <a:sym typeface="Rowdies"/>
              </a:rPr>
              <a:t>THE REALM OF THE EXTRAORDINARY</a:t>
            </a:r>
            <a:endParaRPr b="0" i="0" sz="6000" u="none" cap="none" strike="noStrike">
              <a:solidFill>
                <a:schemeClr val="dk1"/>
              </a:solidFill>
              <a:latin typeface="Calibri"/>
              <a:ea typeface="Calibri"/>
              <a:cs typeface="Calibri"/>
              <a:sym typeface="Calibri"/>
            </a:endParaRPr>
          </a:p>
        </p:txBody>
      </p:sp>
      <p:grpSp>
        <p:nvGrpSpPr>
          <p:cNvPr id="99" name="Google Shape;99;g3fba4ba8bc6_0_73"/>
          <p:cNvGrpSpPr/>
          <p:nvPr/>
        </p:nvGrpSpPr>
        <p:grpSpPr>
          <a:xfrm>
            <a:off x="2219325" y="3552825"/>
            <a:ext cx="13910175" cy="4107300"/>
            <a:chOff x="2219325" y="3552825"/>
            <a:chExt cx="13910175" cy="4107300"/>
          </a:xfrm>
        </p:grpSpPr>
        <p:sp>
          <p:nvSpPr>
            <p:cNvPr id="100" name="Google Shape;100;g3fba4ba8bc6_0_73"/>
            <p:cNvSpPr/>
            <p:nvPr/>
          </p:nvSpPr>
          <p:spPr>
            <a:xfrm>
              <a:off x="2219325" y="3552825"/>
              <a:ext cx="6604500" cy="410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101" name="Google Shape;101;g3fba4ba8bc6_0_73"/>
            <p:cNvSpPr/>
            <p:nvPr/>
          </p:nvSpPr>
          <p:spPr>
            <a:xfrm>
              <a:off x="9525000" y="3552825"/>
              <a:ext cx="6604500" cy="410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106" name="Shape 106"/>
        <p:cNvGrpSpPr/>
        <p:nvPr/>
      </p:nvGrpSpPr>
      <p:grpSpPr>
        <a:xfrm>
          <a:off x="0" y="0"/>
          <a:ext cx="0" cy="0"/>
          <a:chOff x="0" y="0"/>
          <a:chExt cx="0" cy="0"/>
        </a:xfrm>
      </p:grpSpPr>
      <p:pic>
        <p:nvPicPr>
          <p:cNvPr descr="preencoded.png" id="107" name="Google Shape;107;g3fba4ba8bc6_0_87"/>
          <p:cNvPicPr preferRelativeResize="0"/>
          <p:nvPr/>
        </p:nvPicPr>
        <p:blipFill rotWithShape="1">
          <a:blip r:embed="rId3">
            <a:alphaModFix/>
          </a:blip>
          <a:srcRect b="0" l="0" r="0" t="0"/>
          <a:stretch/>
        </p:blipFill>
        <p:spPr>
          <a:xfrm>
            <a:off x="10496550" y="-838200"/>
            <a:ext cx="8620125" cy="8734425"/>
          </a:xfrm>
          <a:prstGeom prst="rect">
            <a:avLst/>
          </a:prstGeom>
          <a:noFill/>
          <a:ln>
            <a:noFill/>
          </a:ln>
        </p:spPr>
      </p:pic>
      <p:pic>
        <p:nvPicPr>
          <p:cNvPr descr="preencoded.png" id="108" name="Google Shape;108;g3fba4ba8bc6_0_87"/>
          <p:cNvPicPr preferRelativeResize="0"/>
          <p:nvPr/>
        </p:nvPicPr>
        <p:blipFill rotWithShape="1">
          <a:blip r:embed="rId4">
            <a:alphaModFix/>
          </a:blip>
          <a:srcRect b="0" l="0" r="0" t="0"/>
          <a:stretch/>
        </p:blipFill>
        <p:spPr>
          <a:xfrm>
            <a:off x="-781050" y="4267200"/>
            <a:ext cx="9791700" cy="7505700"/>
          </a:xfrm>
          <a:prstGeom prst="rect">
            <a:avLst/>
          </a:prstGeom>
          <a:noFill/>
          <a:ln>
            <a:noFill/>
          </a:ln>
        </p:spPr>
      </p:pic>
      <p:pic>
        <p:nvPicPr>
          <p:cNvPr descr="preencoded.png" id="109" name="Google Shape;109;g3fba4ba8bc6_0_87"/>
          <p:cNvPicPr preferRelativeResize="0"/>
          <p:nvPr/>
        </p:nvPicPr>
        <p:blipFill rotWithShape="1">
          <a:blip r:embed="rId5">
            <a:alphaModFix/>
          </a:blip>
          <a:srcRect b="0" l="0" r="0" t="0"/>
          <a:stretch/>
        </p:blipFill>
        <p:spPr>
          <a:xfrm>
            <a:off x="723900" y="866775"/>
            <a:ext cx="2087794" cy="729233"/>
          </a:xfrm>
          <a:prstGeom prst="rect">
            <a:avLst/>
          </a:prstGeom>
          <a:noFill/>
          <a:ln>
            <a:noFill/>
          </a:ln>
        </p:spPr>
      </p:pic>
      <p:grpSp>
        <p:nvGrpSpPr>
          <p:cNvPr id="110" name="Google Shape;110;g3fba4ba8bc6_0_87"/>
          <p:cNvGrpSpPr/>
          <p:nvPr/>
        </p:nvGrpSpPr>
        <p:grpSpPr>
          <a:xfrm>
            <a:off x="17640300" y="7994925"/>
            <a:ext cx="596549" cy="2063476"/>
            <a:chOff x="17640300" y="7994925"/>
            <a:chExt cx="596549" cy="2063476"/>
          </a:xfrm>
        </p:grpSpPr>
        <p:pic>
          <p:nvPicPr>
            <p:cNvPr descr="preencoded.png" id="111" name="Google Shape;111;g3fba4ba8bc6_0_8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12" name="Google Shape;112;g3fba4ba8bc6_0_8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13" name="Google Shape;113;g3fba4ba8bc6_0_87"/>
          <p:cNvPicPr preferRelativeResize="0"/>
          <p:nvPr/>
        </p:nvPicPr>
        <p:blipFill rotWithShape="1">
          <a:blip r:embed="rId7">
            <a:alphaModFix/>
          </a:blip>
          <a:srcRect b="0" l="0" r="0" t="0"/>
          <a:stretch/>
        </p:blipFill>
        <p:spPr>
          <a:xfrm>
            <a:off x="0" y="0"/>
            <a:ext cx="18288000" cy="6229350"/>
          </a:xfrm>
          <a:prstGeom prst="rect">
            <a:avLst/>
          </a:prstGeom>
          <a:noFill/>
          <a:ln>
            <a:noFill/>
          </a:ln>
        </p:spPr>
      </p:pic>
      <p:pic>
        <p:nvPicPr>
          <p:cNvPr descr="preencoded.png" id="114" name="Google Shape;114;g3fba4ba8bc6_0_87"/>
          <p:cNvPicPr preferRelativeResize="0"/>
          <p:nvPr/>
        </p:nvPicPr>
        <p:blipFill rotWithShape="1">
          <a:blip r:embed="rId8">
            <a:alphaModFix/>
          </a:blip>
          <a:srcRect b="0" l="0" r="0" t="0"/>
          <a:stretch/>
        </p:blipFill>
        <p:spPr>
          <a:xfrm>
            <a:off x="1657471" y="7610473"/>
            <a:ext cx="628650" cy="952503"/>
          </a:xfrm>
          <a:prstGeom prst="rect">
            <a:avLst/>
          </a:prstGeom>
          <a:noFill/>
          <a:ln>
            <a:noFill/>
          </a:ln>
        </p:spPr>
      </p:pic>
      <p:grpSp>
        <p:nvGrpSpPr>
          <p:cNvPr id="115" name="Google Shape;115;g3fba4ba8bc6_0_87"/>
          <p:cNvGrpSpPr/>
          <p:nvPr/>
        </p:nvGrpSpPr>
        <p:grpSpPr>
          <a:xfrm>
            <a:off x="2886075" y="7124700"/>
            <a:ext cx="5997000" cy="2030700"/>
            <a:chOff x="2886075" y="7124700"/>
            <a:chExt cx="5997000" cy="2030700"/>
          </a:xfrm>
        </p:grpSpPr>
        <p:sp>
          <p:nvSpPr>
            <p:cNvPr id="116" name="Google Shape;116;g3fba4ba8bc6_0_87"/>
            <p:cNvSpPr/>
            <p:nvPr/>
          </p:nvSpPr>
          <p:spPr>
            <a:xfrm>
              <a:off x="2886075" y="7124700"/>
              <a:ext cx="5997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UNICORN SIGHTINGS</a:t>
              </a:r>
              <a:endParaRPr b="0" i="0" sz="3600" u="none" cap="none" strike="noStrike">
                <a:solidFill>
                  <a:schemeClr val="dk1"/>
                </a:solidFill>
                <a:latin typeface="Calibri"/>
                <a:ea typeface="Calibri"/>
                <a:cs typeface="Calibri"/>
                <a:sym typeface="Calibri"/>
              </a:endParaRPr>
            </a:p>
          </p:txBody>
        </p:sp>
        <p:sp>
          <p:nvSpPr>
            <p:cNvPr id="117" name="Google Shape;117;g3fba4ba8bc6_0_87"/>
            <p:cNvSpPr/>
            <p:nvPr/>
          </p:nvSpPr>
          <p:spPr>
            <a:xfrm>
              <a:off x="2886075" y="7848600"/>
              <a:ext cx="59664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grpSp>
      <p:pic>
        <p:nvPicPr>
          <p:cNvPr descr="preencoded.png" id="118" name="Google Shape;118;g3fba4ba8bc6_0_87"/>
          <p:cNvPicPr preferRelativeResize="0"/>
          <p:nvPr/>
        </p:nvPicPr>
        <p:blipFill rotWithShape="1">
          <a:blip r:embed="rId9">
            <a:alphaModFix/>
          </a:blip>
          <a:srcRect b="0" l="0" r="0" t="0"/>
          <a:stretch/>
        </p:blipFill>
        <p:spPr>
          <a:xfrm>
            <a:off x="9772650" y="7658096"/>
            <a:ext cx="685800" cy="857258"/>
          </a:xfrm>
          <a:prstGeom prst="rect">
            <a:avLst/>
          </a:prstGeom>
          <a:noFill/>
          <a:ln>
            <a:noFill/>
          </a:ln>
        </p:spPr>
      </p:pic>
      <p:grpSp>
        <p:nvGrpSpPr>
          <p:cNvPr id="119" name="Google Shape;119;g3fba4ba8bc6_0_87"/>
          <p:cNvGrpSpPr/>
          <p:nvPr/>
        </p:nvGrpSpPr>
        <p:grpSpPr>
          <a:xfrm>
            <a:off x="11029950" y="7124700"/>
            <a:ext cx="5997000" cy="2030700"/>
            <a:chOff x="11029950" y="7124700"/>
            <a:chExt cx="5997000" cy="2030700"/>
          </a:xfrm>
        </p:grpSpPr>
        <p:sp>
          <p:nvSpPr>
            <p:cNvPr id="120" name="Google Shape;120;g3fba4ba8bc6_0_87"/>
            <p:cNvSpPr/>
            <p:nvPr/>
          </p:nvSpPr>
          <p:spPr>
            <a:xfrm>
              <a:off x="11029950" y="7124700"/>
              <a:ext cx="5997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DRAGON TAMING</a:t>
              </a:r>
              <a:endParaRPr b="0" i="0" sz="3600" u="none" cap="none" strike="noStrike">
                <a:solidFill>
                  <a:schemeClr val="dk1"/>
                </a:solidFill>
                <a:latin typeface="Calibri"/>
                <a:ea typeface="Calibri"/>
                <a:cs typeface="Calibri"/>
                <a:sym typeface="Calibri"/>
              </a:endParaRPr>
            </a:p>
          </p:txBody>
        </p:sp>
        <p:sp>
          <p:nvSpPr>
            <p:cNvPr id="121" name="Google Shape;121;g3fba4ba8bc6_0_87"/>
            <p:cNvSpPr/>
            <p:nvPr/>
          </p:nvSpPr>
          <p:spPr>
            <a:xfrm>
              <a:off x="11029950" y="7848600"/>
              <a:ext cx="59664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126" name="Shape 126"/>
        <p:cNvGrpSpPr/>
        <p:nvPr/>
      </p:nvGrpSpPr>
      <p:grpSpPr>
        <a:xfrm>
          <a:off x="0" y="0"/>
          <a:ext cx="0" cy="0"/>
          <a:chOff x="0" y="0"/>
          <a:chExt cx="0" cy="0"/>
        </a:xfrm>
      </p:grpSpPr>
      <p:pic>
        <p:nvPicPr>
          <p:cNvPr descr="preencoded.png" id="127" name="Google Shape;127;g3fba4ba8bc6_0_106"/>
          <p:cNvPicPr preferRelativeResize="0"/>
          <p:nvPr/>
        </p:nvPicPr>
        <p:blipFill rotWithShape="1">
          <a:blip r:embed="rId3">
            <a:alphaModFix/>
          </a:blip>
          <a:srcRect b="0" l="0" r="0" t="0"/>
          <a:stretch/>
        </p:blipFill>
        <p:spPr>
          <a:xfrm>
            <a:off x="-3086099" y="-1571625"/>
            <a:ext cx="13458825" cy="6715125"/>
          </a:xfrm>
          <a:prstGeom prst="rect">
            <a:avLst/>
          </a:prstGeom>
          <a:noFill/>
          <a:ln>
            <a:noFill/>
          </a:ln>
        </p:spPr>
      </p:pic>
      <p:pic>
        <p:nvPicPr>
          <p:cNvPr descr="preencoded.png" id="128" name="Google Shape;128;g3fba4ba8bc6_0_106"/>
          <p:cNvPicPr preferRelativeResize="0"/>
          <p:nvPr/>
        </p:nvPicPr>
        <p:blipFill rotWithShape="1">
          <a:blip r:embed="rId4">
            <a:alphaModFix/>
          </a:blip>
          <a:srcRect b="0" l="0" r="0" t="0"/>
          <a:stretch/>
        </p:blipFill>
        <p:spPr>
          <a:xfrm>
            <a:off x="10953750" y="5143500"/>
            <a:ext cx="8696325" cy="7115175"/>
          </a:xfrm>
          <a:prstGeom prst="rect">
            <a:avLst/>
          </a:prstGeom>
          <a:noFill/>
          <a:ln>
            <a:noFill/>
          </a:ln>
        </p:spPr>
      </p:pic>
      <p:pic>
        <p:nvPicPr>
          <p:cNvPr descr="preencoded.png" id="129" name="Google Shape;129;g3fba4ba8bc6_0_106"/>
          <p:cNvPicPr preferRelativeResize="0"/>
          <p:nvPr/>
        </p:nvPicPr>
        <p:blipFill rotWithShape="1">
          <a:blip r:embed="rId5">
            <a:alphaModFix/>
          </a:blip>
          <a:srcRect b="0" l="0" r="0" t="0"/>
          <a:stretch/>
        </p:blipFill>
        <p:spPr>
          <a:xfrm>
            <a:off x="16849725" y="819150"/>
            <a:ext cx="1123950" cy="2724150"/>
          </a:xfrm>
          <a:prstGeom prst="rect">
            <a:avLst/>
          </a:prstGeom>
          <a:noFill/>
          <a:ln>
            <a:noFill/>
          </a:ln>
        </p:spPr>
      </p:pic>
      <p:grpSp>
        <p:nvGrpSpPr>
          <p:cNvPr id="130" name="Google Shape;130;g3fba4ba8bc6_0_106"/>
          <p:cNvGrpSpPr/>
          <p:nvPr/>
        </p:nvGrpSpPr>
        <p:grpSpPr>
          <a:xfrm>
            <a:off x="17640300" y="7994925"/>
            <a:ext cx="596549" cy="2063476"/>
            <a:chOff x="17640300" y="7994925"/>
            <a:chExt cx="596549" cy="2063476"/>
          </a:xfrm>
        </p:grpSpPr>
        <p:pic>
          <p:nvPicPr>
            <p:cNvPr descr="preencoded.png" id="131" name="Google Shape;131;g3fba4ba8bc6_0_106"/>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32" name="Google Shape;132;g3fba4ba8bc6_0_10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33" name="Google Shape;133;g3fba4ba8bc6_0_106"/>
          <p:cNvGrpSpPr/>
          <p:nvPr/>
        </p:nvGrpSpPr>
        <p:grpSpPr>
          <a:xfrm>
            <a:off x="685800" y="2619375"/>
            <a:ext cx="5328300" cy="6572250"/>
            <a:chOff x="685800" y="2619375"/>
            <a:chExt cx="5328300" cy="6572250"/>
          </a:xfrm>
        </p:grpSpPr>
        <p:sp>
          <p:nvSpPr>
            <p:cNvPr id="134" name="Google Shape;134;g3fba4ba8bc6_0_106"/>
            <p:cNvSpPr/>
            <p:nvPr/>
          </p:nvSpPr>
          <p:spPr>
            <a:xfrm>
              <a:off x="685800" y="2619375"/>
              <a:ext cx="5256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UNICORN SIGHTINGS</a:t>
              </a:r>
              <a:endParaRPr b="0" i="0" sz="3600" u="none" cap="none" strike="noStrike">
                <a:solidFill>
                  <a:schemeClr val="dk1"/>
                </a:solidFill>
                <a:latin typeface="Calibri"/>
                <a:ea typeface="Calibri"/>
                <a:cs typeface="Calibri"/>
                <a:sym typeface="Calibri"/>
              </a:endParaRPr>
            </a:p>
          </p:txBody>
        </p:sp>
        <p:sp>
          <p:nvSpPr>
            <p:cNvPr id="135" name="Google Shape;135;g3fba4ba8bc6_0_106"/>
            <p:cNvSpPr/>
            <p:nvPr/>
          </p:nvSpPr>
          <p:spPr>
            <a:xfrm>
              <a:off x="685800" y="3648075"/>
              <a:ext cx="53283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36" name="Google Shape;136;g3fba4ba8bc6_0_106"/>
            <p:cNvPicPr preferRelativeResize="0"/>
            <p:nvPr/>
          </p:nvPicPr>
          <p:blipFill rotWithShape="1">
            <a:blip r:embed="rId7">
              <a:alphaModFix/>
            </a:blip>
            <a:srcRect b="0" l="0" r="0" t="0"/>
            <a:stretch/>
          </p:blipFill>
          <p:spPr>
            <a:xfrm>
              <a:off x="685800" y="5305425"/>
              <a:ext cx="5267325" cy="3886200"/>
            </a:xfrm>
            <a:prstGeom prst="rect">
              <a:avLst/>
            </a:prstGeom>
            <a:noFill/>
            <a:ln>
              <a:noFill/>
            </a:ln>
          </p:spPr>
        </p:pic>
      </p:grpSp>
      <p:grpSp>
        <p:nvGrpSpPr>
          <p:cNvPr id="137" name="Google Shape;137;g3fba4ba8bc6_0_106"/>
          <p:cNvGrpSpPr/>
          <p:nvPr/>
        </p:nvGrpSpPr>
        <p:grpSpPr>
          <a:xfrm>
            <a:off x="11868150" y="2619375"/>
            <a:ext cx="5328300" cy="6572250"/>
            <a:chOff x="11868150" y="2619375"/>
            <a:chExt cx="5328300" cy="6572250"/>
          </a:xfrm>
        </p:grpSpPr>
        <p:sp>
          <p:nvSpPr>
            <p:cNvPr id="138" name="Google Shape;138;g3fba4ba8bc6_0_106"/>
            <p:cNvSpPr/>
            <p:nvPr/>
          </p:nvSpPr>
          <p:spPr>
            <a:xfrm>
              <a:off x="11868150" y="2619375"/>
              <a:ext cx="5256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UNICORN SIGHTINGS</a:t>
              </a:r>
              <a:endParaRPr b="0" i="0" sz="3600" u="none" cap="none" strike="noStrike">
                <a:solidFill>
                  <a:schemeClr val="dk1"/>
                </a:solidFill>
                <a:latin typeface="Calibri"/>
                <a:ea typeface="Calibri"/>
                <a:cs typeface="Calibri"/>
                <a:sym typeface="Calibri"/>
              </a:endParaRPr>
            </a:p>
          </p:txBody>
        </p:sp>
        <p:sp>
          <p:nvSpPr>
            <p:cNvPr id="139" name="Google Shape;139;g3fba4ba8bc6_0_106"/>
            <p:cNvSpPr/>
            <p:nvPr/>
          </p:nvSpPr>
          <p:spPr>
            <a:xfrm>
              <a:off x="11868150" y="3648075"/>
              <a:ext cx="53283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40" name="Google Shape;140;g3fba4ba8bc6_0_106"/>
            <p:cNvPicPr preferRelativeResize="0"/>
            <p:nvPr/>
          </p:nvPicPr>
          <p:blipFill rotWithShape="1">
            <a:blip r:embed="rId8">
              <a:alphaModFix/>
            </a:blip>
            <a:srcRect b="0" l="0" r="0" t="0"/>
            <a:stretch/>
          </p:blipFill>
          <p:spPr>
            <a:xfrm>
              <a:off x="11868150" y="5305425"/>
              <a:ext cx="5267325" cy="3886200"/>
            </a:xfrm>
            <a:prstGeom prst="rect">
              <a:avLst/>
            </a:prstGeom>
            <a:noFill/>
            <a:ln>
              <a:noFill/>
            </a:ln>
          </p:spPr>
        </p:pic>
      </p:grpSp>
      <p:grpSp>
        <p:nvGrpSpPr>
          <p:cNvPr id="141" name="Google Shape;141;g3fba4ba8bc6_0_106"/>
          <p:cNvGrpSpPr/>
          <p:nvPr/>
        </p:nvGrpSpPr>
        <p:grpSpPr>
          <a:xfrm>
            <a:off x="6276975" y="1123950"/>
            <a:ext cx="5328300" cy="6572250"/>
            <a:chOff x="6276975" y="1123950"/>
            <a:chExt cx="5328300" cy="6572250"/>
          </a:xfrm>
        </p:grpSpPr>
        <p:sp>
          <p:nvSpPr>
            <p:cNvPr id="142" name="Google Shape;142;g3fba4ba8bc6_0_106"/>
            <p:cNvSpPr/>
            <p:nvPr/>
          </p:nvSpPr>
          <p:spPr>
            <a:xfrm>
              <a:off x="6276975" y="1123950"/>
              <a:ext cx="44652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DRAGON TAMING</a:t>
              </a:r>
              <a:endParaRPr b="0" i="0" sz="3600" u="none" cap="none" strike="noStrike">
                <a:solidFill>
                  <a:schemeClr val="dk1"/>
                </a:solidFill>
                <a:latin typeface="Calibri"/>
                <a:ea typeface="Calibri"/>
                <a:cs typeface="Calibri"/>
                <a:sym typeface="Calibri"/>
              </a:endParaRPr>
            </a:p>
          </p:txBody>
        </p:sp>
        <p:sp>
          <p:nvSpPr>
            <p:cNvPr id="143" name="Google Shape;143;g3fba4ba8bc6_0_106"/>
            <p:cNvSpPr/>
            <p:nvPr/>
          </p:nvSpPr>
          <p:spPr>
            <a:xfrm>
              <a:off x="6276975" y="2152650"/>
              <a:ext cx="53283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44" name="Google Shape;144;g3fba4ba8bc6_0_106"/>
            <p:cNvPicPr preferRelativeResize="0"/>
            <p:nvPr/>
          </p:nvPicPr>
          <p:blipFill rotWithShape="1">
            <a:blip r:embed="rId9">
              <a:alphaModFix/>
            </a:blip>
            <a:srcRect b="0" l="0" r="0" t="0"/>
            <a:stretch/>
          </p:blipFill>
          <p:spPr>
            <a:xfrm>
              <a:off x="6276975" y="3810000"/>
              <a:ext cx="5267325" cy="3886200"/>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149" name="Shape 149"/>
        <p:cNvGrpSpPr/>
        <p:nvPr/>
      </p:nvGrpSpPr>
      <p:grpSpPr>
        <a:xfrm>
          <a:off x="0" y="0"/>
          <a:ext cx="0" cy="0"/>
          <a:chOff x="0" y="0"/>
          <a:chExt cx="0" cy="0"/>
        </a:xfrm>
      </p:grpSpPr>
      <p:pic>
        <p:nvPicPr>
          <p:cNvPr descr="preencoded.png" id="150" name="Google Shape;150;g3fba4ba8bc6_0_128"/>
          <p:cNvPicPr preferRelativeResize="0"/>
          <p:nvPr/>
        </p:nvPicPr>
        <p:blipFill rotWithShape="1">
          <a:blip r:embed="rId3">
            <a:alphaModFix/>
          </a:blip>
          <a:srcRect b="0" l="0" r="0" t="0"/>
          <a:stretch/>
        </p:blipFill>
        <p:spPr>
          <a:xfrm>
            <a:off x="2222043" y="-2054558"/>
            <a:ext cx="13843912" cy="14396122"/>
          </a:xfrm>
          <a:prstGeom prst="rect">
            <a:avLst/>
          </a:prstGeom>
          <a:noFill/>
          <a:ln>
            <a:noFill/>
          </a:ln>
        </p:spPr>
      </p:pic>
      <p:pic>
        <p:nvPicPr>
          <p:cNvPr descr="preencoded.png" id="151" name="Google Shape;151;g3fba4ba8bc6_0_128"/>
          <p:cNvPicPr preferRelativeResize="0"/>
          <p:nvPr/>
        </p:nvPicPr>
        <p:blipFill rotWithShape="1">
          <a:blip r:embed="rId4">
            <a:alphaModFix/>
          </a:blip>
          <a:srcRect b="0" l="0" r="0" t="0"/>
          <a:stretch/>
        </p:blipFill>
        <p:spPr>
          <a:xfrm>
            <a:off x="13191788" y="9203634"/>
            <a:ext cx="2556803" cy="1053959"/>
          </a:xfrm>
          <a:prstGeom prst="rect">
            <a:avLst/>
          </a:prstGeom>
          <a:noFill/>
          <a:ln>
            <a:noFill/>
          </a:ln>
        </p:spPr>
      </p:pic>
      <p:grpSp>
        <p:nvGrpSpPr>
          <p:cNvPr id="152" name="Google Shape;152;g3fba4ba8bc6_0_128"/>
          <p:cNvGrpSpPr/>
          <p:nvPr/>
        </p:nvGrpSpPr>
        <p:grpSpPr>
          <a:xfrm>
            <a:off x="17640300" y="7994925"/>
            <a:ext cx="596549" cy="2063476"/>
            <a:chOff x="17640300" y="7994925"/>
            <a:chExt cx="596549" cy="2063476"/>
          </a:xfrm>
        </p:grpSpPr>
        <p:pic>
          <p:nvPicPr>
            <p:cNvPr descr="preencoded.png" id="153" name="Google Shape;153;g3fba4ba8bc6_0_12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54" name="Google Shape;154;g3fba4ba8bc6_0_12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55" name="Google Shape;155;g3fba4ba8bc6_0_128"/>
          <p:cNvPicPr preferRelativeResize="0"/>
          <p:nvPr/>
        </p:nvPicPr>
        <p:blipFill rotWithShape="1">
          <a:blip r:embed="rId6">
            <a:alphaModFix/>
          </a:blip>
          <a:srcRect b="0" l="0" r="0" t="0"/>
          <a:stretch/>
        </p:blipFill>
        <p:spPr>
          <a:xfrm>
            <a:off x="-1085850" y="-1895475"/>
            <a:ext cx="6600825" cy="4905375"/>
          </a:xfrm>
          <a:prstGeom prst="rect">
            <a:avLst/>
          </a:prstGeom>
          <a:noFill/>
          <a:ln>
            <a:noFill/>
          </a:ln>
        </p:spPr>
      </p:pic>
      <p:grpSp>
        <p:nvGrpSpPr>
          <p:cNvPr id="156" name="Google Shape;156;g3fba4ba8bc6_0_128"/>
          <p:cNvGrpSpPr/>
          <p:nvPr/>
        </p:nvGrpSpPr>
        <p:grpSpPr>
          <a:xfrm>
            <a:off x="4381500" y="838200"/>
            <a:ext cx="10321200" cy="4777800"/>
            <a:chOff x="4381500" y="838200"/>
            <a:chExt cx="10321200" cy="4777800"/>
          </a:xfrm>
        </p:grpSpPr>
        <p:sp>
          <p:nvSpPr>
            <p:cNvPr id="157" name="Google Shape;157;g3fba4ba8bc6_0_128"/>
            <p:cNvSpPr/>
            <p:nvPr/>
          </p:nvSpPr>
          <p:spPr>
            <a:xfrm>
              <a:off x="4381500" y="838200"/>
              <a:ext cx="10292700" cy="416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58" name="Google Shape;158;g3fba4ba8bc6_0_128"/>
            <p:cNvSpPr/>
            <p:nvPr/>
          </p:nvSpPr>
          <p:spPr>
            <a:xfrm>
              <a:off x="11391900" y="5067300"/>
              <a:ext cx="33108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The Dream Weaver</a:t>
              </a:r>
              <a:endParaRPr b="0" i="0" sz="2700" u="none" cap="none" strike="noStrike">
                <a:solidFill>
                  <a:schemeClr val="dk1"/>
                </a:solidFill>
                <a:latin typeface="Calibri"/>
                <a:ea typeface="Calibri"/>
                <a:cs typeface="Calibri"/>
                <a:sym typeface="Calibri"/>
              </a:endParaRPr>
            </a:p>
          </p:txBody>
        </p:sp>
      </p:grpSp>
      <p:pic>
        <p:nvPicPr>
          <p:cNvPr descr="preencoded.png" id="159" name="Google Shape;159;g3fba4ba8bc6_0_128"/>
          <p:cNvPicPr preferRelativeResize="0"/>
          <p:nvPr/>
        </p:nvPicPr>
        <p:blipFill rotWithShape="1">
          <a:blip r:embed="rId7">
            <a:alphaModFix/>
          </a:blip>
          <a:srcRect b="0" l="0" r="0" t="0"/>
          <a:stretch/>
        </p:blipFill>
        <p:spPr>
          <a:xfrm>
            <a:off x="4752975" y="5067300"/>
            <a:ext cx="7258050" cy="50768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164" name="Shape 164"/>
        <p:cNvGrpSpPr/>
        <p:nvPr/>
      </p:nvGrpSpPr>
      <p:grpSpPr>
        <a:xfrm>
          <a:off x="0" y="0"/>
          <a:ext cx="0" cy="0"/>
          <a:chOff x="0" y="0"/>
          <a:chExt cx="0" cy="0"/>
        </a:xfrm>
      </p:grpSpPr>
      <p:pic>
        <p:nvPicPr>
          <p:cNvPr descr="preencoded.png" id="165" name="Google Shape;165;g3fba4ba8bc6_0_142"/>
          <p:cNvPicPr preferRelativeResize="0"/>
          <p:nvPr/>
        </p:nvPicPr>
        <p:blipFill rotWithShape="1">
          <a:blip r:embed="rId3">
            <a:alphaModFix/>
          </a:blip>
          <a:srcRect b="0" l="0" r="0" t="0"/>
          <a:stretch/>
        </p:blipFill>
        <p:spPr>
          <a:xfrm rot="6300000">
            <a:off x="12182665" y="-2578568"/>
            <a:ext cx="7781924" cy="9620249"/>
          </a:xfrm>
          <a:prstGeom prst="rect">
            <a:avLst/>
          </a:prstGeom>
          <a:noFill/>
          <a:ln>
            <a:noFill/>
          </a:ln>
        </p:spPr>
      </p:pic>
      <p:pic>
        <p:nvPicPr>
          <p:cNvPr descr="preencoded.png" id="166" name="Google Shape;166;g3fba4ba8bc6_0_142"/>
          <p:cNvPicPr preferRelativeResize="0"/>
          <p:nvPr/>
        </p:nvPicPr>
        <p:blipFill rotWithShape="1">
          <a:blip r:embed="rId4">
            <a:alphaModFix/>
          </a:blip>
          <a:srcRect b="0" l="0" r="0" t="0"/>
          <a:stretch/>
        </p:blipFill>
        <p:spPr>
          <a:xfrm>
            <a:off x="-285751" y="4743450"/>
            <a:ext cx="11830050" cy="6572250"/>
          </a:xfrm>
          <a:prstGeom prst="rect">
            <a:avLst/>
          </a:prstGeom>
          <a:noFill/>
          <a:ln>
            <a:noFill/>
          </a:ln>
        </p:spPr>
      </p:pic>
      <p:pic>
        <p:nvPicPr>
          <p:cNvPr descr="preencoded.png" id="167" name="Google Shape;167;g3fba4ba8bc6_0_142"/>
          <p:cNvPicPr preferRelativeResize="0"/>
          <p:nvPr/>
        </p:nvPicPr>
        <p:blipFill rotWithShape="1">
          <a:blip r:embed="rId5">
            <a:alphaModFix/>
          </a:blip>
          <a:srcRect b="0" l="0" r="0" t="0"/>
          <a:stretch/>
        </p:blipFill>
        <p:spPr>
          <a:xfrm>
            <a:off x="628650" y="5314950"/>
            <a:ext cx="437969" cy="4688400"/>
          </a:xfrm>
          <a:prstGeom prst="rect">
            <a:avLst/>
          </a:prstGeom>
          <a:noFill/>
          <a:ln>
            <a:noFill/>
          </a:ln>
        </p:spPr>
      </p:pic>
      <p:grpSp>
        <p:nvGrpSpPr>
          <p:cNvPr id="168" name="Google Shape;168;g3fba4ba8bc6_0_142"/>
          <p:cNvGrpSpPr/>
          <p:nvPr/>
        </p:nvGrpSpPr>
        <p:grpSpPr>
          <a:xfrm>
            <a:off x="17640300" y="7994925"/>
            <a:ext cx="596549" cy="2063476"/>
            <a:chOff x="17640300" y="7994925"/>
            <a:chExt cx="596549" cy="2063476"/>
          </a:xfrm>
        </p:grpSpPr>
        <p:pic>
          <p:nvPicPr>
            <p:cNvPr descr="preencoded.png" id="169" name="Google Shape;169;g3fba4ba8bc6_0_14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70" name="Google Shape;170;g3fba4ba8bc6_0_14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71" name="Google Shape;171;g3fba4ba8bc6_0_142"/>
          <p:cNvGrpSpPr/>
          <p:nvPr/>
        </p:nvGrpSpPr>
        <p:grpSpPr>
          <a:xfrm>
            <a:off x="11544300" y="2943225"/>
            <a:ext cx="5463600" cy="2278500"/>
            <a:chOff x="11544300" y="2943225"/>
            <a:chExt cx="5463600" cy="2278500"/>
          </a:xfrm>
        </p:grpSpPr>
        <p:sp>
          <p:nvSpPr>
            <p:cNvPr id="172" name="Google Shape;172;g3fba4ba8bc6_0_142"/>
            <p:cNvSpPr/>
            <p:nvPr/>
          </p:nvSpPr>
          <p:spPr>
            <a:xfrm>
              <a:off x="11544300" y="2943225"/>
              <a:ext cx="54636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DRAGON TAMING TECHNIQUE</a:t>
              </a:r>
              <a:endParaRPr b="0" i="0" sz="3600" u="none" cap="none" strike="noStrike">
                <a:solidFill>
                  <a:schemeClr val="dk1"/>
                </a:solidFill>
                <a:latin typeface="Calibri"/>
                <a:ea typeface="Calibri"/>
                <a:cs typeface="Calibri"/>
                <a:sym typeface="Calibri"/>
              </a:endParaRPr>
            </a:p>
          </p:txBody>
        </p:sp>
        <p:sp>
          <p:nvSpPr>
            <p:cNvPr id="173" name="Google Shape;173;g3fba4ba8bc6_0_142"/>
            <p:cNvSpPr/>
            <p:nvPr/>
          </p:nvSpPr>
          <p:spPr>
            <a:xfrm>
              <a:off x="11544300" y="4314825"/>
              <a:ext cx="54330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74" name="Google Shape;174;g3fba4ba8bc6_0_142"/>
          <p:cNvGrpSpPr/>
          <p:nvPr/>
        </p:nvGrpSpPr>
        <p:grpSpPr>
          <a:xfrm>
            <a:off x="11544300" y="5514975"/>
            <a:ext cx="5463600" cy="2278500"/>
            <a:chOff x="11544300" y="5514975"/>
            <a:chExt cx="5463600" cy="2278500"/>
          </a:xfrm>
        </p:grpSpPr>
        <p:sp>
          <p:nvSpPr>
            <p:cNvPr id="175" name="Google Shape;175;g3fba4ba8bc6_0_142"/>
            <p:cNvSpPr/>
            <p:nvPr/>
          </p:nvSpPr>
          <p:spPr>
            <a:xfrm>
              <a:off x="11544300" y="5514975"/>
              <a:ext cx="54636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THE ART OF UNICORN SIGHTING</a:t>
              </a:r>
              <a:endParaRPr b="0" i="0" sz="3600" u="none" cap="none" strike="noStrike">
                <a:solidFill>
                  <a:schemeClr val="dk1"/>
                </a:solidFill>
                <a:latin typeface="Calibri"/>
                <a:ea typeface="Calibri"/>
                <a:cs typeface="Calibri"/>
                <a:sym typeface="Calibri"/>
              </a:endParaRPr>
            </a:p>
          </p:txBody>
        </p:sp>
        <p:sp>
          <p:nvSpPr>
            <p:cNvPr id="176" name="Google Shape;176;g3fba4ba8bc6_0_142"/>
            <p:cNvSpPr/>
            <p:nvPr/>
          </p:nvSpPr>
          <p:spPr>
            <a:xfrm>
              <a:off x="11544300" y="6886575"/>
              <a:ext cx="54330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pic>
        <p:nvPicPr>
          <p:cNvPr descr="preencoded.png" id="177" name="Google Shape;177;g3fba4ba8bc6_0_142"/>
          <p:cNvPicPr preferRelativeResize="0"/>
          <p:nvPr/>
        </p:nvPicPr>
        <p:blipFill rotWithShape="1">
          <a:blip r:embed="rId7">
            <a:alphaModFix/>
          </a:blip>
          <a:srcRect b="0" l="0" r="0" t="0"/>
          <a:stretch/>
        </p:blipFill>
        <p:spPr>
          <a:xfrm>
            <a:off x="2466975" y="304800"/>
            <a:ext cx="8448675" cy="9753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182" name="Shape 182"/>
        <p:cNvGrpSpPr/>
        <p:nvPr/>
      </p:nvGrpSpPr>
      <p:grpSpPr>
        <a:xfrm>
          <a:off x="0" y="0"/>
          <a:ext cx="0" cy="0"/>
          <a:chOff x="0" y="0"/>
          <a:chExt cx="0" cy="0"/>
        </a:xfrm>
      </p:grpSpPr>
      <p:pic>
        <p:nvPicPr>
          <p:cNvPr descr="preencoded.png" id="183" name="Google Shape;183;g3fba4ba8bc6_0_159"/>
          <p:cNvPicPr preferRelativeResize="0"/>
          <p:nvPr/>
        </p:nvPicPr>
        <p:blipFill rotWithShape="1">
          <a:blip r:embed="rId3">
            <a:alphaModFix/>
          </a:blip>
          <a:srcRect b="0" l="0" r="0" t="0"/>
          <a:stretch/>
        </p:blipFill>
        <p:spPr>
          <a:xfrm>
            <a:off x="10496550" y="-838200"/>
            <a:ext cx="8620125" cy="8734425"/>
          </a:xfrm>
          <a:prstGeom prst="rect">
            <a:avLst/>
          </a:prstGeom>
          <a:noFill/>
          <a:ln>
            <a:noFill/>
          </a:ln>
        </p:spPr>
      </p:pic>
      <p:pic>
        <p:nvPicPr>
          <p:cNvPr descr="preencoded.png" id="184" name="Google Shape;184;g3fba4ba8bc6_0_159"/>
          <p:cNvPicPr preferRelativeResize="0"/>
          <p:nvPr/>
        </p:nvPicPr>
        <p:blipFill rotWithShape="1">
          <a:blip r:embed="rId4">
            <a:alphaModFix/>
          </a:blip>
          <a:srcRect b="0" l="0" r="0" t="0"/>
          <a:stretch/>
        </p:blipFill>
        <p:spPr>
          <a:xfrm>
            <a:off x="-781050" y="4267200"/>
            <a:ext cx="9791700" cy="7505700"/>
          </a:xfrm>
          <a:prstGeom prst="rect">
            <a:avLst/>
          </a:prstGeom>
          <a:noFill/>
          <a:ln>
            <a:noFill/>
          </a:ln>
        </p:spPr>
      </p:pic>
      <p:pic>
        <p:nvPicPr>
          <p:cNvPr descr="preencoded.png" id="185" name="Google Shape;185;g3fba4ba8bc6_0_159"/>
          <p:cNvPicPr preferRelativeResize="0"/>
          <p:nvPr/>
        </p:nvPicPr>
        <p:blipFill rotWithShape="1">
          <a:blip r:embed="rId5">
            <a:alphaModFix/>
          </a:blip>
          <a:srcRect b="0" l="0" r="0" t="0"/>
          <a:stretch/>
        </p:blipFill>
        <p:spPr>
          <a:xfrm>
            <a:off x="723900" y="866775"/>
            <a:ext cx="2087794" cy="729233"/>
          </a:xfrm>
          <a:prstGeom prst="rect">
            <a:avLst/>
          </a:prstGeom>
          <a:noFill/>
          <a:ln>
            <a:noFill/>
          </a:ln>
        </p:spPr>
      </p:pic>
      <p:sp>
        <p:nvSpPr>
          <p:cNvPr id="186" name="Google Shape;186;g3fba4ba8bc6_0_159"/>
          <p:cNvSpPr/>
          <p:nvPr/>
        </p:nvSpPr>
        <p:spPr>
          <a:xfrm>
            <a:off x="1619250" y="1181100"/>
            <a:ext cx="15059100" cy="1209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Rowdies"/>
              <a:buNone/>
            </a:pPr>
            <a:r>
              <a:rPr b="1" i="0" lang="en-US" sz="6000" u="none" cap="none" strike="noStrike">
                <a:solidFill>
                  <a:srgbClr val="272727"/>
                </a:solidFill>
                <a:latin typeface="Rowdies"/>
                <a:ea typeface="Rowdies"/>
                <a:cs typeface="Rowdies"/>
                <a:sym typeface="Rowdies"/>
              </a:rPr>
              <a:t>THE MAGIC OF DRAGONS</a:t>
            </a:r>
            <a:endParaRPr b="0" i="0" sz="6000" u="none" cap="none" strike="noStrike">
              <a:solidFill>
                <a:schemeClr val="dk1"/>
              </a:solidFill>
              <a:latin typeface="Calibri"/>
              <a:ea typeface="Calibri"/>
              <a:cs typeface="Calibri"/>
              <a:sym typeface="Calibri"/>
            </a:endParaRPr>
          </a:p>
        </p:txBody>
      </p:sp>
      <p:grpSp>
        <p:nvGrpSpPr>
          <p:cNvPr id="187" name="Google Shape;187;g3fba4ba8bc6_0_159"/>
          <p:cNvGrpSpPr/>
          <p:nvPr/>
        </p:nvGrpSpPr>
        <p:grpSpPr>
          <a:xfrm>
            <a:off x="10763248" y="3019425"/>
            <a:ext cx="4981578" cy="5781675"/>
            <a:chOff x="10763248" y="3019425"/>
            <a:chExt cx="4981578" cy="5781675"/>
          </a:xfrm>
        </p:grpSpPr>
        <p:pic>
          <p:nvPicPr>
            <p:cNvPr descr="preencoded.png" id="188" name="Google Shape;188;g3fba4ba8bc6_0_159"/>
            <p:cNvPicPr preferRelativeResize="0"/>
            <p:nvPr/>
          </p:nvPicPr>
          <p:blipFill rotWithShape="1">
            <a:blip r:embed="rId6">
              <a:alphaModFix/>
            </a:blip>
            <a:srcRect b="0" l="0" r="0" t="0"/>
            <a:stretch/>
          </p:blipFill>
          <p:spPr>
            <a:xfrm>
              <a:off x="10763250" y="3819525"/>
              <a:ext cx="4981575" cy="4981575"/>
            </a:xfrm>
            <a:prstGeom prst="rect">
              <a:avLst/>
            </a:prstGeom>
            <a:noFill/>
            <a:ln>
              <a:noFill/>
            </a:ln>
          </p:spPr>
        </p:pic>
        <p:pic>
          <p:nvPicPr>
            <p:cNvPr descr="preencoded.png" id="189" name="Google Shape;189;g3fba4ba8bc6_0_159"/>
            <p:cNvPicPr preferRelativeResize="0"/>
            <p:nvPr/>
          </p:nvPicPr>
          <p:blipFill rotWithShape="1">
            <a:blip r:embed="rId7">
              <a:alphaModFix/>
            </a:blip>
            <a:srcRect b="0" l="0" r="0" t="0"/>
            <a:stretch/>
          </p:blipFill>
          <p:spPr>
            <a:xfrm>
              <a:off x="10763248" y="3819525"/>
              <a:ext cx="4981578" cy="4981575"/>
            </a:xfrm>
            <a:prstGeom prst="rect">
              <a:avLst/>
            </a:prstGeom>
            <a:noFill/>
            <a:ln>
              <a:noFill/>
            </a:ln>
          </p:spPr>
        </p:pic>
        <p:sp>
          <p:nvSpPr>
            <p:cNvPr id="190" name="Google Shape;190;g3fba4ba8bc6_0_159"/>
            <p:cNvSpPr/>
            <p:nvPr/>
          </p:nvSpPr>
          <p:spPr>
            <a:xfrm>
              <a:off x="11820525" y="4867275"/>
              <a:ext cx="2876700" cy="2876700"/>
            </a:xfrm>
            <a:prstGeom prst="ellipse">
              <a:avLst/>
            </a:prstGeom>
            <a:solidFill>
              <a:srgbClr val="FFB9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1" name="Google Shape;191;g3fba4ba8bc6_0_159"/>
            <p:cNvPicPr preferRelativeResize="0"/>
            <p:nvPr/>
          </p:nvPicPr>
          <p:blipFill rotWithShape="1">
            <a:blip r:embed="rId8">
              <a:alphaModFix/>
            </a:blip>
            <a:srcRect b="0" l="0" r="0" t="0"/>
            <a:stretch/>
          </p:blipFill>
          <p:spPr>
            <a:xfrm>
              <a:off x="12906435" y="5448244"/>
              <a:ext cx="704850" cy="914400"/>
            </a:xfrm>
            <a:prstGeom prst="rect">
              <a:avLst/>
            </a:prstGeom>
            <a:noFill/>
            <a:ln>
              <a:noFill/>
            </a:ln>
          </p:spPr>
        </p:pic>
        <p:sp>
          <p:nvSpPr>
            <p:cNvPr id="192" name="Google Shape;192;g3fba4ba8bc6_0_159"/>
            <p:cNvSpPr/>
            <p:nvPr/>
          </p:nvSpPr>
          <p:spPr>
            <a:xfrm>
              <a:off x="11021378" y="3019425"/>
              <a:ext cx="44652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DRAGON TAMING</a:t>
              </a:r>
              <a:endParaRPr b="0" i="0" sz="3600" u="none" cap="none" strike="noStrike">
                <a:solidFill>
                  <a:schemeClr val="dk1"/>
                </a:solidFill>
                <a:latin typeface="Calibri"/>
                <a:ea typeface="Calibri"/>
                <a:cs typeface="Calibri"/>
                <a:sym typeface="Calibri"/>
              </a:endParaRPr>
            </a:p>
          </p:txBody>
        </p:sp>
        <p:sp>
          <p:nvSpPr>
            <p:cNvPr id="193" name="Google Shape;193;g3fba4ba8bc6_0_159"/>
            <p:cNvSpPr/>
            <p:nvPr/>
          </p:nvSpPr>
          <p:spPr>
            <a:xfrm>
              <a:off x="11889105" y="6743700"/>
              <a:ext cx="27393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UNICORN </a:t>
              </a:r>
              <a:endParaRPr b="0" i="0" sz="3600" u="none" cap="none" strike="noStrike">
                <a:solidFill>
                  <a:schemeClr val="dk1"/>
                </a:solidFill>
                <a:latin typeface="Calibri"/>
                <a:ea typeface="Calibri"/>
                <a:cs typeface="Calibri"/>
                <a:sym typeface="Calibri"/>
              </a:endParaRPr>
            </a:p>
          </p:txBody>
        </p:sp>
      </p:grpSp>
      <p:grpSp>
        <p:nvGrpSpPr>
          <p:cNvPr id="194" name="Google Shape;194;g3fba4ba8bc6_0_159"/>
          <p:cNvGrpSpPr/>
          <p:nvPr/>
        </p:nvGrpSpPr>
        <p:grpSpPr>
          <a:xfrm>
            <a:off x="17640300" y="7994925"/>
            <a:ext cx="596549" cy="2063476"/>
            <a:chOff x="17640300" y="7994925"/>
            <a:chExt cx="596549" cy="2063476"/>
          </a:xfrm>
        </p:grpSpPr>
        <p:pic>
          <p:nvPicPr>
            <p:cNvPr descr="preencoded.png" id="195" name="Google Shape;195;g3fba4ba8bc6_0_159"/>
            <p:cNvPicPr preferRelativeResize="0"/>
            <p:nvPr/>
          </p:nvPicPr>
          <p:blipFill rotWithShape="1">
            <a:blip r:embed="rId9">
              <a:alphaModFix/>
            </a:blip>
            <a:srcRect b="0" l="0" r="0" t="0"/>
            <a:stretch/>
          </p:blipFill>
          <p:spPr>
            <a:xfrm>
              <a:off x="17640300" y="9525000"/>
              <a:ext cx="533400" cy="533400"/>
            </a:xfrm>
            <a:prstGeom prst="rect">
              <a:avLst/>
            </a:prstGeom>
            <a:noFill/>
            <a:ln>
              <a:noFill/>
            </a:ln>
          </p:spPr>
        </p:pic>
        <p:sp>
          <p:nvSpPr>
            <p:cNvPr id="196" name="Google Shape;196;g3fba4ba8bc6_0_15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97" name="Google Shape;197;g3fba4ba8bc6_0_159"/>
          <p:cNvGrpSpPr/>
          <p:nvPr/>
        </p:nvGrpSpPr>
        <p:grpSpPr>
          <a:xfrm>
            <a:off x="2362200" y="3238500"/>
            <a:ext cx="2806200" cy="2430900"/>
            <a:chOff x="2362200" y="3238500"/>
            <a:chExt cx="2806200" cy="2430900"/>
          </a:xfrm>
        </p:grpSpPr>
        <p:sp>
          <p:nvSpPr>
            <p:cNvPr id="198" name="Google Shape;198;g3fba4ba8bc6_0_159"/>
            <p:cNvSpPr/>
            <p:nvPr/>
          </p:nvSpPr>
          <p:spPr>
            <a:xfrm>
              <a:off x="2362200" y="3238500"/>
              <a:ext cx="28062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ARCHERY</a:t>
              </a:r>
              <a:endParaRPr b="0" i="0" sz="3600" u="none" cap="none" strike="noStrike">
                <a:solidFill>
                  <a:schemeClr val="dk1"/>
                </a:solidFill>
                <a:latin typeface="Calibri"/>
                <a:ea typeface="Calibri"/>
                <a:cs typeface="Calibri"/>
                <a:sym typeface="Calibri"/>
              </a:endParaRPr>
            </a:p>
          </p:txBody>
        </p:sp>
        <p:sp>
          <p:nvSpPr>
            <p:cNvPr id="199" name="Google Shape;199;g3fba4ba8bc6_0_159"/>
            <p:cNvSpPr/>
            <p:nvPr/>
          </p:nvSpPr>
          <p:spPr>
            <a:xfrm>
              <a:off x="2362200" y="3962400"/>
              <a:ext cx="27756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200" name="Google Shape;200;g3fba4ba8bc6_0_159"/>
          <p:cNvGrpSpPr/>
          <p:nvPr/>
        </p:nvGrpSpPr>
        <p:grpSpPr>
          <a:xfrm>
            <a:off x="6276975" y="6410325"/>
            <a:ext cx="2806200" cy="2430900"/>
            <a:chOff x="6276975" y="6410325"/>
            <a:chExt cx="2806200" cy="2430900"/>
          </a:xfrm>
        </p:grpSpPr>
        <p:sp>
          <p:nvSpPr>
            <p:cNvPr id="201" name="Google Shape;201;g3fba4ba8bc6_0_159"/>
            <p:cNvSpPr/>
            <p:nvPr/>
          </p:nvSpPr>
          <p:spPr>
            <a:xfrm>
              <a:off x="6276975" y="6410325"/>
              <a:ext cx="28062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UNICORN</a:t>
              </a:r>
              <a:endParaRPr b="0" i="0" sz="3600" u="none" cap="none" strike="noStrike">
                <a:solidFill>
                  <a:schemeClr val="dk1"/>
                </a:solidFill>
                <a:latin typeface="Calibri"/>
                <a:ea typeface="Calibri"/>
                <a:cs typeface="Calibri"/>
                <a:sym typeface="Calibri"/>
              </a:endParaRPr>
            </a:p>
          </p:txBody>
        </p:sp>
        <p:sp>
          <p:nvSpPr>
            <p:cNvPr id="202" name="Google Shape;202;g3fba4ba8bc6_0_159"/>
            <p:cNvSpPr/>
            <p:nvPr/>
          </p:nvSpPr>
          <p:spPr>
            <a:xfrm>
              <a:off x="6276975" y="7134225"/>
              <a:ext cx="27756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203" name="Google Shape;203;g3fba4ba8bc6_0_159"/>
          <p:cNvGrpSpPr/>
          <p:nvPr/>
        </p:nvGrpSpPr>
        <p:grpSpPr>
          <a:xfrm>
            <a:off x="6276975" y="3238500"/>
            <a:ext cx="2806200" cy="2430900"/>
            <a:chOff x="6276975" y="3238500"/>
            <a:chExt cx="2806200" cy="2430900"/>
          </a:xfrm>
        </p:grpSpPr>
        <p:sp>
          <p:nvSpPr>
            <p:cNvPr id="204" name="Google Shape;204;g3fba4ba8bc6_0_159"/>
            <p:cNvSpPr/>
            <p:nvPr/>
          </p:nvSpPr>
          <p:spPr>
            <a:xfrm>
              <a:off x="6276975" y="3238500"/>
              <a:ext cx="28062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MUSIC</a:t>
              </a:r>
              <a:endParaRPr b="0" i="0" sz="3600" u="none" cap="none" strike="noStrike">
                <a:solidFill>
                  <a:schemeClr val="dk1"/>
                </a:solidFill>
                <a:latin typeface="Calibri"/>
                <a:ea typeface="Calibri"/>
                <a:cs typeface="Calibri"/>
                <a:sym typeface="Calibri"/>
              </a:endParaRPr>
            </a:p>
          </p:txBody>
        </p:sp>
        <p:sp>
          <p:nvSpPr>
            <p:cNvPr id="205" name="Google Shape;205;g3fba4ba8bc6_0_159"/>
            <p:cNvSpPr/>
            <p:nvPr/>
          </p:nvSpPr>
          <p:spPr>
            <a:xfrm>
              <a:off x="6276975" y="3962400"/>
              <a:ext cx="27756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Music of the Elves": Immerse yourself in the enchanting music.</a:t>
              </a:r>
              <a:endParaRPr b="0" i="0" sz="2400" u="none" cap="none" strike="noStrike">
                <a:solidFill>
                  <a:schemeClr val="dk1"/>
                </a:solidFill>
                <a:latin typeface="Calibri"/>
                <a:ea typeface="Calibri"/>
                <a:cs typeface="Calibri"/>
                <a:sym typeface="Calibri"/>
              </a:endParaRPr>
            </a:p>
          </p:txBody>
        </p:sp>
      </p:grpSp>
      <p:grpSp>
        <p:nvGrpSpPr>
          <p:cNvPr id="206" name="Google Shape;206;g3fba4ba8bc6_0_159"/>
          <p:cNvGrpSpPr/>
          <p:nvPr/>
        </p:nvGrpSpPr>
        <p:grpSpPr>
          <a:xfrm>
            <a:off x="2362200" y="6410325"/>
            <a:ext cx="2806200" cy="2430900"/>
            <a:chOff x="2362200" y="6410325"/>
            <a:chExt cx="2806200" cy="2430900"/>
          </a:xfrm>
        </p:grpSpPr>
        <p:sp>
          <p:nvSpPr>
            <p:cNvPr id="207" name="Google Shape;207;g3fba4ba8bc6_0_159"/>
            <p:cNvSpPr/>
            <p:nvPr/>
          </p:nvSpPr>
          <p:spPr>
            <a:xfrm>
              <a:off x="2362200" y="6410325"/>
              <a:ext cx="28062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LIFE</a:t>
              </a:r>
              <a:endParaRPr b="0" i="0" sz="3600" u="none" cap="none" strike="noStrike">
                <a:solidFill>
                  <a:schemeClr val="dk1"/>
                </a:solidFill>
                <a:latin typeface="Calibri"/>
                <a:ea typeface="Calibri"/>
                <a:cs typeface="Calibri"/>
                <a:sym typeface="Calibri"/>
              </a:endParaRPr>
            </a:p>
          </p:txBody>
        </p:sp>
        <p:sp>
          <p:nvSpPr>
            <p:cNvPr id="208" name="Google Shape;208;g3fba4ba8bc6_0_159"/>
            <p:cNvSpPr/>
            <p:nvPr/>
          </p:nvSpPr>
          <p:spPr>
            <a:xfrm>
              <a:off x="2362200" y="7134225"/>
              <a:ext cx="27756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213" name="Shape 213"/>
        <p:cNvGrpSpPr/>
        <p:nvPr/>
      </p:nvGrpSpPr>
      <p:grpSpPr>
        <a:xfrm>
          <a:off x="0" y="0"/>
          <a:ext cx="0" cy="0"/>
          <a:chOff x="0" y="0"/>
          <a:chExt cx="0" cy="0"/>
        </a:xfrm>
      </p:grpSpPr>
      <p:pic>
        <p:nvPicPr>
          <p:cNvPr descr="preencoded.png" id="214" name="Google Shape;214;g3fba4ba8bc6_0_189"/>
          <p:cNvPicPr preferRelativeResize="0"/>
          <p:nvPr/>
        </p:nvPicPr>
        <p:blipFill rotWithShape="1">
          <a:blip r:embed="rId3">
            <a:alphaModFix/>
          </a:blip>
          <a:srcRect b="0" l="0" r="0" t="0"/>
          <a:stretch/>
        </p:blipFill>
        <p:spPr>
          <a:xfrm>
            <a:off x="-3086099" y="-1571625"/>
            <a:ext cx="13458825" cy="6715125"/>
          </a:xfrm>
          <a:prstGeom prst="rect">
            <a:avLst/>
          </a:prstGeom>
          <a:noFill/>
          <a:ln>
            <a:noFill/>
          </a:ln>
        </p:spPr>
      </p:pic>
      <p:pic>
        <p:nvPicPr>
          <p:cNvPr descr="preencoded.png" id="215" name="Google Shape;215;g3fba4ba8bc6_0_189"/>
          <p:cNvPicPr preferRelativeResize="0"/>
          <p:nvPr/>
        </p:nvPicPr>
        <p:blipFill rotWithShape="1">
          <a:blip r:embed="rId4">
            <a:alphaModFix/>
          </a:blip>
          <a:srcRect b="0" l="0" r="0" t="0"/>
          <a:stretch/>
        </p:blipFill>
        <p:spPr>
          <a:xfrm>
            <a:off x="10953750" y="5143500"/>
            <a:ext cx="8696325" cy="7115175"/>
          </a:xfrm>
          <a:prstGeom prst="rect">
            <a:avLst/>
          </a:prstGeom>
          <a:noFill/>
          <a:ln>
            <a:noFill/>
          </a:ln>
        </p:spPr>
      </p:pic>
      <p:pic>
        <p:nvPicPr>
          <p:cNvPr descr="preencoded.png" id="216" name="Google Shape;216;g3fba4ba8bc6_0_189"/>
          <p:cNvPicPr preferRelativeResize="0"/>
          <p:nvPr/>
        </p:nvPicPr>
        <p:blipFill rotWithShape="1">
          <a:blip r:embed="rId5">
            <a:alphaModFix/>
          </a:blip>
          <a:srcRect b="0" l="0" r="0" t="0"/>
          <a:stretch/>
        </p:blipFill>
        <p:spPr>
          <a:xfrm>
            <a:off x="16849725" y="819150"/>
            <a:ext cx="1123950" cy="2724150"/>
          </a:xfrm>
          <a:prstGeom prst="rect">
            <a:avLst/>
          </a:prstGeom>
          <a:noFill/>
          <a:ln>
            <a:noFill/>
          </a:ln>
        </p:spPr>
      </p:pic>
      <p:grpSp>
        <p:nvGrpSpPr>
          <p:cNvPr id="217" name="Google Shape;217;g3fba4ba8bc6_0_189"/>
          <p:cNvGrpSpPr/>
          <p:nvPr/>
        </p:nvGrpSpPr>
        <p:grpSpPr>
          <a:xfrm>
            <a:off x="17640300" y="7994925"/>
            <a:ext cx="596549" cy="2063476"/>
            <a:chOff x="17640300" y="7994925"/>
            <a:chExt cx="596549" cy="2063476"/>
          </a:xfrm>
        </p:grpSpPr>
        <p:pic>
          <p:nvPicPr>
            <p:cNvPr descr="preencoded.png" id="218" name="Google Shape;218;g3fba4ba8bc6_0_189"/>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19" name="Google Shape;219;g3fba4ba8bc6_0_18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20" name="Google Shape;220;g3fba4ba8bc6_0_189"/>
          <p:cNvSpPr/>
          <p:nvPr/>
        </p:nvSpPr>
        <p:spPr>
          <a:xfrm>
            <a:off x="6829425" y="352425"/>
            <a:ext cx="6162600" cy="120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Rowdies"/>
              <a:buNone/>
            </a:pPr>
            <a:r>
              <a:rPr b="1" i="0" lang="en-US" sz="6000" u="none" cap="none" strike="noStrike">
                <a:solidFill>
                  <a:srgbClr val="272727"/>
                </a:solidFill>
                <a:latin typeface="Rowdies"/>
                <a:ea typeface="Rowdies"/>
                <a:cs typeface="Rowdies"/>
                <a:sym typeface="Rowdies"/>
              </a:rPr>
              <a:t>PRICING PLAN</a:t>
            </a:r>
            <a:endParaRPr b="0" i="0" sz="6000" u="none" cap="none" strike="noStrike">
              <a:solidFill>
                <a:schemeClr val="dk1"/>
              </a:solidFill>
              <a:latin typeface="Calibri"/>
              <a:ea typeface="Calibri"/>
              <a:cs typeface="Calibri"/>
              <a:sym typeface="Calibri"/>
            </a:endParaRPr>
          </a:p>
        </p:txBody>
      </p:sp>
      <p:grpSp>
        <p:nvGrpSpPr>
          <p:cNvPr id="221" name="Google Shape;221;g3fba4ba8bc6_0_189"/>
          <p:cNvGrpSpPr/>
          <p:nvPr/>
        </p:nvGrpSpPr>
        <p:grpSpPr>
          <a:xfrm>
            <a:off x="1333500" y="1866900"/>
            <a:ext cx="15630450" cy="7077000"/>
            <a:chOff x="1333500" y="1866900"/>
            <a:chExt cx="15630450" cy="7077000"/>
          </a:xfrm>
        </p:grpSpPr>
        <p:sp>
          <p:nvSpPr>
            <p:cNvPr id="222" name="Google Shape;222;g3fba4ba8bc6_0_189"/>
            <p:cNvSpPr/>
            <p:nvPr/>
          </p:nvSpPr>
          <p:spPr>
            <a:xfrm>
              <a:off x="1333500" y="1866900"/>
              <a:ext cx="4829100" cy="7077000"/>
            </a:xfrm>
            <a:prstGeom prst="roundRect">
              <a:avLst>
                <a:gd fmla="val 1195" name="adj"/>
              </a:avLst>
            </a:prstGeom>
            <a:noFill/>
            <a:ln cap="flat" cmpd="sng" w="9525">
              <a:solidFill>
                <a:srgbClr val="D500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3" name="Google Shape;223;g3fba4ba8bc6_0_189"/>
            <p:cNvPicPr preferRelativeResize="0"/>
            <p:nvPr/>
          </p:nvPicPr>
          <p:blipFill rotWithShape="1">
            <a:blip r:embed="rId7">
              <a:alphaModFix/>
            </a:blip>
            <a:srcRect b="0" l="0" r="0" t="0"/>
            <a:stretch/>
          </p:blipFill>
          <p:spPr>
            <a:xfrm>
              <a:off x="3252787" y="2181225"/>
              <a:ext cx="990601" cy="1114425"/>
            </a:xfrm>
            <a:prstGeom prst="rect">
              <a:avLst/>
            </a:prstGeom>
            <a:noFill/>
            <a:ln>
              <a:noFill/>
            </a:ln>
          </p:spPr>
        </p:pic>
        <p:sp>
          <p:nvSpPr>
            <p:cNvPr id="224" name="Google Shape;224;g3fba4ba8bc6_0_189"/>
            <p:cNvSpPr/>
            <p:nvPr/>
          </p:nvSpPr>
          <p:spPr>
            <a:xfrm>
              <a:off x="6734175" y="1866900"/>
              <a:ext cx="4829100" cy="7077000"/>
            </a:xfrm>
            <a:prstGeom prst="roundRect">
              <a:avLst>
                <a:gd fmla="val 1195" name="adj"/>
              </a:avLst>
            </a:prstGeom>
            <a:noFill/>
            <a:ln cap="flat" cmpd="sng" w="9525">
              <a:solidFill>
                <a:srgbClr val="D500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5" name="Google Shape;225;g3fba4ba8bc6_0_189"/>
            <p:cNvPicPr preferRelativeResize="0"/>
            <p:nvPr/>
          </p:nvPicPr>
          <p:blipFill rotWithShape="1">
            <a:blip r:embed="rId8">
              <a:alphaModFix/>
            </a:blip>
            <a:srcRect b="0" l="0" r="0" t="0"/>
            <a:stretch/>
          </p:blipFill>
          <p:spPr>
            <a:xfrm>
              <a:off x="8610600" y="2181225"/>
              <a:ext cx="1076325" cy="1114425"/>
            </a:xfrm>
            <a:prstGeom prst="rect">
              <a:avLst/>
            </a:prstGeom>
            <a:noFill/>
            <a:ln>
              <a:noFill/>
            </a:ln>
          </p:spPr>
        </p:pic>
        <p:sp>
          <p:nvSpPr>
            <p:cNvPr id="226" name="Google Shape;226;g3fba4ba8bc6_0_189"/>
            <p:cNvSpPr/>
            <p:nvPr/>
          </p:nvSpPr>
          <p:spPr>
            <a:xfrm>
              <a:off x="12134850" y="1866900"/>
              <a:ext cx="4829100" cy="7077000"/>
            </a:xfrm>
            <a:prstGeom prst="roundRect">
              <a:avLst>
                <a:gd fmla="val 1195" name="adj"/>
              </a:avLst>
            </a:prstGeom>
            <a:noFill/>
            <a:ln cap="flat" cmpd="sng" w="9525">
              <a:solidFill>
                <a:srgbClr val="D500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7" name="Google Shape;227;g3fba4ba8bc6_0_189"/>
            <p:cNvPicPr preferRelativeResize="0"/>
            <p:nvPr/>
          </p:nvPicPr>
          <p:blipFill rotWithShape="1">
            <a:blip r:embed="rId9">
              <a:alphaModFix/>
            </a:blip>
            <a:srcRect b="0" l="0" r="0" t="0"/>
            <a:stretch/>
          </p:blipFill>
          <p:spPr>
            <a:xfrm>
              <a:off x="14016038" y="2181225"/>
              <a:ext cx="1066800" cy="1114425"/>
            </a:xfrm>
            <a:prstGeom prst="rect">
              <a:avLst/>
            </a:prstGeom>
            <a:noFill/>
            <a:ln>
              <a:noFill/>
            </a:ln>
          </p:spPr>
        </p:pic>
        <p:sp>
          <p:nvSpPr>
            <p:cNvPr id="228" name="Google Shape;228;g3fba4ba8bc6_0_189"/>
            <p:cNvSpPr/>
            <p:nvPr/>
          </p:nvSpPr>
          <p:spPr>
            <a:xfrm>
              <a:off x="2891790" y="3495675"/>
              <a:ext cx="17127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D50001"/>
                </a:buClr>
                <a:buSzPts val="3600"/>
                <a:buFont typeface="Rowdies"/>
                <a:buNone/>
              </a:pPr>
              <a:r>
                <a:rPr b="1" i="0" lang="en-US" sz="3600" u="none" cap="none" strike="noStrike">
                  <a:solidFill>
                    <a:srgbClr val="D50001"/>
                  </a:solidFill>
                  <a:latin typeface="Rowdies"/>
                  <a:ea typeface="Rowdies"/>
                  <a:cs typeface="Rowdies"/>
                  <a:sym typeface="Rowdies"/>
                </a:rPr>
                <a:t>BASIC</a:t>
              </a:r>
              <a:endParaRPr b="0" i="0" sz="3600" u="none" cap="none" strike="noStrike">
                <a:solidFill>
                  <a:schemeClr val="dk1"/>
                </a:solidFill>
                <a:latin typeface="Calibri"/>
                <a:ea typeface="Calibri"/>
                <a:cs typeface="Calibri"/>
                <a:sym typeface="Calibri"/>
              </a:endParaRPr>
            </a:p>
          </p:txBody>
        </p:sp>
        <p:sp>
          <p:nvSpPr>
            <p:cNvPr id="229" name="Google Shape;229;g3fba4ba8bc6_0_189"/>
            <p:cNvSpPr/>
            <p:nvPr/>
          </p:nvSpPr>
          <p:spPr>
            <a:xfrm>
              <a:off x="1676400" y="4295775"/>
              <a:ext cx="4204200" cy="3612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30" name="Google Shape;230;g3fba4ba8bc6_0_189"/>
            <p:cNvSpPr/>
            <p:nvPr/>
          </p:nvSpPr>
          <p:spPr>
            <a:xfrm>
              <a:off x="2196465" y="8029575"/>
              <a:ext cx="31032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$10/MONTH</a:t>
              </a:r>
              <a:endParaRPr b="0" i="0" sz="3600" u="none" cap="none" strike="noStrike">
                <a:solidFill>
                  <a:schemeClr val="dk1"/>
                </a:solidFill>
                <a:latin typeface="Calibri"/>
                <a:ea typeface="Calibri"/>
                <a:cs typeface="Calibri"/>
                <a:sym typeface="Calibri"/>
              </a:endParaRPr>
            </a:p>
          </p:txBody>
        </p:sp>
        <p:sp>
          <p:nvSpPr>
            <p:cNvPr id="231" name="Google Shape;231;g3fba4ba8bc6_0_189"/>
            <p:cNvSpPr/>
            <p:nvPr/>
          </p:nvSpPr>
          <p:spPr>
            <a:xfrm>
              <a:off x="8368665" y="3495675"/>
              <a:ext cx="15603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D50001"/>
                </a:buClr>
                <a:buSzPts val="3600"/>
                <a:buFont typeface="Rowdies"/>
                <a:buNone/>
              </a:pPr>
              <a:r>
                <a:rPr b="1" i="0" lang="en-US" sz="3600" u="none" cap="none" strike="noStrike">
                  <a:solidFill>
                    <a:srgbClr val="D50001"/>
                  </a:solidFill>
                  <a:latin typeface="Rowdies"/>
                  <a:ea typeface="Rowdies"/>
                  <a:cs typeface="Rowdies"/>
                  <a:sym typeface="Rowdies"/>
                </a:rPr>
                <a:t>ELITE</a:t>
              </a:r>
              <a:endParaRPr b="0" i="0" sz="3600" u="none" cap="none" strike="noStrike">
                <a:solidFill>
                  <a:schemeClr val="dk1"/>
                </a:solidFill>
                <a:latin typeface="Calibri"/>
                <a:ea typeface="Calibri"/>
                <a:cs typeface="Calibri"/>
                <a:sym typeface="Calibri"/>
              </a:endParaRPr>
            </a:p>
          </p:txBody>
        </p:sp>
        <p:sp>
          <p:nvSpPr>
            <p:cNvPr id="232" name="Google Shape;232;g3fba4ba8bc6_0_189"/>
            <p:cNvSpPr/>
            <p:nvPr/>
          </p:nvSpPr>
          <p:spPr>
            <a:xfrm>
              <a:off x="7077075" y="4295775"/>
              <a:ext cx="4204200" cy="3612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33" name="Google Shape;233;g3fba4ba8bc6_0_189"/>
            <p:cNvSpPr/>
            <p:nvPr/>
          </p:nvSpPr>
          <p:spPr>
            <a:xfrm>
              <a:off x="7539990" y="8029575"/>
              <a:ext cx="3217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$50/MONTH</a:t>
              </a:r>
              <a:endParaRPr b="0" i="0" sz="3600" u="none" cap="none" strike="noStrike">
                <a:solidFill>
                  <a:schemeClr val="dk1"/>
                </a:solidFill>
                <a:latin typeface="Calibri"/>
                <a:ea typeface="Calibri"/>
                <a:cs typeface="Calibri"/>
                <a:sym typeface="Calibri"/>
              </a:endParaRPr>
            </a:p>
          </p:txBody>
        </p:sp>
        <p:sp>
          <p:nvSpPr>
            <p:cNvPr id="234" name="Google Shape;234;g3fba4ba8bc6_0_189"/>
            <p:cNvSpPr/>
            <p:nvPr/>
          </p:nvSpPr>
          <p:spPr>
            <a:xfrm>
              <a:off x="12931140" y="3495675"/>
              <a:ext cx="32367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D50001"/>
                </a:buClr>
                <a:buSzPts val="3600"/>
                <a:buFont typeface="Rowdies"/>
                <a:buNone/>
              </a:pPr>
              <a:r>
                <a:rPr b="1" i="0" lang="en-US" sz="3600" u="none" cap="none" strike="noStrike">
                  <a:solidFill>
                    <a:srgbClr val="D50001"/>
                  </a:solidFill>
                  <a:latin typeface="Rowdies"/>
                  <a:ea typeface="Rowdies"/>
                  <a:cs typeface="Rowdies"/>
                  <a:sym typeface="Rowdies"/>
                </a:rPr>
                <a:t>LEGENDARY</a:t>
              </a:r>
              <a:endParaRPr b="0" i="0" sz="3600" u="none" cap="none" strike="noStrike">
                <a:solidFill>
                  <a:schemeClr val="dk1"/>
                </a:solidFill>
                <a:latin typeface="Calibri"/>
                <a:ea typeface="Calibri"/>
                <a:cs typeface="Calibri"/>
                <a:sym typeface="Calibri"/>
              </a:endParaRPr>
            </a:p>
          </p:txBody>
        </p:sp>
        <p:sp>
          <p:nvSpPr>
            <p:cNvPr id="235" name="Google Shape;235;g3fba4ba8bc6_0_189"/>
            <p:cNvSpPr/>
            <p:nvPr/>
          </p:nvSpPr>
          <p:spPr>
            <a:xfrm>
              <a:off x="12477750" y="4295775"/>
              <a:ext cx="4204200" cy="3612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36" name="Google Shape;236;g3fba4ba8bc6_0_189"/>
            <p:cNvSpPr/>
            <p:nvPr/>
          </p:nvSpPr>
          <p:spPr>
            <a:xfrm>
              <a:off x="12840652" y="8029575"/>
              <a:ext cx="34176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241" name="Shape 241"/>
        <p:cNvGrpSpPr/>
        <p:nvPr/>
      </p:nvGrpSpPr>
      <p:grpSpPr>
        <a:xfrm>
          <a:off x="0" y="0"/>
          <a:ext cx="0" cy="0"/>
          <a:chOff x="0" y="0"/>
          <a:chExt cx="0" cy="0"/>
        </a:xfrm>
      </p:grpSpPr>
      <p:pic>
        <p:nvPicPr>
          <p:cNvPr descr="preencoded.png" id="242" name="Google Shape;242;g3fba4ba8bc6_0_216"/>
          <p:cNvPicPr preferRelativeResize="0"/>
          <p:nvPr/>
        </p:nvPicPr>
        <p:blipFill rotWithShape="1">
          <a:blip r:embed="rId3">
            <a:alphaModFix/>
          </a:blip>
          <a:srcRect b="0" l="0" r="0" t="0"/>
          <a:stretch/>
        </p:blipFill>
        <p:spPr>
          <a:xfrm rot="6300000">
            <a:off x="12182665" y="-2578568"/>
            <a:ext cx="7781924" cy="9620249"/>
          </a:xfrm>
          <a:prstGeom prst="rect">
            <a:avLst/>
          </a:prstGeom>
          <a:noFill/>
          <a:ln>
            <a:noFill/>
          </a:ln>
        </p:spPr>
      </p:pic>
      <p:pic>
        <p:nvPicPr>
          <p:cNvPr descr="preencoded.png" id="243" name="Google Shape;243;g3fba4ba8bc6_0_216"/>
          <p:cNvPicPr preferRelativeResize="0"/>
          <p:nvPr/>
        </p:nvPicPr>
        <p:blipFill rotWithShape="1">
          <a:blip r:embed="rId4">
            <a:alphaModFix/>
          </a:blip>
          <a:srcRect b="0" l="0" r="0" t="0"/>
          <a:stretch/>
        </p:blipFill>
        <p:spPr>
          <a:xfrm>
            <a:off x="-285751" y="4743450"/>
            <a:ext cx="11830050" cy="6572250"/>
          </a:xfrm>
          <a:prstGeom prst="rect">
            <a:avLst/>
          </a:prstGeom>
          <a:noFill/>
          <a:ln>
            <a:noFill/>
          </a:ln>
        </p:spPr>
      </p:pic>
      <p:pic>
        <p:nvPicPr>
          <p:cNvPr descr="preencoded.png" id="244" name="Google Shape;244;g3fba4ba8bc6_0_216"/>
          <p:cNvPicPr preferRelativeResize="0"/>
          <p:nvPr/>
        </p:nvPicPr>
        <p:blipFill rotWithShape="1">
          <a:blip r:embed="rId5">
            <a:alphaModFix/>
          </a:blip>
          <a:srcRect b="0" l="0" r="0" t="0"/>
          <a:stretch/>
        </p:blipFill>
        <p:spPr>
          <a:xfrm>
            <a:off x="628650" y="5314950"/>
            <a:ext cx="437969" cy="4688400"/>
          </a:xfrm>
          <a:prstGeom prst="rect">
            <a:avLst/>
          </a:prstGeom>
          <a:noFill/>
          <a:ln>
            <a:noFill/>
          </a:ln>
        </p:spPr>
      </p:pic>
      <p:grpSp>
        <p:nvGrpSpPr>
          <p:cNvPr id="245" name="Google Shape;245;g3fba4ba8bc6_0_216"/>
          <p:cNvGrpSpPr/>
          <p:nvPr/>
        </p:nvGrpSpPr>
        <p:grpSpPr>
          <a:xfrm>
            <a:off x="17640300" y="7994925"/>
            <a:ext cx="596549" cy="2063476"/>
            <a:chOff x="17640300" y="7994925"/>
            <a:chExt cx="596549" cy="2063476"/>
          </a:xfrm>
        </p:grpSpPr>
        <p:pic>
          <p:nvPicPr>
            <p:cNvPr descr="preencoded.png" id="246" name="Google Shape;246;g3fba4ba8bc6_0_216"/>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47" name="Google Shape;247;g3fba4ba8bc6_0_21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48" name="Google Shape;248;g3fba4ba8bc6_0_216"/>
          <p:cNvGrpSpPr/>
          <p:nvPr/>
        </p:nvGrpSpPr>
        <p:grpSpPr>
          <a:xfrm>
            <a:off x="742950" y="1181100"/>
            <a:ext cx="16811625" cy="7841100"/>
            <a:chOff x="742950" y="1181100"/>
            <a:chExt cx="16811625" cy="7841100"/>
          </a:xfrm>
        </p:grpSpPr>
        <p:sp>
          <p:nvSpPr>
            <p:cNvPr id="249" name="Google Shape;249;g3fba4ba8bc6_0_216"/>
            <p:cNvSpPr/>
            <p:nvPr/>
          </p:nvSpPr>
          <p:spPr>
            <a:xfrm>
              <a:off x="952500" y="1181100"/>
              <a:ext cx="4229100" cy="4229100"/>
            </a:xfrm>
            <a:prstGeom prst="ellipse">
              <a:avLst/>
            </a:prstGeom>
            <a:noFill/>
            <a:ln cap="flat" cmpd="sng" w="104775">
              <a:solidFill>
                <a:srgbClr val="FFB9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0" name="Google Shape;250;g3fba4ba8bc6_0_216"/>
            <p:cNvPicPr preferRelativeResize="0"/>
            <p:nvPr/>
          </p:nvPicPr>
          <p:blipFill rotWithShape="1">
            <a:blip r:embed="rId7">
              <a:alphaModFix/>
            </a:blip>
            <a:srcRect b="0" l="0" r="0" t="0"/>
            <a:stretch/>
          </p:blipFill>
          <p:spPr>
            <a:xfrm>
              <a:off x="2520960" y="2749562"/>
              <a:ext cx="1092180" cy="1092182"/>
            </a:xfrm>
            <a:prstGeom prst="rect">
              <a:avLst/>
            </a:prstGeom>
            <a:noFill/>
            <a:ln>
              <a:noFill/>
            </a:ln>
          </p:spPr>
        </p:pic>
        <p:sp>
          <p:nvSpPr>
            <p:cNvPr id="251" name="Google Shape;251;g3fba4ba8bc6_0_216"/>
            <p:cNvSpPr/>
            <p:nvPr/>
          </p:nvSpPr>
          <p:spPr>
            <a:xfrm>
              <a:off x="5076825" y="1181100"/>
              <a:ext cx="4229100" cy="4229100"/>
            </a:xfrm>
            <a:prstGeom prst="ellipse">
              <a:avLst/>
            </a:prstGeom>
            <a:noFill/>
            <a:ln cap="flat" cmpd="sng" w="104775">
              <a:solidFill>
                <a:srgbClr val="FFB9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2" name="Google Shape;252;g3fba4ba8bc6_0_216"/>
            <p:cNvPicPr preferRelativeResize="0"/>
            <p:nvPr/>
          </p:nvPicPr>
          <p:blipFill rotWithShape="1">
            <a:blip r:embed="rId8">
              <a:alphaModFix/>
            </a:blip>
            <a:srcRect b="0" l="0" r="0" t="0"/>
            <a:stretch/>
          </p:blipFill>
          <p:spPr>
            <a:xfrm>
              <a:off x="6734175" y="2838450"/>
              <a:ext cx="894080" cy="892810"/>
            </a:xfrm>
            <a:prstGeom prst="rect">
              <a:avLst/>
            </a:prstGeom>
            <a:noFill/>
            <a:ln>
              <a:noFill/>
            </a:ln>
          </p:spPr>
        </p:pic>
        <p:sp>
          <p:nvSpPr>
            <p:cNvPr id="253" name="Google Shape;253;g3fba4ba8bc6_0_216"/>
            <p:cNvSpPr/>
            <p:nvPr/>
          </p:nvSpPr>
          <p:spPr>
            <a:xfrm>
              <a:off x="9201150" y="1181100"/>
              <a:ext cx="4229100" cy="4229100"/>
            </a:xfrm>
            <a:prstGeom prst="ellipse">
              <a:avLst/>
            </a:prstGeom>
            <a:noFill/>
            <a:ln cap="flat" cmpd="sng" w="104775">
              <a:solidFill>
                <a:srgbClr val="FFB9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4" name="Google Shape;254;g3fba4ba8bc6_0_216"/>
            <p:cNvPicPr preferRelativeResize="0"/>
            <p:nvPr/>
          </p:nvPicPr>
          <p:blipFill rotWithShape="1">
            <a:blip r:embed="rId9">
              <a:alphaModFix/>
            </a:blip>
            <a:srcRect b="0" l="0" r="0" t="0"/>
            <a:stretch/>
          </p:blipFill>
          <p:spPr>
            <a:xfrm>
              <a:off x="10782281" y="2689622"/>
              <a:ext cx="1139446" cy="1139446"/>
            </a:xfrm>
            <a:prstGeom prst="rect">
              <a:avLst/>
            </a:prstGeom>
            <a:noFill/>
            <a:ln>
              <a:noFill/>
            </a:ln>
          </p:spPr>
        </p:pic>
        <p:sp>
          <p:nvSpPr>
            <p:cNvPr id="255" name="Google Shape;255;g3fba4ba8bc6_0_216"/>
            <p:cNvSpPr/>
            <p:nvPr/>
          </p:nvSpPr>
          <p:spPr>
            <a:xfrm>
              <a:off x="13325475" y="1181100"/>
              <a:ext cx="4229100" cy="4229100"/>
            </a:xfrm>
            <a:prstGeom prst="ellipse">
              <a:avLst/>
            </a:prstGeom>
            <a:noFill/>
            <a:ln cap="flat" cmpd="sng" w="104775">
              <a:solidFill>
                <a:srgbClr val="FFB90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6" name="Google Shape;256;g3fba4ba8bc6_0_216"/>
            <p:cNvPicPr preferRelativeResize="0"/>
            <p:nvPr/>
          </p:nvPicPr>
          <p:blipFill rotWithShape="1">
            <a:blip r:embed="rId10">
              <a:alphaModFix/>
            </a:blip>
            <a:srcRect b="0" l="0" r="0" t="0"/>
            <a:stretch/>
          </p:blipFill>
          <p:spPr>
            <a:xfrm>
              <a:off x="14906626" y="2686047"/>
              <a:ext cx="1117600" cy="1219200"/>
            </a:xfrm>
            <a:prstGeom prst="rect">
              <a:avLst/>
            </a:prstGeom>
            <a:noFill/>
            <a:ln>
              <a:noFill/>
            </a:ln>
          </p:spPr>
        </p:pic>
        <p:sp>
          <p:nvSpPr>
            <p:cNvPr id="257" name="Google Shape;257;g3fba4ba8bc6_0_216"/>
            <p:cNvSpPr/>
            <p:nvPr/>
          </p:nvSpPr>
          <p:spPr>
            <a:xfrm>
              <a:off x="742950" y="2876550"/>
              <a:ext cx="838200" cy="838200"/>
            </a:xfrm>
            <a:prstGeom prst="ellipse">
              <a:avLst/>
            </a:prstGeom>
            <a:solidFill>
              <a:srgbClr val="D50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g3fba4ba8bc6_0_216"/>
            <p:cNvSpPr/>
            <p:nvPr/>
          </p:nvSpPr>
          <p:spPr>
            <a:xfrm>
              <a:off x="4792028" y="2876550"/>
              <a:ext cx="883800" cy="838200"/>
            </a:xfrm>
            <a:prstGeom prst="ellipse">
              <a:avLst/>
            </a:prstGeom>
            <a:solidFill>
              <a:srgbClr val="D50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g3fba4ba8bc6_0_216"/>
            <p:cNvSpPr/>
            <p:nvPr/>
          </p:nvSpPr>
          <p:spPr>
            <a:xfrm>
              <a:off x="8896350" y="2876550"/>
              <a:ext cx="838200" cy="838200"/>
            </a:xfrm>
            <a:prstGeom prst="ellipse">
              <a:avLst/>
            </a:prstGeom>
            <a:solidFill>
              <a:srgbClr val="D50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g3fba4ba8bc6_0_216"/>
            <p:cNvSpPr/>
            <p:nvPr/>
          </p:nvSpPr>
          <p:spPr>
            <a:xfrm>
              <a:off x="12973050" y="2876550"/>
              <a:ext cx="838200" cy="838200"/>
            </a:xfrm>
            <a:prstGeom prst="ellipse">
              <a:avLst/>
            </a:prstGeom>
            <a:solidFill>
              <a:srgbClr val="D500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g3fba4ba8bc6_0_216"/>
            <p:cNvSpPr/>
            <p:nvPr/>
          </p:nvSpPr>
          <p:spPr>
            <a:xfrm>
              <a:off x="904875" y="2824163"/>
              <a:ext cx="781200" cy="120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Rowdies"/>
                <a:buNone/>
              </a:pPr>
              <a:r>
                <a:rPr b="1" i="0" lang="en-US" sz="6000" u="none" cap="none" strike="noStrike">
                  <a:solidFill>
                    <a:srgbClr val="FFFFFF"/>
                  </a:solidFill>
                  <a:latin typeface="Rowdies"/>
                  <a:ea typeface="Rowdies"/>
                  <a:cs typeface="Rowdies"/>
                  <a:sym typeface="Rowdies"/>
                </a:rPr>
                <a:t>S</a:t>
              </a:r>
              <a:endParaRPr b="0" i="0" sz="6000" u="none" cap="none" strike="noStrike">
                <a:solidFill>
                  <a:schemeClr val="dk1"/>
                </a:solidFill>
                <a:latin typeface="Calibri"/>
                <a:ea typeface="Calibri"/>
                <a:cs typeface="Calibri"/>
                <a:sym typeface="Calibri"/>
              </a:endParaRPr>
            </a:p>
          </p:txBody>
        </p:sp>
        <p:sp>
          <p:nvSpPr>
            <p:cNvPr id="262" name="Google Shape;262;g3fba4ba8bc6_0_216"/>
            <p:cNvSpPr/>
            <p:nvPr/>
          </p:nvSpPr>
          <p:spPr>
            <a:xfrm>
              <a:off x="4776788" y="2824163"/>
              <a:ext cx="1190700" cy="120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Rowdies"/>
                <a:buNone/>
              </a:pPr>
              <a:r>
                <a:rPr b="1" i="0" lang="en-US" sz="6000" u="none" cap="none" strike="noStrike">
                  <a:solidFill>
                    <a:srgbClr val="FFFFFF"/>
                  </a:solidFill>
                  <a:latin typeface="Rowdies"/>
                  <a:ea typeface="Rowdies"/>
                  <a:cs typeface="Rowdies"/>
                  <a:sym typeface="Rowdies"/>
                </a:rPr>
                <a:t>W</a:t>
              </a:r>
              <a:endParaRPr b="0" i="0" sz="6000" u="none" cap="none" strike="noStrike">
                <a:solidFill>
                  <a:schemeClr val="dk1"/>
                </a:solidFill>
                <a:latin typeface="Calibri"/>
                <a:ea typeface="Calibri"/>
                <a:cs typeface="Calibri"/>
                <a:sym typeface="Calibri"/>
              </a:endParaRPr>
            </a:p>
          </p:txBody>
        </p:sp>
        <p:sp>
          <p:nvSpPr>
            <p:cNvPr id="263" name="Google Shape;263;g3fba4ba8bc6_0_216"/>
            <p:cNvSpPr/>
            <p:nvPr/>
          </p:nvSpPr>
          <p:spPr>
            <a:xfrm>
              <a:off x="9010650" y="2824163"/>
              <a:ext cx="876300" cy="120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Rowdies"/>
                <a:buNone/>
              </a:pPr>
              <a:r>
                <a:rPr b="1" i="0" lang="en-US" sz="6000" u="none" cap="none" strike="noStrike">
                  <a:solidFill>
                    <a:srgbClr val="FFFFFF"/>
                  </a:solidFill>
                  <a:latin typeface="Rowdies"/>
                  <a:ea typeface="Rowdies"/>
                  <a:cs typeface="Rowdies"/>
                  <a:sym typeface="Rowdies"/>
                </a:rPr>
                <a:t>O</a:t>
              </a:r>
              <a:endParaRPr b="0" i="0" sz="6000" u="none" cap="none" strike="noStrike">
                <a:solidFill>
                  <a:schemeClr val="dk1"/>
                </a:solidFill>
                <a:latin typeface="Calibri"/>
                <a:ea typeface="Calibri"/>
                <a:cs typeface="Calibri"/>
                <a:sym typeface="Calibri"/>
              </a:endParaRPr>
            </a:p>
          </p:txBody>
        </p:sp>
        <p:sp>
          <p:nvSpPr>
            <p:cNvPr id="264" name="Google Shape;264;g3fba4ba8bc6_0_216"/>
            <p:cNvSpPr/>
            <p:nvPr/>
          </p:nvSpPr>
          <p:spPr>
            <a:xfrm>
              <a:off x="13134975" y="2824163"/>
              <a:ext cx="781200" cy="120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Rowdies"/>
                <a:buNone/>
              </a:pPr>
              <a:r>
                <a:rPr b="1" i="0" lang="en-US" sz="6000" u="none" cap="none" strike="noStrike">
                  <a:solidFill>
                    <a:srgbClr val="FFFFFF"/>
                  </a:solidFill>
                  <a:latin typeface="Rowdies"/>
                  <a:ea typeface="Rowdies"/>
                  <a:cs typeface="Rowdies"/>
                  <a:sym typeface="Rowdies"/>
                </a:rPr>
                <a:t>T</a:t>
              </a:r>
              <a:endParaRPr b="0" i="0" sz="6000" u="none" cap="none" strike="noStrike">
                <a:solidFill>
                  <a:schemeClr val="dk1"/>
                </a:solidFill>
                <a:latin typeface="Calibri"/>
                <a:ea typeface="Calibri"/>
                <a:cs typeface="Calibri"/>
                <a:sym typeface="Calibri"/>
              </a:endParaRPr>
            </a:p>
          </p:txBody>
        </p:sp>
        <p:sp>
          <p:nvSpPr>
            <p:cNvPr id="265" name="Google Shape;265;g3fba4ba8bc6_0_216"/>
            <p:cNvSpPr/>
            <p:nvPr/>
          </p:nvSpPr>
          <p:spPr>
            <a:xfrm>
              <a:off x="952500" y="5848350"/>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Eclipse</a:t>
              </a:r>
              <a:endParaRPr b="0" i="0" sz="2700" u="none" cap="none" strike="noStrike">
                <a:solidFill>
                  <a:schemeClr val="dk1"/>
                </a:solidFill>
                <a:latin typeface="Calibri"/>
                <a:ea typeface="Calibri"/>
                <a:cs typeface="Calibri"/>
                <a:sym typeface="Calibri"/>
              </a:endParaRPr>
            </a:p>
          </p:txBody>
        </p:sp>
        <p:sp>
          <p:nvSpPr>
            <p:cNvPr id="266" name="Google Shape;266;g3fba4ba8bc6_0_216"/>
            <p:cNvSpPr/>
            <p:nvPr/>
          </p:nvSpPr>
          <p:spPr>
            <a:xfrm>
              <a:off x="952500" y="6429375"/>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67" name="Google Shape;267;g3fba4ba8bc6_0_216"/>
            <p:cNvSpPr/>
            <p:nvPr/>
          </p:nvSpPr>
          <p:spPr>
            <a:xfrm>
              <a:off x="952500" y="7534275"/>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Quest</a:t>
              </a:r>
              <a:endParaRPr b="0" i="0" sz="2700" u="none" cap="none" strike="noStrike">
                <a:solidFill>
                  <a:schemeClr val="dk1"/>
                </a:solidFill>
                <a:latin typeface="Calibri"/>
                <a:ea typeface="Calibri"/>
                <a:cs typeface="Calibri"/>
                <a:sym typeface="Calibri"/>
              </a:endParaRPr>
            </a:p>
          </p:txBody>
        </p:sp>
        <p:sp>
          <p:nvSpPr>
            <p:cNvPr id="268" name="Google Shape;268;g3fba4ba8bc6_0_216"/>
            <p:cNvSpPr/>
            <p:nvPr/>
          </p:nvSpPr>
          <p:spPr>
            <a:xfrm>
              <a:off x="952500" y="8115300"/>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Adventurers seek immortal artifact.</a:t>
              </a:r>
              <a:endParaRPr b="0" i="0" sz="2400" u="none" cap="none" strike="noStrike">
                <a:solidFill>
                  <a:schemeClr val="dk1"/>
                </a:solidFill>
                <a:latin typeface="Calibri"/>
                <a:ea typeface="Calibri"/>
                <a:cs typeface="Calibri"/>
                <a:sym typeface="Calibri"/>
              </a:endParaRPr>
            </a:p>
          </p:txBody>
        </p:sp>
        <p:sp>
          <p:nvSpPr>
            <p:cNvPr id="269" name="Google Shape;269;g3fba4ba8bc6_0_216"/>
            <p:cNvSpPr/>
            <p:nvPr/>
          </p:nvSpPr>
          <p:spPr>
            <a:xfrm>
              <a:off x="5076825" y="5848350"/>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Eclipse</a:t>
              </a:r>
              <a:endParaRPr b="0" i="0" sz="2700" u="none" cap="none" strike="noStrike">
                <a:solidFill>
                  <a:schemeClr val="dk1"/>
                </a:solidFill>
                <a:latin typeface="Calibri"/>
                <a:ea typeface="Calibri"/>
                <a:cs typeface="Calibri"/>
                <a:sym typeface="Calibri"/>
              </a:endParaRPr>
            </a:p>
          </p:txBody>
        </p:sp>
        <p:sp>
          <p:nvSpPr>
            <p:cNvPr id="270" name="Google Shape;270;g3fba4ba8bc6_0_216"/>
            <p:cNvSpPr/>
            <p:nvPr/>
          </p:nvSpPr>
          <p:spPr>
            <a:xfrm>
              <a:off x="5076825" y="6429375"/>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71" name="Google Shape;271;g3fba4ba8bc6_0_216"/>
            <p:cNvSpPr/>
            <p:nvPr/>
          </p:nvSpPr>
          <p:spPr>
            <a:xfrm>
              <a:off x="5076825" y="7534275"/>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Quest</a:t>
              </a:r>
              <a:endParaRPr b="0" i="0" sz="2700" u="none" cap="none" strike="noStrike">
                <a:solidFill>
                  <a:schemeClr val="dk1"/>
                </a:solidFill>
                <a:latin typeface="Calibri"/>
                <a:ea typeface="Calibri"/>
                <a:cs typeface="Calibri"/>
                <a:sym typeface="Calibri"/>
              </a:endParaRPr>
            </a:p>
          </p:txBody>
        </p:sp>
        <p:sp>
          <p:nvSpPr>
            <p:cNvPr id="272" name="Google Shape;272;g3fba4ba8bc6_0_216"/>
            <p:cNvSpPr/>
            <p:nvPr/>
          </p:nvSpPr>
          <p:spPr>
            <a:xfrm>
              <a:off x="5076825" y="8115300"/>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Adventurers seek immortal artifact.</a:t>
              </a:r>
              <a:endParaRPr b="0" i="0" sz="2400" u="none" cap="none" strike="noStrike">
                <a:solidFill>
                  <a:schemeClr val="dk1"/>
                </a:solidFill>
                <a:latin typeface="Calibri"/>
                <a:ea typeface="Calibri"/>
                <a:cs typeface="Calibri"/>
                <a:sym typeface="Calibri"/>
              </a:endParaRPr>
            </a:p>
          </p:txBody>
        </p:sp>
        <p:sp>
          <p:nvSpPr>
            <p:cNvPr id="273" name="Google Shape;273;g3fba4ba8bc6_0_216"/>
            <p:cNvSpPr/>
            <p:nvPr/>
          </p:nvSpPr>
          <p:spPr>
            <a:xfrm>
              <a:off x="9201150" y="5848350"/>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Eclipse</a:t>
              </a:r>
              <a:endParaRPr b="0" i="0" sz="2700" u="none" cap="none" strike="noStrike">
                <a:solidFill>
                  <a:schemeClr val="dk1"/>
                </a:solidFill>
                <a:latin typeface="Calibri"/>
                <a:ea typeface="Calibri"/>
                <a:cs typeface="Calibri"/>
                <a:sym typeface="Calibri"/>
              </a:endParaRPr>
            </a:p>
          </p:txBody>
        </p:sp>
        <p:sp>
          <p:nvSpPr>
            <p:cNvPr id="274" name="Google Shape;274;g3fba4ba8bc6_0_216"/>
            <p:cNvSpPr/>
            <p:nvPr/>
          </p:nvSpPr>
          <p:spPr>
            <a:xfrm>
              <a:off x="9201150" y="6429375"/>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75" name="Google Shape;275;g3fba4ba8bc6_0_216"/>
            <p:cNvSpPr/>
            <p:nvPr/>
          </p:nvSpPr>
          <p:spPr>
            <a:xfrm>
              <a:off x="9201150" y="7534275"/>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Quest</a:t>
              </a:r>
              <a:endParaRPr b="0" i="0" sz="2700" u="none" cap="none" strike="noStrike">
                <a:solidFill>
                  <a:schemeClr val="dk1"/>
                </a:solidFill>
                <a:latin typeface="Calibri"/>
                <a:ea typeface="Calibri"/>
                <a:cs typeface="Calibri"/>
                <a:sym typeface="Calibri"/>
              </a:endParaRPr>
            </a:p>
          </p:txBody>
        </p:sp>
        <p:sp>
          <p:nvSpPr>
            <p:cNvPr id="276" name="Google Shape;276;g3fba4ba8bc6_0_216"/>
            <p:cNvSpPr/>
            <p:nvPr/>
          </p:nvSpPr>
          <p:spPr>
            <a:xfrm>
              <a:off x="9201150" y="8115300"/>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Adventurers seek immortal artifact.</a:t>
              </a:r>
              <a:endParaRPr b="0" i="0" sz="2400" u="none" cap="none" strike="noStrike">
                <a:solidFill>
                  <a:schemeClr val="dk1"/>
                </a:solidFill>
                <a:latin typeface="Calibri"/>
                <a:ea typeface="Calibri"/>
                <a:cs typeface="Calibri"/>
                <a:sym typeface="Calibri"/>
              </a:endParaRPr>
            </a:p>
          </p:txBody>
        </p:sp>
        <p:sp>
          <p:nvSpPr>
            <p:cNvPr id="277" name="Google Shape;277;g3fba4ba8bc6_0_216"/>
            <p:cNvSpPr/>
            <p:nvPr/>
          </p:nvSpPr>
          <p:spPr>
            <a:xfrm>
              <a:off x="13325475" y="5848350"/>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Eclipse</a:t>
              </a:r>
              <a:endParaRPr b="0" i="0" sz="2700" u="none" cap="none" strike="noStrike">
                <a:solidFill>
                  <a:schemeClr val="dk1"/>
                </a:solidFill>
                <a:latin typeface="Calibri"/>
                <a:ea typeface="Calibri"/>
                <a:cs typeface="Calibri"/>
                <a:sym typeface="Calibri"/>
              </a:endParaRPr>
            </a:p>
          </p:txBody>
        </p:sp>
        <p:sp>
          <p:nvSpPr>
            <p:cNvPr id="278" name="Google Shape;278;g3fba4ba8bc6_0_216"/>
            <p:cNvSpPr/>
            <p:nvPr/>
          </p:nvSpPr>
          <p:spPr>
            <a:xfrm>
              <a:off x="13325475" y="6429375"/>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79" name="Google Shape;279;g3fba4ba8bc6_0_216"/>
            <p:cNvSpPr/>
            <p:nvPr/>
          </p:nvSpPr>
          <p:spPr>
            <a:xfrm>
              <a:off x="13325475" y="7534275"/>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Quest</a:t>
              </a:r>
              <a:endParaRPr b="0" i="0" sz="2700" u="none" cap="none" strike="noStrike">
                <a:solidFill>
                  <a:schemeClr val="dk1"/>
                </a:solidFill>
                <a:latin typeface="Calibri"/>
                <a:ea typeface="Calibri"/>
                <a:cs typeface="Calibri"/>
                <a:sym typeface="Calibri"/>
              </a:endParaRPr>
            </a:p>
          </p:txBody>
        </p:sp>
        <p:sp>
          <p:nvSpPr>
            <p:cNvPr id="280" name="Google Shape;280;g3fba4ba8bc6_0_216"/>
            <p:cNvSpPr/>
            <p:nvPr/>
          </p:nvSpPr>
          <p:spPr>
            <a:xfrm>
              <a:off x="13325475" y="8115300"/>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Adventurers seek immortal artifact.</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285" name="Shape 285"/>
        <p:cNvGrpSpPr/>
        <p:nvPr/>
      </p:nvGrpSpPr>
      <p:grpSpPr>
        <a:xfrm>
          <a:off x="0" y="0"/>
          <a:ext cx="0" cy="0"/>
          <a:chOff x="0" y="0"/>
          <a:chExt cx="0" cy="0"/>
        </a:xfrm>
      </p:grpSpPr>
      <p:pic>
        <p:nvPicPr>
          <p:cNvPr descr="preencoded.png" id="286" name="Google Shape;286;g3fba4ba8bc6_0_259"/>
          <p:cNvPicPr preferRelativeResize="0"/>
          <p:nvPr/>
        </p:nvPicPr>
        <p:blipFill rotWithShape="1">
          <a:blip r:embed="rId3">
            <a:alphaModFix/>
          </a:blip>
          <a:srcRect b="0" l="0" r="0" t="0"/>
          <a:stretch/>
        </p:blipFill>
        <p:spPr>
          <a:xfrm>
            <a:off x="10496550" y="-838200"/>
            <a:ext cx="8620125" cy="8734425"/>
          </a:xfrm>
          <a:prstGeom prst="rect">
            <a:avLst/>
          </a:prstGeom>
          <a:noFill/>
          <a:ln>
            <a:noFill/>
          </a:ln>
        </p:spPr>
      </p:pic>
      <p:pic>
        <p:nvPicPr>
          <p:cNvPr descr="preencoded.png" id="287" name="Google Shape;287;g3fba4ba8bc6_0_259"/>
          <p:cNvPicPr preferRelativeResize="0"/>
          <p:nvPr/>
        </p:nvPicPr>
        <p:blipFill rotWithShape="1">
          <a:blip r:embed="rId4">
            <a:alphaModFix/>
          </a:blip>
          <a:srcRect b="0" l="0" r="0" t="0"/>
          <a:stretch/>
        </p:blipFill>
        <p:spPr>
          <a:xfrm>
            <a:off x="-781050" y="4267200"/>
            <a:ext cx="9791700" cy="7505700"/>
          </a:xfrm>
          <a:prstGeom prst="rect">
            <a:avLst/>
          </a:prstGeom>
          <a:noFill/>
          <a:ln>
            <a:noFill/>
          </a:ln>
        </p:spPr>
      </p:pic>
      <p:pic>
        <p:nvPicPr>
          <p:cNvPr descr="preencoded.png" id="288" name="Google Shape;288;g3fba4ba8bc6_0_259"/>
          <p:cNvPicPr preferRelativeResize="0"/>
          <p:nvPr/>
        </p:nvPicPr>
        <p:blipFill rotWithShape="1">
          <a:blip r:embed="rId5">
            <a:alphaModFix/>
          </a:blip>
          <a:srcRect b="0" l="0" r="0" t="0"/>
          <a:stretch/>
        </p:blipFill>
        <p:spPr>
          <a:xfrm>
            <a:off x="723900" y="866775"/>
            <a:ext cx="2087794" cy="729233"/>
          </a:xfrm>
          <a:prstGeom prst="rect">
            <a:avLst/>
          </a:prstGeom>
          <a:noFill/>
          <a:ln>
            <a:noFill/>
          </a:ln>
        </p:spPr>
      </p:pic>
      <p:grpSp>
        <p:nvGrpSpPr>
          <p:cNvPr id="289" name="Google Shape;289;g3fba4ba8bc6_0_259"/>
          <p:cNvGrpSpPr/>
          <p:nvPr/>
        </p:nvGrpSpPr>
        <p:grpSpPr>
          <a:xfrm>
            <a:off x="17640300" y="7994925"/>
            <a:ext cx="596549" cy="2063476"/>
            <a:chOff x="17640300" y="7994925"/>
            <a:chExt cx="596549" cy="2063476"/>
          </a:xfrm>
        </p:grpSpPr>
        <p:pic>
          <p:nvPicPr>
            <p:cNvPr descr="preencoded.png" id="290" name="Google Shape;290;g3fba4ba8bc6_0_259"/>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91" name="Google Shape;291;g3fba4ba8bc6_0_25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92" name="Google Shape;292;g3fba4ba8bc6_0_259"/>
          <p:cNvPicPr preferRelativeResize="0"/>
          <p:nvPr/>
        </p:nvPicPr>
        <p:blipFill rotWithShape="1">
          <a:blip r:embed="rId7">
            <a:alphaModFix/>
          </a:blip>
          <a:srcRect b="0" l="0" r="0" t="0"/>
          <a:stretch/>
        </p:blipFill>
        <p:spPr>
          <a:xfrm>
            <a:off x="5610225" y="504825"/>
            <a:ext cx="4562475" cy="9277350"/>
          </a:xfrm>
          <a:prstGeom prst="rect">
            <a:avLst/>
          </a:prstGeom>
          <a:noFill/>
          <a:ln>
            <a:noFill/>
          </a:ln>
        </p:spPr>
      </p:pic>
      <p:pic>
        <p:nvPicPr>
          <p:cNvPr descr="preencoded.png" id="293" name="Google Shape;293;g3fba4ba8bc6_0_259"/>
          <p:cNvPicPr preferRelativeResize="0"/>
          <p:nvPr/>
        </p:nvPicPr>
        <p:blipFill rotWithShape="1">
          <a:blip r:embed="rId8">
            <a:alphaModFix/>
          </a:blip>
          <a:srcRect b="0" l="0" r="0" t="0"/>
          <a:stretch/>
        </p:blipFill>
        <p:spPr>
          <a:xfrm>
            <a:off x="742950" y="504825"/>
            <a:ext cx="4562475" cy="3552825"/>
          </a:xfrm>
          <a:prstGeom prst="rect">
            <a:avLst/>
          </a:prstGeom>
          <a:noFill/>
          <a:ln>
            <a:noFill/>
          </a:ln>
        </p:spPr>
      </p:pic>
      <p:pic>
        <p:nvPicPr>
          <p:cNvPr descr="preencoded.png" id="294" name="Google Shape;294;g3fba4ba8bc6_0_259"/>
          <p:cNvPicPr preferRelativeResize="0"/>
          <p:nvPr/>
        </p:nvPicPr>
        <p:blipFill rotWithShape="1">
          <a:blip r:embed="rId9">
            <a:alphaModFix/>
          </a:blip>
          <a:srcRect b="0" l="0" r="0" t="0"/>
          <a:stretch/>
        </p:blipFill>
        <p:spPr>
          <a:xfrm>
            <a:off x="742950" y="4410075"/>
            <a:ext cx="4562475" cy="5372100"/>
          </a:xfrm>
          <a:prstGeom prst="rect">
            <a:avLst/>
          </a:prstGeom>
          <a:noFill/>
          <a:ln>
            <a:noFill/>
          </a:ln>
        </p:spPr>
      </p:pic>
      <p:sp>
        <p:nvSpPr>
          <p:cNvPr id="295" name="Google Shape;295;g3fba4ba8bc6_0_259"/>
          <p:cNvSpPr/>
          <p:nvPr/>
        </p:nvSpPr>
        <p:spPr>
          <a:xfrm>
            <a:off x="10906125" y="1238250"/>
            <a:ext cx="5572200" cy="120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Rowdies"/>
              <a:buNone/>
            </a:pPr>
            <a:r>
              <a:rPr b="1" i="0" lang="en-US" sz="6000" u="none" cap="none" strike="noStrike">
                <a:solidFill>
                  <a:srgbClr val="0E0E0E"/>
                </a:solidFill>
                <a:latin typeface="Rowdies"/>
                <a:ea typeface="Rowdies"/>
                <a:cs typeface="Rowdies"/>
                <a:sym typeface="Rowdies"/>
              </a:rPr>
              <a:t>SOME DATA</a:t>
            </a:r>
            <a:endParaRPr b="0" i="0" sz="6000" u="none" cap="none" strike="noStrike">
              <a:solidFill>
                <a:schemeClr val="dk1"/>
              </a:solidFill>
              <a:latin typeface="Calibri"/>
              <a:ea typeface="Calibri"/>
              <a:cs typeface="Calibri"/>
              <a:sym typeface="Calibri"/>
            </a:endParaRPr>
          </a:p>
        </p:txBody>
      </p:sp>
      <p:sp>
        <p:nvSpPr>
          <p:cNvPr id="296" name="Google Shape;296;g3fba4ba8bc6_0_259"/>
          <p:cNvSpPr/>
          <p:nvPr/>
        </p:nvSpPr>
        <p:spPr>
          <a:xfrm>
            <a:off x="10906125" y="2657475"/>
            <a:ext cx="31890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Rowdies"/>
              <a:buNone/>
            </a:pPr>
            <a:r>
              <a:rPr b="1" i="0" lang="en-US" sz="9600" u="none" cap="none" strike="noStrike">
                <a:solidFill>
                  <a:srgbClr val="272727"/>
                </a:solidFill>
                <a:latin typeface="Rowdies"/>
                <a:ea typeface="Rowdies"/>
                <a:cs typeface="Rowdies"/>
                <a:sym typeface="Rowdies"/>
              </a:rPr>
              <a:t>75%</a:t>
            </a:r>
            <a:endParaRPr b="0" i="0" sz="9600" u="none" cap="none" strike="noStrike">
              <a:solidFill>
                <a:schemeClr val="dk1"/>
              </a:solidFill>
              <a:latin typeface="Calibri"/>
              <a:ea typeface="Calibri"/>
              <a:cs typeface="Calibri"/>
              <a:sym typeface="Calibri"/>
            </a:endParaRPr>
          </a:p>
        </p:txBody>
      </p:sp>
      <p:grpSp>
        <p:nvGrpSpPr>
          <p:cNvPr id="297" name="Google Shape;297;g3fba4ba8bc6_0_259"/>
          <p:cNvGrpSpPr/>
          <p:nvPr/>
        </p:nvGrpSpPr>
        <p:grpSpPr>
          <a:xfrm>
            <a:off x="10906125" y="4400550"/>
            <a:ext cx="5974200" cy="1011525"/>
            <a:chOff x="10906125" y="4400550"/>
            <a:chExt cx="5974200" cy="1011525"/>
          </a:xfrm>
        </p:grpSpPr>
        <p:sp>
          <p:nvSpPr>
            <p:cNvPr id="298" name="Google Shape;298;g3fba4ba8bc6_0_259"/>
            <p:cNvSpPr/>
            <p:nvPr/>
          </p:nvSpPr>
          <p:spPr>
            <a:xfrm>
              <a:off x="10906125" y="4400550"/>
              <a:ext cx="59742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Enchanted Creatures</a:t>
              </a:r>
              <a:endParaRPr b="0" i="0" sz="2700" u="none" cap="none" strike="noStrike">
                <a:solidFill>
                  <a:schemeClr val="dk1"/>
                </a:solidFill>
                <a:latin typeface="Calibri"/>
                <a:ea typeface="Calibri"/>
                <a:cs typeface="Calibri"/>
                <a:sym typeface="Calibri"/>
              </a:endParaRPr>
            </a:p>
          </p:txBody>
        </p:sp>
        <p:sp>
          <p:nvSpPr>
            <p:cNvPr id="299" name="Google Shape;299;g3fba4ba8bc6_0_259"/>
            <p:cNvSpPr/>
            <p:nvPr/>
          </p:nvSpPr>
          <p:spPr>
            <a:xfrm>
              <a:off x="10906125" y="4905375"/>
              <a:ext cx="59664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300" name="Google Shape;300;g3fba4ba8bc6_0_259"/>
          <p:cNvSpPr/>
          <p:nvPr/>
        </p:nvSpPr>
        <p:spPr>
          <a:xfrm>
            <a:off x="10906125" y="5762625"/>
            <a:ext cx="33222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Rowdies"/>
              <a:buNone/>
            </a:pPr>
            <a:r>
              <a:rPr b="1" i="0" lang="en-US" sz="9600" u="none" cap="none" strike="noStrike">
                <a:solidFill>
                  <a:srgbClr val="272727"/>
                </a:solidFill>
                <a:latin typeface="Rowdies"/>
                <a:ea typeface="Rowdies"/>
                <a:cs typeface="Rowdies"/>
                <a:sym typeface="Rowdies"/>
              </a:rPr>
              <a:t>60%</a:t>
            </a:r>
            <a:endParaRPr b="0" i="0" sz="9600" u="none" cap="none" strike="noStrike">
              <a:solidFill>
                <a:schemeClr val="dk1"/>
              </a:solidFill>
              <a:latin typeface="Calibri"/>
              <a:ea typeface="Calibri"/>
              <a:cs typeface="Calibri"/>
              <a:sym typeface="Calibri"/>
            </a:endParaRPr>
          </a:p>
        </p:txBody>
      </p:sp>
      <p:grpSp>
        <p:nvGrpSpPr>
          <p:cNvPr id="301" name="Google Shape;301;g3fba4ba8bc6_0_259"/>
          <p:cNvGrpSpPr/>
          <p:nvPr/>
        </p:nvGrpSpPr>
        <p:grpSpPr>
          <a:xfrm>
            <a:off x="10906125" y="7505700"/>
            <a:ext cx="5974200" cy="1011525"/>
            <a:chOff x="10906125" y="7505700"/>
            <a:chExt cx="5974200" cy="1011525"/>
          </a:xfrm>
        </p:grpSpPr>
        <p:sp>
          <p:nvSpPr>
            <p:cNvPr id="302" name="Google Shape;302;g3fba4ba8bc6_0_259"/>
            <p:cNvSpPr/>
            <p:nvPr/>
          </p:nvSpPr>
          <p:spPr>
            <a:xfrm>
              <a:off x="10906125" y="7505700"/>
              <a:ext cx="59742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Magic-Wielding Individuals</a:t>
              </a:r>
              <a:endParaRPr b="0" i="0" sz="2700" u="none" cap="none" strike="noStrike">
                <a:solidFill>
                  <a:schemeClr val="dk1"/>
                </a:solidFill>
                <a:latin typeface="Calibri"/>
                <a:ea typeface="Calibri"/>
                <a:cs typeface="Calibri"/>
                <a:sym typeface="Calibri"/>
              </a:endParaRPr>
            </a:p>
          </p:txBody>
        </p:sp>
        <p:sp>
          <p:nvSpPr>
            <p:cNvPr id="303" name="Google Shape;303;g3fba4ba8bc6_0_259"/>
            <p:cNvSpPr/>
            <p:nvPr/>
          </p:nvSpPr>
          <p:spPr>
            <a:xfrm>
              <a:off x="10906125" y="8010525"/>
              <a:ext cx="59664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practice the art of illusions.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308" name="Shape 308"/>
        <p:cNvGrpSpPr/>
        <p:nvPr/>
      </p:nvGrpSpPr>
      <p:grpSpPr>
        <a:xfrm>
          <a:off x="0" y="0"/>
          <a:ext cx="0" cy="0"/>
          <a:chOff x="0" y="0"/>
          <a:chExt cx="0" cy="0"/>
        </a:xfrm>
      </p:grpSpPr>
      <p:pic>
        <p:nvPicPr>
          <p:cNvPr descr="preencoded.png" id="309" name="Google Shape;309;g3fba4ba8bc6_0_281"/>
          <p:cNvPicPr preferRelativeResize="0"/>
          <p:nvPr/>
        </p:nvPicPr>
        <p:blipFill rotWithShape="1">
          <a:blip r:embed="rId3">
            <a:alphaModFix/>
          </a:blip>
          <a:srcRect b="0" l="0" r="0" t="0"/>
          <a:stretch/>
        </p:blipFill>
        <p:spPr>
          <a:xfrm>
            <a:off x="3638550" y="-581025"/>
            <a:ext cx="11010900" cy="11449050"/>
          </a:xfrm>
          <a:prstGeom prst="rect">
            <a:avLst/>
          </a:prstGeom>
          <a:noFill/>
          <a:ln>
            <a:noFill/>
          </a:ln>
        </p:spPr>
      </p:pic>
      <p:pic>
        <p:nvPicPr>
          <p:cNvPr descr="preencoded.png" id="310" name="Google Shape;310;g3fba4ba8bc6_0_281"/>
          <p:cNvPicPr preferRelativeResize="0"/>
          <p:nvPr/>
        </p:nvPicPr>
        <p:blipFill rotWithShape="1">
          <a:blip r:embed="rId4">
            <a:alphaModFix/>
          </a:blip>
          <a:srcRect b="0" l="0" r="0" t="0"/>
          <a:stretch/>
        </p:blipFill>
        <p:spPr>
          <a:xfrm>
            <a:off x="12363450" y="8372475"/>
            <a:ext cx="2033581" cy="838200"/>
          </a:xfrm>
          <a:prstGeom prst="rect">
            <a:avLst/>
          </a:prstGeom>
          <a:noFill/>
          <a:ln>
            <a:noFill/>
          </a:ln>
        </p:spPr>
      </p:pic>
      <p:grpSp>
        <p:nvGrpSpPr>
          <p:cNvPr id="311" name="Google Shape;311;g3fba4ba8bc6_0_281"/>
          <p:cNvGrpSpPr/>
          <p:nvPr/>
        </p:nvGrpSpPr>
        <p:grpSpPr>
          <a:xfrm>
            <a:off x="17640300" y="7994925"/>
            <a:ext cx="596549" cy="2063476"/>
            <a:chOff x="17640300" y="7994925"/>
            <a:chExt cx="596549" cy="2063476"/>
          </a:xfrm>
        </p:grpSpPr>
        <p:pic>
          <p:nvPicPr>
            <p:cNvPr descr="preencoded.png" id="312" name="Google Shape;312;g3fba4ba8bc6_0_28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13" name="Google Shape;313;g3fba4ba8bc6_0_28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14" name="Google Shape;314;g3fba4ba8bc6_0_281"/>
          <p:cNvGrpSpPr/>
          <p:nvPr/>
        </p:nvGrpSpPr>
        <p:grpSpPr>
          <a:xfrm>
            <a:off x="3168015" y="2552700"/>
            <a:ext cx="11942400" cy="4993125"/>
            <a:chOff x="3168015" y="2552700"/>
            <a:chExt cx="11942400" cy="4993125"/>
          </a:xfrm>
        </p:grpSpPr>
        <p:grpSp>
          <p:nvGrpSpPr>
            <p:cNvPr id="315" name="Google Shape;315;g3fba4ba8bc6_0_281"/>
            <p:cNvGrpSpPr/>
            <p:nvPr/>
          </p:nvGrpSpPr>
          <p:grpSpPr>
            <a:xfrm>
              <a:off x="3168015" y="2552700"/>
              <a:ext cx="11942400" cy="3994650"/>
              <a:chOff x="3168015" y="2552700"/>
              <a:chExt cx="11942400" cy="3994650"/>
            </a:xfrm>
          </p:grpSpPr>
          <p:sp>
            <p:nvSpPr>
              <p:cNvPr id="316" name="Google Shape;316;g3fba4ba8bc6_0_281"/>
              <p:cNvSpPr/>
              <p:nvPr/>
            </p:nvSpPr>
            <p:spPr>
              <a:xfrm>
                <a:off x="3648075" y="2552700"/>
                <a:ext cx="10982400" cy="363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18000"/>
                  <a:buFont typeface="Rowdies"/>
                  <a:buNone/>
                </a:pPr>
                <a:r>
                  <a:rPr b="1" i="0" lang="en-US" sz="18000" u="none" cap="none" strike="noStrike">
                    <a:solidFill>
                      <a:srgbClr val="272727"/>
                    </a:solidFill>
                    <a:latin typeface="Rowdies"/>
                    <a:ea typeface="Rowdies"/>
                    <a:cs typeface="Rowdies"/>
                    <a:sym typeface="Rowdies"/>
                  </a:rPr>
                  <a:t>234,567</a:t>
                </a:r>
                <a:endParaRPr b="0" i="0" sz="18000" u="none" cap="none" strike="noStrike">
                  <a:solidFill>
                    <a:schemeClr val="dk1"/>
                  </a:solidFill>
                  <a:latin typeface="Calibri"/>
                  <a:ea typeface="Calibri"/>
                  <a:cs typeface="Calibri"/>
                  <a:sym typeface="Calibri"/>
                </a:endParaRPr>
              </a:p>
            </p:txBody>
          </p:sp>
          <p:sp>
            <p:nvSpPr>
              <p:cNvPr id="317" name="Google Shape;317;g3fba4ba8bc6_0_281"/>
              <p:cNvSpPr/>
              <p:nvPr/>
            </p:nvSpPr>
            <p:spPr>
              <a:xfrm>
                <a:off x="3168015" y="5543550"/>
                <a:ext cx="11942400" cy="100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DM Sans"/>
                  <a:buNone/>
                </a:pPr>
                <a:r>
                  <a:rPr b="1" i="0" lang="en-US" sz="4800" u="none" cap="none" strike="noStrike">
                    <a:solidFill>
                      <a:srgbClr val="0E0E0E"/>
                    </a:solidFill>
                    <a:latin typeface="DM Sans"/>
                    <a:ea typeface="DM Sans"/>
                    <a:cs typeface="DM Sans"/>
                    <a:sym typeface="DM Sans"/>
                  </a:rPr>
                  <a:t>UNICORN SIGHTINGS</a:t>
                </a:r>
                <a:endParaRPr b="0" i="0" sz="4800" u="none" cap="none" strike="noStrike">
                  <a:solidFill>
                    <a:schemeClr val="dk1"/>
                  </a:solidFill>
                  <a:latin typeface="Calibri"/>
                  <a:ea typeface="Calibri"/>
                  <a:cs typeface="Calibri"/>
                  <a:sym typeface="Calibri"/>
                </a:endParaRPr>
              </a:p>
            </p:txBody>
          </p:sp>
        </p:grpSp>
        <p:sp>
          <p:nvSpPr>
            <p:cNvPr id="318" name="Google Shape;318;g3fba4ba8bc6_0_281"/>
            <p:cNvSpPr/>
            <p:nvPr/>
          </p:nvSpPr>
          <p:spPr>
            <a:xfrm>
              <a:off x="5632133" y="6638925"/>
              <a:ext cx="7014300" cy="906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323" name="Shape 323"/>
        <p:cNvGrpSpPr/>
        <p:nvPr/>
      </p:nvGrpSpPr>
      <p:grpSpPr>
        <a:xfrm>
          <a:off x="0" y="0"/>
          <a:ext cx="0" cy="0"/>
          <a:chOff x="0" y="0"/>
          <a:chExt cx="0" cy="0"/>
        </a:xfrm>
      </p:grpSpPr>
      <p:pic>
        <p:nvPicPr>
          <p:cNvPr descr="preencoded.png" id="324" name="Google Shape;324;g3fba4ba8bc6_0_295"/>
          <p:cNvPicPr preferRelativeResize="0"/>
          <p:nvPr/>
        </p:nvPicPr>
        <p:blipFill rotWithShape="1">
          <a:blip r:embed="rId3">
            <a:alphaModFix/>
          </a:blip>
          <a:srcRect b="0" l="0" r="0" t="0"/>
          <a:stretch/>
        </p:blipFill>
        <p:spPr>
          <a:xfrm>
            <a:off x="-3086099" y="-1571625"/>
            <a:ext cx="13458825" cy="6715125"/>
          </a:xfrm>
          <a:prstGeom prst="rect">
            <a:avLst/>
          </a:prstGeom>
          <a:noFill/>
          <a:ln>
            <a:noFill/>
          </a:ln>
        </p:spPr>
      </p:pic>
      <p:pic>
        <p:nvPicPr>
          <p:cNvPr descr="preencoded.png" id="325" name="Google Shape;325;g3fba4ba8bc6_0_295"/>
          <p:cNvPicPr preferRelativeResize="0"/>
          <p:nvPr/>
        </p:nvPicPr>
        <p:blipFill rotWithShape="1">
          <a:blip r:embed="rId4">
            <a:alphaModFix/>
          </a:blip>
          <a:srcRect b="0" l="0" r="0" t="0"/>
          <a:stretch/>
        </p:blipFill>
        <p:spPr>
          <a:xfrm>
            <a:off x="10953750" y="5143500"/>
            <a:ext cx="8696325" cy="7115175"/>
          </a:xfrm>
          <a:prstGeom prst="rect">
            <a:avLst/>
          </a:prstGeom>
          <a:noFill/>
          <a:ln>
            <a:noFill/>
          </a:ln>
        </p:spPr>
      </p:pic>
      <p:pic>
        <p:nvPicPr>
          <p:cNvPr descr="preencoded.png" id="326" name="Google Shape;326;g3fba4ba8bc6_0_295"/>
          <p:cNvPicPr preferRelativeResize="0"/>
          <p:nvPr/>
        </p:nvPicPr>
        <p:blipFill rotWithShape="1">
          <a:blip r:embed="rId5">
            <a:alphaModFix/>
          </a:blip>
          <a:srcRect b="0" l="0" r="0" t="0"/>
          <a:stretch/>
        </p:blipFill>
        <p:spPr>
          <a:xfrm>
            <a:off x="16849725" y="819150"/>
            <a:ext cx="1123950" cy="2724150"/>
          </a:xfrm>
          <a:prstGeom prst="rect">
            <a:avLst/>
          </a:prstGeom>
          <a:noFill/>
          <a:ln>
            <a:noFill/>
          </a:ln>
        </p:spPr>
      </p:pic>
      <p:grpSp>
        <p:nvGrpSpPr>
          <p:cNvPr id="327" name="Google Shape;327;g3fba4ba8bc6_0_295"/>
          <p:cNvGrpSpPr/>
          <p:nvPr/>
        </p:nvGrpSpPr>
        <p:grpSpPr>
          <a:xfrm>
            <a:off x="17640300" y="7994925"/>
            <a:ext cx="596549" cy="2063476"/>
            <a:chOff x="17640300" y="7994925"/>
            <a:chExt cx="596549" cy="2063476"/>
          </a:xfrm>
        </p:grpSpPr>
        <p:pic>
          <p:nvPicPr>
            <p:cNvPr descr="preencoded.png" id="328" name="Google Shape;328;g3fba4ba8bc6_0_29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29" name="Google Shape;329;g3fba4ba8bc6_0_29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30" name="Google Shape;330;g3fba4ba8bc6_0_295"/>
          <p:cNvSpPr/>
          <p:nvPr/>
        </p:nvSpPr>
        <p:spPr>
          <a:xfrm>
            <a:off x="2090738" y="2447925"/>
            <a:ext cx="72372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Rowdies"/>
              <a:buNone/>
            </a:pPr>
            <a:r>
              <a:rPr b="1" i="0" lang="en-US" sz="9600" u="none" cap="none" strike="noStrike">
                <a:solidFill>
                  <a:srgbClr val="272727"/>
                </a:solidFill>
                <a:latin typeface="Rowdies"/>
                <a:ea typeface="Rowdies"/>
                <a:cs typeface="Rowdies"/>
                <a:sym typeface="Rowdies"/>
              </a:rPr>
              <a:t>233 COINS</a:t>
            </a:r>
            <a:endParaRPr b="0" i="0" sz="9600" u="none" cap="none" strike="noStrike">
              <a:solidFill>
                <a:schemeClr val="dk1"/>
              </a:solidFill>
              <a:latin typeface="Calibri"/>
              <a:ea typeface="Calibri"/>
              <a:cs typeface="Calibri"/>
              <a:sym typeface="Calibri"/>
            </a:endParaRPr>
          </a:p>
        </p:txBody>
      </p:sp>
      <p:sp>
        <p:nvSpPr>
          <p:cNvPr id="331" name="Google Shape;331;g3fba4ba8bc6_0_295"/>
          <p:cNvSpPr/>
          <p:nvPr/>
        </p:nvSpPr>
        <p:spPr>
          <a:xfrm>
            <a:off x="2512695" y="3962400"/>
            <a:ext cx="59664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Treasure Found</a:t>
            </a:r>
            <a:endParaRPr b="0" i="0" sz="2400" u="none" cap="none" strike="noStrike">
              <a:solidFill>
                <a:schemeClr val="dk1"/>
              </a:solidFill>
              <a:latin typeface="Calibri"/>
              <a:ea typeface="Calibri"/>
              <a:cs typeface="Calibri"/>
              <a:sym typeface="Calibri"/>
            </a:endParaRPr>
          </a:p>
        </p:txBody>
      </p:sp>
      <p:sp>
        <p:nvSpPr>
          <p:cNvPr id="332" name="Google Shape;332;g3fba4ba8bc6_0_295"/>
          <p:cNvSpPr/>
          <p:nvPr/>
        </p:nvSpPr>
        <p:spPr>
          <a:xfrm>
            <a:off x="1752600" y="5238750"/>
            <a:ext cx="79134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Rowdies"/>
              <a:buNone/>
            </a:pPr>
            <a:r>
              <a:rPr b="1" i="0" lang="en-US" sz="9600" u="none" cap="none" strike="noStrike">
                <a:solidFill>
                  <a:srgbClr val="272727"/>
                </a:solidFill>
                <a:latin typeface="Rowdies"/>
                <a:ea typeface="Rowdies"/>
                <a:cs typeface="Rowdies"/>
                <a:sym typeface="Rowdies"/>
              </a:rPr>
              <a:t>456 HOURS</a:t>
            </a:r>
            <a:endParaRPr b="0" i="0" sz="9600" u="none" cap="none" strike="noStrike">
              <a:solidFill>
                <a:schemeClr val="dk1"/>
              </a:solidFill>
              <a:latin typeface="Calibri"/>
              <a:ea typeface="Calibri"/>
              <a:cs typeface="Calibri"/>
              <a:sym typeface="Calibri"/>
            </a:endParaRPr>
          </a:p>
        </p:txBody>
      </p:sp>
      <p:sp>
        <p:nvSpPr>
          <p:cNvPr id="333" name="Google Shape;333;g3fba4ba8bc6_0_295"/>
          <p:cNvSpPr/>
          <p:nvPr/>
        </p:nvSpPr>
        <p:spPr>
          <a:xfrm>
            <a:off x="2512695" y="6753225"/>
            <a:ext cx="59664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Duration of Spell Casting</a:t>
            </a:r>
            <a:endParaRPr b="0" i="0" sz="2400" u="none" cap="none" strike="noStrike">
              <a:solidFill>
                <a:schemeClr val="dk1"/>
              </a:solidFill>
              <a:latin typeface="Calibri"/>
              <a:ea typeface="Calibri"/>
              <a:cs typeface="Calibri"/>
              <a:sym typeface="Calibri"/>
            </a:endParaRPr>
          </a:p>
        </p:txBody>
      </p:sp>
      <p:sp>
        <p:nvSpPr>
          <p:cNvPr id="334" name="Google Shape;334;g3fba4ba8bc6_0_295"/>
          <p:cNvSpPr/>
          <p:nvPr/>
        </p:nvSpPr>
        <p:spPr>
          <a:xfrm>
            <a:off x="11663363" y="2447925"/>
            <a:ext cx="33318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Rowdies"/>
              <a:buNone/>
            </a:pPr>
            <a:r>
              <a:rPr b="1" i="0" lang="en-US" sz="9600" u="none" cap="none" strike="noStrike">
                <a:solidFill>
                  <a:srgbClr val="272727"/>
                </a:solidFill>
                <a:latin typeface="Rowdies"/>
                <a:ea typeface="Rowdies"/>
                <a:cs typeface="Rowdies"/>
                <a:sym typeface="Rowdies"/>
              </a:rPr>
              <a:t>85%</a:t>
            </a:r>
            <a:endParaRPr b="0" i="0" sz="9600" u="none" cap="none" strike="noStrike">
              <a:solidFill>
                <a:schemeClr val="dk1"/>
              </a:solidFill>
              <a:latin typeface="Calibri"/>
              <a:ea typeface="Calibri"/>
              <a:cs typeface="Calibri"/>
              <a:sym typeface="Calibri"/>
            </a:endParaRPr>
          </a:p>
        </p:txBody>
      </p:sp>
      <p:sp>
        <p:nvSpPr>
          <p:cNvPr id="335" name="Google Shape;335;g3fba4ba8bc6_0_295"/>
          <p:cNvSpPr/>
          <p:nvPr/>
        </p:nvSpPr>
        <p:spPr>
          <a:xfrm>
            <a:off x="10132695" y="3962400"/>
            <a:ext cx="59664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Wished Granted</a:t>
            </a:r>
            <a:endParaRPr b="0" i="0" sz="2400" u="none" cap="none" strike="noStrike">
              <a:solidFill>
                <a:schemeClr val="dk1"/>
              </a:solidFill>
              <a:latin typeface="Calibri"/>
              <a:ea typeface="Calibri"/>
              <a:cs typeface="Calibri"/>
              <a:sym typeface="Calibri"/>
            </a:endParaRPr>
          </a:p>
        </p:txBody>
      </p:sp>
      <p:sp>
        <p:nvSpPr>
          <p:cNvPr id="336" name="Google Shape;336;g3fba4ba8bc6_0_295"/>
          <p:cNvSpPr/>
          <p:nvPr/>
        </p:nvSpPr>
        <p:spPr>
          <a:xfrm>
            <a:off x="10620375" y="5238750"/>
            <a:ext cx="54177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Rowdies"/>
              <a:buNone/>
            </a:pPr>
            <a:r>
              <a:rPr b="1" i="0" lang="en-US" sz="9600" u="none" cap="none" strike="noStrike">
                <a:solidFill>
                  <a:srgbClr val="272727"/>
                </a:solidFill>
                <a:latin typeface="Rowdies"/>
                <a:ea typeface="Rowdies"/>
                <a:cs typeface="Rowdies"/>
                <a:sym typeface="Rowdies"/>
              </a:rPr>
              <a:t>535 KM</a:t>
            </a:r>
            <a:endParaRPr b="0" i="0" sz="9600" u="none" cap="none" strike="noStrike">
              <a:solidFill>
                <a:schemeClr val="dk1"/>
              </a:solidFill>
              <a:latin typeface="Calibri"/>
              <a:ea typeface="Calibri"/>
              <a:cs typeface="Calibri"/>
              <a:sym typeface="Calibri"/>
            </a:endParaRPr>
          </a:p>
        </p:txBody>
      </p:sp>
      <p:sp>
        <p:nvSpPr>
          <p:cNvPr id="337" name="Google Shape;337;g3fba4ba8bc6_0_295"/>
          <p:cNvSpPr/>
          <p:nvPr/>
        </p:nvSpPr>
        <p:spPr>
          <a:xfrm>
            <a:off x="10132695" y="6753225"/>
            <a:ext cx="59664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342" name="Shape 342"/>
        <p:cNvGrpSpPr/>
        <p:nvPr/>
      </p:nvGrpSpPr>
      <p:grpSpPr>
        <a:xfrm>
          <a:off x="0" y="0"/>
          <a:ext cx="0" cy="0"/>
          <a:chOff x="0" y="0"/>
          <a:chExt cx="0" cy="0"/>
        </a:xfrm>
      </p:grpSpPr>
      <p:pic>
        <p:nvPicPr>
          <p:cNvPr descr="preencoded.png" id="343" name="Google Shape;343;g3fba4ba8bc6_0_313"/>
          <p:cNvPicPr preferRelativeResize="0"/>
          <p:nvPr/>
        </p:nvPicPr>
        <p:blipFill rotWithShape="1">
          <a:blip r:embed="rId3">
            <a:alphaModFix/>
          </a:blip>
          <a:srcRect b="0" l="0" r="0" t="0"/>
          <a:stretch/>
        </p:blipFill>
        <p:spPr>
          <a:xfrm rot="6300000">
            <a:off x="12182665" y="-2578559"/>
            <a:ext cx="7781924" cy="9620249"/>
          </a:xfrm>
          <a:prstGeom prst="rect">
            <a:avLst/>
          </a:prstGeom>
          <a:noFill/>
          <a:ln>
            <a:noFill/>
          </a:ln>
        </p:spPr>
      </p:pic>
      <p:pic>
        <p:nvPicPr>
          <p:cNvPr descr="preencoded.png" id="344" name="Google Shape;344;g3fba4ba8bc6_0_313"/>
          <p:cNvPicPr preferRelativeResize="0"/>
          <p:nvPr/>
        </p:nvPicPr>
        <p:blipFill rotWithShape="1">
          <a:blip r:embed="rId4">
            <a:alphaModFix/>
          </a:blip>
          <a:srcRect b="0" l="0" r="0" t="0"/>
          <a:stretch/>
        </p:blipFill>
        <p:spPr>
          <a:xfrm>
            <a:off x="-285751" y="4743450"/>
            <a:ext cx="11830050" cy="6572250"/>
          </a:xfrm>
          <a:prstGeom prst="rect">
            <a:avLst/>
          </a:prstGeom>
          <a:noFill/>
          <a:ln>
            <a:noFill/>
          </a:ln>
        </p:spPr>
      </p:pic>
      <p:pic>
        <p:nvPicPr>
          <p:cNvPr descr="preencoded.png" id="345" name="Google Shape;345;g3fba4ba8bc6_0_313"/>
          <p:cNvPicPr preferRelativeResize="0"/>
          <p:nvPr/>
        </p:nvPicPr>
        <p:blipFill rotWithShape="1">
          <a:blip r:embed="rId5">
            <a:alphaModFix/>
          </a:blip>
          <a:srcRect b="0" l="0" r="0" t="0"/>
          <a:stretch/>
        </p:blipFill>
        <p:spPr>
          <a:xfrm>
            <a:off x="628650" y="5314950"/>
            <a:ext cx="437969" cy="4688400"/>
          </a:xfrm>
          <a:prstGeom prst="rect">
            <a:avLst/>
          </a:prstGeom>
          <a:noFill/>
          <a:ln>
            <a:noFill/>
          </a:ln>
        </p:spPr>
      </p:pic>
      <p:grpSp>
        <p:nvGrpSpPr>
          <p:cNvPr id="346" name="Google Shape;346;g3fba4ba8bc6_0_313"/>
          <p:cNvGrpSpPr/>
          <p:nvPr/>
        </p:nvGrpSpPr>
        <p:grpSpPr>
          <a:xfrm>
            <a:off x="17640300" y="7994925"/>
            <a:ext cx="596549" cy="2063476"/>
            <a:chOff x="17640300" y="7994925"/>
            <a:chExt cx="596549" cy="2063476"/>
          </a:xfrm>
        </p:grpSpPr>
        <p:pic>
          <p:nvPicPr>
            <p:cNvPr descr="preencoded.png" id="347" name="Google Shape;347;g3fba4ba8bc6_0_31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48" name="Google Shape;348;g3fba4ba8bc6_0_31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49" name="Google Shape;349;g3fba4ba8bc6_0_313"/>
          <p:cNvSpPr/>
          <p:nvPr/>
        </p:nvSpPr>
        <p:spPr>
          <a:xfrm>
            <a:off x="5181600" y="857250"/>
            <a:ext cx="7915200" cy="1209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Rowdies"/>
              <a:buNone/>
            </a:pPr>
            <a:r>
              <a:rPr b="1" i="0" lang="en-US" sz="6000" u="none" cap="none" strike="noStrike">
                <a:solidFill>
                  <a:srgbClr val="272727"/>
                </a:solidFill>
                <a:latin typeface="Rowdies"/>
                <a:ea typeface="Rowdies"/>
                <a:cs typeface="Rowdies"/>
                <a:sym typeface="Rowdies"/>
              </a:rPr>
              <a:t>SOME GRAPH</a:t>
            </a:r>
            <a:endParaRPr b="0" i="0" sz="6000" u="none" cap="none" strike="noStrike">
              <a:solidFill>
                <a:schemeClr val="dk1"/>
              </a:solidFill>
              <a:latin typeface="Calibri"/>
              <a:ea typeface="Calibri"/>
              <a:cs typeface="Calibri"/>
              <a:sym typeface="Calibri"/>
            </a:endParaRPr>
          </a:p>
        </p:txBody>
      </p:sp>
      <p:grpSp>
        <p:nvGrpSpPr>
          <p:cNvPr id="350" name="Google Shape;350;g3fba4ba8bc6_0_313"/>
          <p:cNvGrpSpPr/>
          <p:nvPr/>
        </p:nvGrpSpPr>
        <p:grpSpPr>
          <a:xfrm>
            <a:off x="2038350" y="2824588"/>
            <a:ext cx="6709939" cy="4712767"/>
            <a:chOff x="2038350" y="2824588"/>
            <a:chExt cx="6709939" cy="4712767"/>
          </a:xfrm>
        </p:grpSpPr>
        <p:pic>
          <p:nvPicPr>
            <p:cNvPr descr="preencoded.png" id="351" name="Google Shape;351;g3fba4ba8bc6_0_313"/>
            <p:cNvPicPr preferRelativeResize="0"/>
            <p:nvPr/>
          </p:nvPicPr>
          <p:blipFill rotWithShape="1">
            <a:blip r:embed="rId7">
              <a:alphaModFix/>
            </a:blip>
            <a:srcRect b="0" l="0" r="0" t="0"/>
            <a:stretch/>
          </p:blipFill>
          <p:spPr>
            <a:xfrm>
              <a:off x="2530372" y="2824588"/>
              <a:ext cx="6217917" cy="4133250"/>
            </a:xfrm>
            <a:prstGeom prst="rect">
              <a:avLst/>
            </a:prstGeom>
            <a:noFill/>
            <a:ln>
              <a:noFill/>
            </a:ln>
          </p:spPr>
        </p:pic>
        <p:pic>
          <p:nvPicPr>
            <p:cNvPr descr="preencoded.png" id="352" name="Google Shape;352;g3fba4ba8bc6_0_313"/>
            <p:cNvPicPr preferRelativeResize="0"/>
            <p:nvPr/>
          </p:nvPicPr>
          <p:blipFill rotWithShape="1">
            <a:blip r:embed="rId8">
              <a:alphaModFix/>
            </a:blip>
            <a:srcRect b="0" l="0" r="0" t="0"/>
            <a:stretch/>
          </p:blipFill>
          <p:spPr>
            <a:xfrm>
              <a:off x="3384152" y="3139083"/>
              <a:ext cx="8673" cy="3943830"/>
            </a:xfrm>
            <a:prstGeom prst="rect">
              <a:avLst/>
            </a:prstGeom>
            <a:noFill/>
            <a:ln>
              <a:noFill/>
            </a:ln>
          </p:spPr>
        </p:pic>
        <p:pic>
          <p:nvPicPr>
            <p:cNvPr descr="preencoded.png" id="353" name="Google Shape;353;g3fba4ba8bc6_0_313"/>
            <p:cNvPicPr preferRelativeResize="0"/>
            <p:nvPr/>
          </p:nvPicPr>
          <p:blipFill rotWithShape="1">
            <a:blip r:embed="rId8">
              <a:alphaModFix/>
            </a:blip>
            <a:srcRect b="0" l="0" r="0" t="0"/>
            <a:stretch/>
          </p:blipFill>
          <p:spPr>
            <a:xfrm>
              <a:off x="4237930" y="3139083"/>
              <a:ext cx="8673" cy="3943830"/>
            </a:xfrm>
            <a:prstGeom prst="rect">
              <a:avLst/>
            </a:prstGeom>
            <a:noFill/>
            <a:ln>
              <a:noFill/>
            </a:ln>
          </p:spPr>
        </p:pic>
        <p:pic>
          <p:nvPicPr>
            <p:cNvPr descr="preencoded.png" id="354" name="Google Shape;354;g3fba4ba8bc6_0_313"/>
            <p:cNvPicPr preferRelativeResize="0"/>
            <p:nvPr/>
          </p:nvPicPr>
          <p:blipFill rotWithShape="1">
            <a:blip r:embed="rId8">
              <a:alphaModFix/>
            </a:blip>
            <a:srcRect b="0" l="0" r="0" t="0"/>
            <a:stretch/>
          </p:blipFill>
          <p:spPr>
            <a:xfrm>
              <a:off x="5091711" y="3139083"/>
              <a:ext cx="8673" cy="3943830"/>
            </a:xfrm>
            <a:prstGeom prst="rect">
              <a:avLst/>
            </a:prstGeom>
            <a:noFill/>
            <a:ln>
              <a:noFill/>
            </a:ln>
          </p:spPr>
        </p:pic>
        <p:pic>
          <p:nvPicPr>
            <p:cNvPr descr="preencoded.png" id="355" name="Google Shape;355;g3fba4ba8bc6_0_313"/>
            <p:cNvPicPr preferRelativeResize="0"/>
            <p:nvPr/>
          </p:nvPicPr>
          <p:blipFill rotWithShape="1">
            <a:blip r:embed="rId8">
              <a:alphaModFix/>
            </a:blip>
            <a:srcRect b="0" l="0" r="0" t="0"/>
            <a:stretch/>
          </p:blipFill>
          <p:spPr>
            <a:xfrm>
              <a:off x="5945489" y="3139083"/>
              <a:ext cx="8673" cy="3943830"/>
            </a:xfrm>
            <a:prstGeom prst="rect">
              <a:avLst/>
            </a:prstGeom>
            <a:noFill/>
            <a:ln>
              <a:noFill/>
            </a:ln>
          </p:spPr>
        </p:pic>
        <p:pic>
          <p:nvPicPr>
            <p:cNvPr descr="preencoded.png" id="356" name="Google Shape;356;g3fba4ba8bc6_0_313"/>
            <p:cNvPicPr preferRelativeResize="0"/>
            <p:nvPr/>
          </p:nvPicPr>
          <p:blipFill rotWithShape="1">
            <a:blip r:embed="rId8">
              <a:alphaModFix/>
            </a:blip>
            <a:srcRect b="0" l="0" r="0" t="0"/>
            <a:stretch/>
          </p:blipFill>
          <p:spPr>
            <a:xfrm>
              <a:off x="6799271" y="3139083"/>
              <a:ext cx="8673" cy="3943830"/>
            </a:xfrm>
            <a:prstGeom prst="rect">
              <a:avLst/>
            </a:prstGeom>
            <a:noFill/>
            <a:ln>
              <a:noFill/>
            </a:ln>
          </p:spPr>
        </p:pic>
        <p:pic>
          <p:nvPicPr>
            <p:cNvPr descr="preencoded.png" id="357" name="Google Shape;357;g3fba4ba8bc6_0_313"/>
            <p:cNvPicPr preferRelativeResize="0"/>
            <p:nvPr/>
          </p:nvPicPr>
          <p:blipFill rotWithShape="1">
            <a:blip r:embed="rId8">
              <a:alphaModFix/>
            </a:blip>
            <a:srcRect b="0" l="0" r="0" t="0"/>
            <a:stretch/>
          </p:blipFill>
          <p:spPr>
            <a:xfrm>
              <a:off x="7653049" y="3139083"/>
              <a:ext cx="8673" cy="3943830"/>
            </a:xfrm>
            <a:prstGeom prst="rect">
              <a:avLst/>
            </a:prstGeom>
            <a:noFill/>
            <a:ln>
              <a:noFill/>
            </a:ln>
          </p:spPr>
        </p:pic>
        <p:pic>
          <p:nvPicPr>
            <p:cNvPr descr="preencoded.png" id="358" name="Google Shape;358;g3fba4ba8bc6_0_313"/>
            <p:cNvPicPr preferRelativeResize="0"/>
            <p:nvPr/>
          </p:nvPicPr>
          <p:blipFill rotWithShape="1">
            <a:blip r:embed="rId8">
              <a:alphaModFix/>
            </a:blip>
            <a:srcRect b="0" l="0" r="0" t="0"/>
            <a:stretch/>
          </p:blipFill>
          <p:spPr>
            <a:xfrm>
              <a:off x="8506828" y="3139083"/>
              <a:ext cx="8673" cy="3943830"/>
            </a:xfrm>
            <a:prstGeom prst="rect">
              <a:avLst/>
            </a:prstGeom>
            <a:noFill/>
            <a:ln>
              <a:noFill/>
            </a:ln>
          </p:spPr>
        </p:pic>
        <p:pic>
          <p:nvPicPr>
            <p:cNvPr descr="preencoded.png" id="359" name="Google Shape;359;g3fba4ba8bc6_0_313"/>
            <p:cNvPicPr preferRelativeResize="0"/>
            <p:nvPr/>
          </p:nvPicPr>
          <p:blipFill rotWithShape="1">
            <a:blip r:embed="rId9">
              <a:alphaModFix/>
            </a:blip>
            <a:srcRect b="0" l="0" r="0" t="0"/>
            <a:stretch/>
          </p:blipFill>
          <p:spPr>
            <a:xfrm>
              <a:off x="2516122" y="4106724"/>
              <a:ext cx="6036870" cy="1780186"/>
            </a:xfrm>
            <a:prstGeom prst="rect">
              <a:avLst/>
            </a:prstGeom>
            <a:noFill/>
            <a:ln>
              <a:noFill/>
            </a:ln>
          </p:spPr>
        </p:pic>
        <p:pic>
          <p:nvPicPr>
            <p:cNvPr descr="preencoded.png" id="360" name="Google Shape;360;g3fba4ba8bc6_0_313"/>
            <p:cNvPicPr preferRelativeResize="0"/>
            <p:nvPr/>
          </p:nvPicPr>
          <p:blipFill rotWithShape="1">
            <a:blip r:embed="rId10">
              <a:alphaModFix/>
            </a:blip>
            <a:srcRect b="0" l="0" r="0" t="0"/>
            <a:stretch/>
          </p:blipFill>
          <p:spPr>
            <a:xfrm>
              <a:off x="2526404" y="4773581"/>
              <a:ext cx="6032267" cy="1701393"/>
            </a:xfrm>
            <a:prstGeom prst="rect">
              <a:avLst/>
            </a:prstGeom>
            <a:noFill/>
            <a:ln>
              <a:noFill/>
            </a:ln>
          </p:spPr>
        </p:pic>
        <p:pic>
          <p:nvPicPr>
            <p:cNvPr descr="preencoded.png" id="361" name="Google Shape;361;g3fba4ba8bc6_0_313"/>
            <p:cNvPicPr preferRelativeResize="0"/>
            <p:nvPr/>
          </p:nvPicPr>
          <p:blipFill rotWithShape="1">
            <a:blip r:embed="rId11">
              <a:alphaModFix/>
            </a:blip>
            <a:srcRect b="0" l="0" r="0" t="0"/>
            <a:stretch/>
          </p:blipFill>
          <p:spPr>
            <a:xfrm>
              <a:off x="3330897" y="4541732"/>
              <a:ext cx="115179" cy="115178"/>
            </a:xfrm>
            <a:prstGeom prst="rect">
              <a:avLst/>
            </a:prstGeom>
            <a:noFill/>
            <a:ln>
              <a:noFill/>
            </a:ln>
          </p:spPr>
        </p:pic>
        <p:pic>
          <p:nvPicPr>
            <p:cNvPr descr="preencoded.png" id="362" name="Google Shape;362;g3fba4ba8bc6_0_313"/>
            <p:cNvPicPr preferRelativeResize="0"/>
            <p:nvPr/>
          </p:nvPicPr>
          <p:blipFill rotWithShape="1">
            <a:blip r:embed="rId12">
              <a:alphaModFix/>
            </a:blip>
            <a:srcRect b="0" l="0" r="0" t="0"/>
            <a:stretch/>
          </p:blipFill>
          <p:spPr>
            <a:xfrm>
              <a:off x="3330897" y="5235848"/>
              <a:ext cx="115179" cy="115179"/>
            </a:xfrm>
            <a:prstGeom prst="rect">
              <a:avLst/>
            </a:prstGeom>
            <a:noFill/>
            <a:ln>
              <a:noFill/>
            </a:ln>
          </p:spPr>
        </p:pic>
        <p:pic>
          <p:nvPicPr>
            <p:cNvPr descr="preencoded.png" id="363" name="Google Shape;363;g3fba4ba8bc6_0_313"/>
            <p:cNvPicPr preferRelativeResize="0"/>
            <p:nvPr/>
          </p:nvPicPr>
          <p:blipFill rotWithShape="1">
            <a:blip r:embed="rId11">
              <a:alphaModFix/>
            </a:blip>
            <a:srcRect b="0" l="0" r="0" t="0"/>
            <a:stretch/>
          </p:blipFill>
          <p:spPr>
            <a:xfrm>
              <a:off x="4184677" y="4238458"/>
              <a:ext cx="115179" cy="115179"/>
            </a:xfrm>
            <a:prstGeom prst="rect">
              <a:avLst/>
            </a:prstGeom>
            <a:noFill/>
            <a:ln>
              <a:noFill/>
            </a:ln>
          </p:spPr>
        </p:pic>
        <p:pic>
          <p:nvPicPr>
            <p:cNvPr descr="preencoded.png" id="364" name="Google Shape;364;g3fba4ba8bc6_0_313"/>
            <p:cNvPicPr preferRelativeResize="0"/>
            <p:nvPr/>
          </p:nvPicPr>
          <p:blipFill rotWithShape="1">
            <a:blip r:embed="rId13">
              <a:alphaModFix/>
            </a:blip>
            <a:srcRect b="0" l="0" r="0" t="0"/>
            <a:stretch/>
          </p:blipFill>
          <p:spPr>
            <a:xfrm>
              <a:off x="4184677" y="5561633"/>
              <a:ext cx="115179" cy="115179"/>
            </a:xfrm>
            <a:prstGeom prst="rect">
              <a:avLst/>
            </a:prstGeom>
            <a:noFill/>
            <a:ln>
              <a:noFill/>
            </a:ln>
          </p:spPr>
        </p:pic>
        <p:pic>
          <p:nvPicPr>
            <p:cNvPr descr="preencoded.png" id="365" name="Google Shape;365;g3fba4ba8bc6_0_313"/>
            <p:cNvPicPr preferRelativeResize="0"/>
            <p:nvPr/>
          </p:nvPicPr>
          <p:blipFill rotWithShape="1">
            <a:blip r:embed="rId14">
              <a:alphaModFix/>
            </a:blip>
            <a:srcRect b="0" l="0" r="0" t="0"/>
            <a:stretch/>
          </p:blipFill>
          <p:spPr>
            <a:xfrm>
              <a:off x="5038458" y="5799609"/>
              <a:ext cx="115179" cy="115179"/>
            </a:xfrm>
            <a:prstGeom prst="rect">
              <a:avLst/>
            </a:prstGeom>
            <a:noFill/>
            <a:ln>
              <a:noFill/>
            </a:ln>
          </p:spPr>
        </p:pic>
        <p:pic>
          <p:nvPicPr>
            <p:cNvPr descr="preencoded.png" id="366" name="Google Shape;366;g3fba4ba8bc6_0_313"/>
            <p:cNvPicPr preferRelativeResize="0"/>
            <p:nvPr/>
          </p:nvPicPr>
          <p:blipFill rotWithShape="1">
            <a:blip r:embed="rId14">
              <a:alphaModFix/>
            </a:blip>
            <a:srcRect b="0" l="0" r="0" t="0"/>
            <a:stretch/>
          </p:blipFill>
          <p:spPr>
            <a:xfrm>
              <a:off x="5038458" y="4733869"/>
              <a:ext cx="115179" cy="115179"/>
            </a:xfrm>
            <a:prstGeom prst="rect">
              <a:avLst/>
            </a:prstGeom>
            <a:noFill/>
            <a:ln>
              <a:noFill/>
            </a:ln>
          </p:spPr>
        </p:pic>
        <p:pic>
          <p:nvPicPr>
            <p:cNvPr descr="preencoded.png" id="367" name="Google Shape;367;g3fba4ba8bc6_0_313"/>
            <p:cNvPicPr preferRelativeResize="0"/>
            <p:nvPr/>
          </p:nvPicPr>
          <p:blipFill rotWithShape="1">
            <a:blip r:embed="rId11">
              <a:alphaModFix/>
            </a:blip>
            <a:srcRect b="0" l="0" r="0" t="0"/>
            <a:stretch/>
          </p:blipFill>
          <p:spPr>
            <a:xfrm>
              <a:off x="5895705" y="5049924"/>
              <a:ext cx="115179" cy="115179"/>
            </a:xfrm>
            <a:prstGeom prst="rect">
              <a:avLst/>
            </a:prstGeom>
            <a:noFill/>
            <a:ln>
              <a:noFill/>
            </a:ln>
          </p:spPr>
        </p:pic>
        <p:pic>
          <p:nvPicPr>
            <p:cNvPr descr="preencoded.png" id="368" name="Google Shape;368;g3fba4ba8bc6_0_313"/>
            <p:cNvPicPr preferRelativeResize="0"/>
            <p:nvPr/>
          </p:nvPicPr>
          <p:blipFill rotWithShape="1">
            <a:blip r:embed="rId11">
              <a:alphaModFix/>
            </a:blip>
            <a:srcRect b="0" l="0" r="0" t="0"/>
            <a:stretch/>
          </p:blipFill>
          <p:spPr>
            <a:xfrm>
              <a:off x="5895705" y="4815483"/>
              <a:ext cx="115179" cy="115179"/>
            </a:xfrm>
            <a:prstGeom prst="rect">
              <a:avLst/>
            </a:prstGeom>
            <a:noFill/>
            <a:ln>
              <a:noFill/>
            </a:ln>
          </p:spPr>
        </p:pic>
        <p:pic>
          <p:nvPicPr>
            <p:cNvPr descr="preencoded.png" id="369" name="Google Shape;369;g3fba4ba8bc6_0_313"/>
            <p:cNvPicPr preferRelativeResize="0"/>
            <p:nvPr/>
          </p:nvPicPr>
          <p:blipFill rotWithShape="1">
            <a:blip r:embed="rId11">
              <a:alphaModFix/>
            </a:blip>
            <a:srcRect b="0" l="0" r="0" t="0"/>
            <a:stretch/>
          </p:blipFill>
          <p:spPr>
            <a:xfrm>
              <a:off x="6746016" y="5750682"/>
              <a:ext cx="115179" cy="115178"/>
            </a:xfrm>
            <a:prstGeom prst="rect">
              <a:avLst/>
            </a:prstGeom>
            <a:noFill/>
            <a:ln>
              <a:noFill/>
            </a:ln>
          </p:spPr>
        </p:pic>
        <p:pic>
          <p:nvPicPr>
            <p:cNvPr descr="preencoded.png" id="370" name="Google Shape;370;g3fba4ba8bc6_0_313"/>
            <p:cNvPicPr preferRelativeResize="0"/>
            <p:nvPr/>
          </p:nvPicPr>
          <p:blipFill rotWithShape="1">
            <a:blip r:embed="rId12">
              <a:alphaModFix/>
            </a:blip>
            <a:srcRect b="0" l="0" r="0" t="0"/>
            <a:stretch/>
          </p:blipFill>
          <p:spPr>
            <a:xfrm>
              <a:off x="6746016" y="5307657"/>
              <a:ext cx="115179" cy="115178"/>
            </a:xfrm>
            <a:prstGeom prst="rect">
              <a:avLst/>
            </a:prstGeom>
            <a:noFill/>
            <a:ln>
              <a:noFill/>
            </a:ln>
          </p:spPr>
        </p:pic>
        <p:pic>
          <p:nvPicPr>
            <p:cNvPr descr="preencoded.png" id="371" name="Google Shape;371;g3fba4ba8bc6_0_313"/>
            <p:cNvPicPr preferRelativeResize="0"/>
            <p:nvPr/>
          </p:nvPicPr>
          <p:blipFill rotWithShape="1">
            <a:blip r:embed="rId11">
              <a:alphaModFix/>
            </a:blip>
            <a:srcRect b="0" l="0" r="0" t="0"/>
            <a:stretch/>
          </p:blipFill>
          <p:spPr>
            <a:xfrm>
              <a:off x="7603266" y="5229337"/>
              <a:ext cx="115179" cy="115179"/>
            </a:xfrm>
            <a:prstGeom prst="rect">
              <a:avLst/>
            </a:prstGeom>
            <a:noFill/>
            <a:ln>
              <a:noFill/>
            </a:ln>
          </p:spPr>
        </p:pic>
        <p:pic>
          <p:nvPicPr>
            <p:cNvPr descr="preencoded.png" id="372" name="Google Shape;372;g3fba4ba8bc6_0_313"/>
            <p:cNvPicPr preferRelativeResize="0"/>
            <p:nvPr/>
          </p:nvPicPr>
          <p:blipFill rotWithShape="1">
            <a:blip r:embed="rId12">
              <a:alphaModFix/>
            </a:blip>
            <a:srcRect b="0" l="0" r="0" t="0"/>
            <a:stretch/>
          </p:blipFill>
          <p:spPr>
            <a:xfrm>
              <a:off x="7603266" y="4929578"/>
              <a:ext cx="115179" cy="115179"/>
            </a:xfrm>
            <a:prstGeom prst="rect">
              <a:avLst/>
            </a:prstGeom>
            <a:noFill/>
            <a:ln>
              <a:noFill/>
            </a:ln>
          </p:spPr>
        </p:pic>
        <p:sp>
          <p:nvSpPr>
            <p:cNvPr id="373" name="Google Shape;373;g3fba4ba8bc6_0_313"/>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366"/>
                <a:buFont typeface="Lato"/>
                <a:buNone/>
              </a:pPr>
              <a:r>
                <a:rPr b="0" i="0" lang="en-US" sz="1366" u="none" cap="none" strike="noStrike">
                  <a:solidFill>
                    <a:srgbClr val="D50001"/>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74" name="Google Shape;374;g3fba4ba8bc6_0_313"/>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639"/>
                <a:buFont typeface="Lato"/>
                <a:buNone/>
              </a:pPr>
              <a:r>
                <a:rPr b="0" i="0" lang="en-US" sz="1639" u="none" cap="none" strike="noStrike">
                  <a:solidFill>
                    <a:srgbClr val="D50001"/>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75" name="Google Shape;375;g3fba4ba8bc6_0_313"/>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639"/>
                <a:buFont typeface="Lato"/>
                <a:buNone/>
              </a:pPr>
              <a:r>
                <a:rPr b="0" i="0" lang="en-US" sz="1639" u="none" cap="none" strike="noStrike">
                  <a:solidFill>
                    <a:srgbClr val="D50001"/>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76" name="Google Shape;376;g3fba4ba8bc6_0_313"/>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639"/>
                <a:buFont typeface="Lato"/>
                <a:buNone/>
              </a:pPr>
              <a:r>
                <a:rPr b="0" i="0" lang="en-US" sz="1639" u="none" cap="none" strike="noStrike">
                  <a:solidFill>
                    <a:srgbClr val="D50001"/>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77" name="Google Shape;377;g3fba4ba8bc6_0_313"/>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639"/>
                <a:buFont typeface="Lato"/>
                <a:buNone/>
              </a:pPr>
              <a:r>
                <a:rPr b="0" i="0" lang="en-US" sz="1639" u="none" cap="none" strike="noStrike">
                  <a:solidFill>
                    <a:srgbClr val="D50001"/>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78" name="Google Shape;378;g3fba4ba8bc6_0_313"/>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639"/>
                <a:buFont typeface="Lato"/>
                <a:buNone/>
              </a:pPr>
              <a:r>
                <a:rPr b="0" i="0" lang="en-US" sz="1639" u="none" cap="none" strike="noStrike">
                  <a:solidFill>
                    <a:srgbClr val="D50001"/>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79" name="Google Shape;379;g3fba4ba8bc6_0_313"/>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639"/>
                <a:buFont typeface="Lato"/>
                <a:buNone/>
              </a:pPr>
              <a:r>
                <a:rPr b="0" i="0" lang="en-US" sz="1639" u="none" cap="none" strike="noStrike">
                  <a:solidFill>
                    <a:srgbClr val="D50001"/>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80" name="Google Shape;380;g3fba4ba8bc6_0_313"/>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639"/>
                <a:buFont typeface="Lato"/>
                <a:buNone/>
              </a:pPr>
              <a:r>
                <a:rPr b="0" i="0" lang="en-US" sz="1639" u="none" cap="none" strike="noStrike">
                  <a:solidFill>
                    <a:srgbClr val="D50001"/>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81" name="Google Shape;381;g3fba4ba8bc6_0_313"/>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639"/>
                <a:buFont typeface="Lato"/>
                <a:buNone/>
              </a:pPr>
              <a:r>
                <a:rPr b="0" i="0" lang="en-US" sz="1639" u="none" cap="none" strike="noStrike">
                  <a:solidFill>
                    <a:srgbClr val="D50001"/>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82" name="Google Shape;382;g3fba4ba8bc6_0_313"/>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366"/>
                <a:buFont typeface="Lato"/>
                <a:buNone/>
              </a:pPr>
              <a:r>
                <a:rPr b="0" i="0" lang="en-US" sz="1366" u="none" cap="none" strike="noStrike">
                  <a:solidFill>
                    <a:srgbClr val="D50001"/>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83" name="Google Shape;383;g3fba4ba8bc6_0_313"/>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366"/>
                <a:buFont typeface="Lato"/>
                <a:buNone/>
              </a:pPr>
              <a:r>
                <a:rPr b="0" i="0" lang="en-US" sz="1366" u="none" cap="none" strike="noStrike">
                  <a:solidFill>
                    <a:srgbClr val="D50001"/>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84" name="Google Shape;384;g3fba4ba8bc6_0_313"/>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366"/>
                <a:buFont typeface="Lato"/>
                <a:buNone/>
              </a:pPr>
              <a:r>
                <a:rPr b="0" i="0" lang="en-US" sz="1366" u="none" cap="none" strike="noStrike">
                  <a:solidFill>
                    <a:srgbClr val="D50001"/>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85" name="Google Shape;385;g3fba4ba8bc6_0_313"/>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366"/>
                <a:buFont typeface="Lato"/>
                <a:buNone/>
              </a:pPr>
              <a:r>
                <a:rPr b="0" i="0" lang="en-US" sz="1366" u="none" cap="none" strike="noStrike">
                  <a:solidFill>
                    <a:srgbClr val="D50001"/>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86" name="Google Shape;386;g3fba4ba8bc6_0_313"/>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366"/>
                <a:buFont typeface="Lato"/>
                <a:buNone/>
              </a:pPr>
              <a:r>
                <a:rPr b="0" i="0" lang="en-US" sz="1366" u="none" cap="none" strike="noStrike">
                  <a:solidFill>
                    <a:srgbClr val="D50001"/>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87" name="Google Shape;387;g3fba4ba8bc6_0_313"/>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366"/>
                <a:buFont typeface="Lato"/>
                <a:buNone/>
              </a:pPr>
              <a:r>
                <a:rPr b="0" i="0" lang="en-US" sz="1366" u="none" cap="none" strike="noStrike">
                  <a:solidFill>
                    <a:srgbClr val="D50001"/>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88" name="Google Shape;388;g3fba4ba8bc6_0_313"/>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366"/>
                <a:buFont typeface="Lato"/>
                <a:buNone/>
              </a:pPr>
              <a:r>
                <a:rPr b="0" i="0" lang="en-US" sz="1366" u="none" cap="none" strike="noStrike">
                  <a:solidFill>
                    <a:srgbClr val="D50001"/>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89" name="Google Shape;389;g3fba4ba8bc6_0_313"/>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366"/>
                <a:buFont typeface="Lato"/>
                <a:buNone/>
              </a:pPr>
              <a:r>
                <a:rPr b="0" i="0" lang="en-US" sz="1366" u="none" cap="none" strike="noStrike">
                  <a:solidFill>
                    <a:srgbClr val="D50001"/>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90" name="Google Shape;390;g3fba4ba8bc6_0_313"/>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366"/>
                <a:buFont typeface="Lato"/>
                <a:buNone/>
              </a:pPr>
              <a:r>
                <a:rPr b="0" i="0" lang="en-US" sz="1366" u="none" cap="none" strike="noStrike">
                  <a:solidFill>
                    <a:srgbClr val="D50001"/>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91" name="Google Shape;391;g3fba4ba8bc6_0_313"/>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1366"/>
                <a:buFont typeface="Lato"/>
                <a:buNone/>
              </a:pPr>
              <a:r>
                <a:rPr b="0" i="0" lang="en-US" sz="1366" u="none" cap="none" strike="noStrike">
                  <a:solidFill>
                    <a:srgbClr val="D50001"/>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92" name="Google Shape;392;g3fba4ba8bc6_0_313"/>
          <p:cNvGrpSpPr/>
          <p:nvPr/>
        </p:nvGrpSpPr>
        <p:grpSpPr>
          <a:xfrm>
            <a:off x="10801350" y="3143250"/>
            <a:ext cx="4181476" cy="4181456"/>
            <a:chOff x="10801350" y="3143250"/>
            <a:chExt cx="4181476" cy="4181456"/>
          </a:xfrm>
        </p:grpSpPr>
        <p:pic>
          <p:nvPicPr>
            <p:cNvPr descr="preencoded.png" id="393" name="Google Shape;393;g3fba4ba8bc6_0_313"/>
            <p:cNvPicPr preferRelativeResize="0"/>
            <p:nvPr/>
          </p:nvPicPr>
          <p:blipFill rotWithShape="1">
            <a:blip r:embed="rId15">
              <a:alphaModFix/>
            </a:blip>
            <a:srcRect b="0" l="0" r="0" t="0"/>
            <a:stretch/>
          </p:blipFill>
          <p:spPr>
            <a:xfrm>
              <a:off x="12892088" y="3143250"/>
              <a:ext cx="2090738" cy="3569103"/>
            </a:xfrm>
            <a:prstGeom prst="rect">
              <a:avLst/>
            </a:prstGeom>
            <a:noFill/>
            <a:ln>
              <a:noFill/>
            </a:ln>
          </p:spPr>
        </p:pic>
        <p:pic>
          <p:nvPicPr>
            <p:cNvPr descr="preencoded.png" id="394" name="Google Shape;394;g3fba4ba8bc6_0_313"/>
            <p:cNvPicPr preferRelativeResize="0"/>
            <p:nvPr/>
          </p:nvPicPr>
          <p:blipFill rotWithShape="1">
            <a:blip r:embed="rId16">
              <a:alphaModFix/>
            </a:blip>
            <a:srcRect b="0" l="0" r="0" t="0"/>
            <a:stretch/>
          </p:blipFill>
          <p:spPr>
            <a:xfrm>
              <a:off x="11413713" y="6268845"/>
              <a:ext cx="2956750" cy="1055861"/>
            </a:xfrm>
            <a:prstGeom prst="rect">
              <a:avLst/>
            </a:prstGeom>
            <a:noFill/>
            <a:ln>
              <a:noFill/>
            </a:ln>
          </p:spPr>
        </p:pic>
        <p:pic>
          <p:nvPicPr>
            <p:cNvPr descr="preencoded.png" id="395" name="Google Shape;395;g3fba4ba8bc6_0_313"/>
            <p:cNvPicPr preferRelativeResize="0"/>
            <p:nvPr/>
          </p:nvPicPr>
          <p:blipFill rotWithShape="1">
            <a:blip r:embed="rId17">
              <a:alphaModFix/>
            </a:blip>
            <a:srcRect b="0" l="0" r="0" t="0"/>
            <a:stretch/>
          </p:blipFill>
          <p:spPr>
            <a:xfrm>
              <a:off x="10801350" y="3143250"/>
              <a:ext cx="2090738" cy="3569103"/>
            </a:xfrm>
            <a:prstGeom prst="rect">
              <a:avLst/>
            </a:prstGeom>
            <a:noFill/>
            <a:ln>
              <a:noFill/>
            </a:ln>
          </p:spPr>
        </p:pic>
        <p:sp>
          <p:nvSpPr>
            <p:cNvPr id="396" name="Google Shape;396;g3fba4ba8bc6_0_313"/>
            <p:cNvSpPr/>
            <p:nvPr/>
          </p:nvSpPr>
          <p:spPr>
            <a:xfrm>
              <a:off x="12025313" y="4748213"/>
              <a:ext cx="19032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34.574</a:t>
              </a:r>
              <a:endParaRPr b="0" i="0" sz="3600" u="none" cap="none" strike="noStrike">
                <a:solidFill>
                  <a:schemeClr val="dk1"/>
                </a:solidFill>
                <a:latin typeface="Calibri"/>
                <a:ea typeface="Calibri"/>
                <a:cs typeface="Calibri"/>
                <a:sym typeface="Calibri"/>
              </a:endParaRPr>
            </a:p>
          </p:txBody>
        </p:sp>
        <p:sp>
          <p:nvSpPr>
            <p:cNvPr id="397" name="Google Shape;397;g3fba4ba8bc6_0_313"/>
            <p:cNvSpPr/>
            <p:nvPr/>
          </p:nvSpPr>
          <p:spPr>
            <a:xfrm>
              <a:off x="12558713" y="5319713"/>
              <a:ext cx="7830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Total</a:t>
              </a:r>
              <a:endParaRPr b="0" i="0" sz="2400" u="none" cap="none" strike="noStrike">
                <a:solidFill>
                  <a:schemeClr val="dk1"/>
                </a:solidFill>
                <a:latin typeface="Calibri"/>
                <a:ea typeface="Calibri"/>
                <a:cs typeface="Calibri"/>
                <a:sym typeface="Calibri"/>
              </a:endParaRPr>
            </a:p>
          </p:txBody>
        </p:sp>
      </p:grpSp>
      <p:grpSp>
        <p:nvGrpSpPr>
          <p:cNvPr id="398" name="Google Shape;398;g3fba4ba8bc6_0_313"/>
          <p:cNvGrpSpPr/>
          <p:nvPr/>
        </p:nvGrpSpPr>
        <p:grpSpPr>
          <a:xfrm>
            <a:off x="9898380" y="7886700"/>
            <a:ext cx="5997000" cy="1554600"/>
            <a:chOff x="9898380" y="7886700"/>
            <a:chExt cx="5997000" cy="1554600"/>
          </a:xfrm>
        </p:grpSpPr>
        <p:sp>
          <p:nvSpPr>
            <p:cNvPr id="399" name="Google Shape;399;g3fba4ba8bc6_0_313"/>
            <p:cNvSpPr/>
            <p:nvPr/>
          </p:nvSpPr>
          <p:spPr>
            <a:xfrm>
              <a:off x="9898380" y="7886700"/>
              <a:ext cx="59970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TREASURE FOUND</a:t>
              </a:r>
              <a:endParaRPr b="0" i="0" sz="3600" u="none" cap="none" strike="noStrike">
                <a:solidFill>
                  <a:schemeClr val="dk1"/>
                </a:solidFill>
                <a:latin typeface="Calibri"/>
                <a:ea typeface="Calibri"/>
                <a:cs typeface="Calibri"/>
                <a:sym typeface="Calibri"/>
              </a:endParaRPr>
            </a:p>
          </p:txBody>
        </p:sp>
        <p:sp>
          <p:nvSpPr>
            <p:cNvPr id="400" name="Google Shape;400;g3fba4ba8bc6_0_313"/>
            <p:cNvSpPr/>
            <p:nvPr/>
          </p:nvSpPr>
          <p:spPr>
            <a:xfrm>
              <a:off x="9913620" y="8534400"/>
              <a:ext cx="5966400" cy="906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401" name="Google Shape;401;g3fba4ba8bc6_0_313"/>
          <p:cNvGrpSpPr/>
          <p:nvPr/>
        </p:nvGrpSpPr>
        <p:grpSpPr>
          <a:xfrm>
            <a:off x="2392680" y="7886700"/>
            <a:ext cx="5997000" cy="1554600"/>
            <a:chOff x="2392680" y="7886700"/>
            <a:chExt cx="5997000" cy="1554600"/>
          </a:xfrm>
        </p:grpSpPr>
        <p:sp>
          <p:nvSpPr>
            <p:cNvPr id="402" name="Google Shape;402;g3fba4ba8bc6_0_313"/>
            <p:cNvSpPr/>
            <p:nvPr/>
          </p:nvSpPr>
          <p:spPr>
            <a:xfrm>
              <a:off x="2392680" y="7886700"/>
              <a:ext cx="59970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SPELLCASTING</a:t>
              </a:r>
              <a:endParaRPr b="0" i="0" sz="3600" u="none" cap="none" strike="noStrike">
                <a:solidFill>
                  <a:schemeClr val="dk1"/>
                </a:solidFill>
                <a:latin typeface="Calibri"/>
                <a:ea typeface="Calibri"/>
                <a:cs typeface="Calibri"/>
                <a:sym typeface="Calibri"/>
              </a:endParaRPr>
            </a:p>
          </p:txBody>
        </p:sp>
        <p:sp>
          <p:nvSpPr>
            <p:cNvPr id="403" name="Google Shape;403;g3fba4ba8bc6_0_313"/>
            <p:cNvSpPr/>
            <p:nvPr/>
          </p:nvSpPr>
          <p:spPr>
            <a:xfrm>
              <a:off x="2407920" y="8534400"/>
              <a:ext cx="5966400" cy="906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408" name="Shape 408"/>
        <p:cNvGrpSpPr/>
        <p:nvPr/>
      </p:nvGrpSpPr>
      <p:grpSpPr>
        <a:xfrm>
          <a:off x="0" y="0"/>
          <a:ext cx="0" cy="0"/>
          <a:chOff x="0" y="0"/>
          <a:chExt cx="0" cy="0"/>
        </a:xfrm>
      </p:grpSpPr>
      <p:pic>
        <p:nvPicPr>
          <p:cNvPr descr="preencoded.png" id="409" name="Google Shape;409;g3fba4ba8bc6_0_378"/>
          <p:cNvPicPr preferRelativeResize="0"/>
          <p:nvPr/>
        </p:nvPicPr>
        <p:blipFill rotWithShape="1">
          <a:blip r:embed="rId3">
            <a:alphaModFix/>
          </a:blip>
          <a:srcRect b="0" l="0" r="0" t="0"/>
          <a:stretch/>
        </p:blipFill>
        <p:spPr>
          <a:xfrm>
            <a:off x="10496550" y="-838200"/>
            <a:ext cx="8620125" cy="8734425"/>
          </a:xfrm>
          <a:prstGeom prst="rect">
            <a:avLst/>
          </a:prstGeom>
          <a:noFill/>
          <a:ln>
            <a:noFill/>
          </a:ln>
        </p:spPr>
      </p:pic>
      <p:pic>
        <p:nvPicPr>
          <p:cNvPr descr="preencoded.png" id="410" name="Google Shape;410;g3fba4ba8bc6_0_378"/>
          <p:cNvPicPr preferRelativeResize="0"/>
          <p:nvPr/>
        </p:nvPicPr>
        <p:blipFill rotWithShape="1">
          <a:blip r:embed="rId4">
            <a:alphaModFix/>
          </a:blip>
          <a:srcRect b="0" l="0" r="0" t="0"/>
          <a:stretch/>
        </p:blipFill>
        <p:spPr>
          <a:xfrm>
            <a:off x="-781050" y="4267200"/>
            <a:ext cx="9791700" cy="7505700"/>
          </a:xfrm>
          <a:prstGeom prst="rect">
            <a:avLst/>
          </a:prstGeom>
          <a:noFill/>
          <a:ln>
            <a:noFill/>
          </a:ln>
        </p:spPr>
      </p:pic>
      <p:pic>
        <p:nvPicPr>
          <p:cNvPr descr="preencoded.png" id="411" name="Google Shape;411;g3fba4ba8bc6_0_378"/>
          <p:cNvPicPr preferRelativeResize="0"/>
          <p:nvPr/>
        </p:nvPicPr>
        <p:blipFill rotWithShape="1">
          <a:blip r:embed="rId5">
            <a:alphaModFix/>
          </a:blip>
          <a:srcRect b="0" l="0" r="0" t="0"/>
          <a:stretch/>
        </p:blipFill>
        <p:spPr>
          <a:xfrm>
            <a:off x="723900" y="866775"/>
            <a:ext cx="2087794" cy="729233"/>
          </a:xfrm>
          <a:prstGeom prst="rect">
            <a:avLst/>
          </a:prstGeom>
          <a:noFill/>
          <a:ln>
            <a:noFill/>
          </a:ln>
        </p:spPr>
      </p:pic>
      <p:grpSp>
        <p:nvGrpSpPr>
          <p:cNvPr id="412" name="Google Shape;412;g3fba4ba8bc6_0_378"/>
          <p:cNvGrpSpPr/>
          <p:nvPr/>
        </p:nvGrpSpPr>
        <p:grpSpPr>
          <a:xfrm>
            <a:off x="17640300" y="7994925"/>
            <a:ext cx="596549" cy="2063476"/>
            <a:chOff x="17640300" y="7994925"/>
            <a:chExt cx="596549" cy="2063476"/>
          </a:xfrm>
        </p:grpSpPr>
        <p:pic>
          <p:nvPicPr>
            <p:cNvPr descr="preencoded.png" id="413" name="Google Shape;413;g3fba4ba8bc6_0_37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14" name="Google Shape;414;g3fba4ba8bc6_0_37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15" name="Google Shape;415;g3fba4ba8bc6_0_378"/>
          <p:cNvGrpSpPr/>
          <p:nvPr/>
        </p:nvGrpSpPr>
        <p:grpSpPr>
          <a:xfrm>
            <a:off x="10086975" y="5153025"/>
            <a:ext cx="6644700" cy="1630800"/>
            <a:chOff x="10086975" y="5153025"/>
            <a:chExt cx="6644700" cy="1630800"/>
          </a:xfrm>
        </p:grpSpPr>
        <p:sp>
          <p:nvSpPr>
            <p:cNvPr id="416" name="Google Shape;416;g3fba4ba8bc6_0_378"/>
            <p:cNvSpPr/>
            <p:nvPr/>
          </p:nvSpPr>
          <p:spPr>
            <a:xfrm>
              <a:off x="10086975" y="5153025"/>
              <a:ext cx="66447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A WEB APPLICATION</a:t>
              </a:r>
              <a:endParaRPr b="0" i="0" sz="3600" u="none" cap="none" strike="noStrike">
                <a:solidFill>
                  <a:schemeClr val="dk1"/>
                </a:solidFill>
                <a:latin typeface="Calibri"/>
                <a:ea typeface="Calibri"/>
                <a:cs typeface="Calibri"/>
                <a:sym typeface="Calibri"/>
              </a:endParaRPr>
            </a:p>
          </p:txBody>
        </p:sp>
        <p:sp>
          <p:nvSpPr>
            <p:cNvPr id="417" name="Google Shape;417;g3fba4ba8bc6_0_378"/>
            <p:cNvSpPr/>
            <p:nvPr/>
          </p:nvSpPr>
          <p:spPr>
            <a:xfrm>
              <a:off x="10086975" y="5876925"/>
              <a:ext cx="66141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18" name="Google Shape;418;g3fba4ba8bc6_0_378"/>
          <p:cNvPicPr preferRelativeResize="0"/>
          <p:nvPr/>
        </p:nvPicPr>
        <p:blipFill rotWithShape="1">
          <a:blip r:embed="rId7">
            <a:alphaModFix/>
          </a:blip>
          <a:srcRect b="0" l="0" r="0" t="0"/>
          <a:stretch/>
        </p:blipFill>
        <p:spPr>
          <a:xfrm>
            <a:off x="190500" y="2438400"/>
            <a:ext cx="10325100" cy="6124575"/>
          </a:xfrm>
          <a:prstGeom prst="rect">
            <a:avLst/>
          </a:prstGeom>
          <a:noFill/>
          <a:ln>
            <a:noFill/>
          </a:ln>
        </p:spPr>
      </p:pic>
      <p:pic>
        <p:nvPicPr>
          <p:cNvPr descr="preencoded.png" id="419" name="Google Shape;419;g3fba4ba8bc6_0_378"/>
          <p:cNvPicPr preferRelativeResize="0"/>
          <p:nvPr/>
        </p:nvPicPr>
        <p:blipFill rotWithShape="1">
          <a:blip r:embed="rId8">
            <a:alphaModFix/>
          </a:blip>
          <a:srcRect b="0" l="0" r="0" t="0"/>
          <a:stretch/>
        </p:blipFill>
        <p:spPr>
          <a:xfrm>
            <a:off x="1638300" y="2695575"/>
            <a:ext cx="7419975" cy="4867275"/>
          </a:xfrm>
          <a:prstGeom prst="rect">
            <a:avLst/>
          </a:prstGeom>
          <a:noFill/>
          <a:ln>
            <a:noFill/>
          </a:ln>
        </p:spPr>
      </p:pic>
      <p:sp>
        <p:nvSpPr>
          <p:cNvPr id="420" name="Google Shape;420;g3fba4ba8bc6_0_378"/>
          <p:cNvSpPr/>
          <p:nvPr/>
        </p:nvSpPr>
        <p:spPr>
          <a:xfrm>
            <a:off x="10029825" y="2695575"/>
            <a:ext cx="7915200" cy="2152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Rowdies"/>
              <a:buNone/>
            </a:pPr>
            <a:r>
              <a:rPr b="1" i="0" lang="en-US" sz="6000" u="none" cap="none" strike="noStrike">
                <a:solidFill>
                  <a:srgbClr val="272727"/>
                </a:solidFill>
                <a:latin typeface="Rowdies"/>
                <a:ea typeface="Rowdies"/>
                <a:cs typeface="Rowdies"/>
                <a:sym typeface="Rowdies"/>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425" name="Shape 425"/>
        <p:cNvGrpSpPr/>
        <p:nvPr/>
      </p:nvGrpSpPr>
      <p:grpSpPr>
        <a:xfrm>
          <a:off x="0" y="0"/>
          <a:ext cx="0" cy="0"/>
          <a:chOff x="0" y="0"/>
          <a:chExt cx="0" cy="0"/>
        </a:xfrm>
      </p:grpSpPr>
      <p:pic>
        <p:nvPicPr>
          <p:cNvPr descr="preencoded.png" id="426" name="Google Shape;426;g3fba4ba8bc6_0_394"/>
          <p:cNvPicPr preferRelativeResize="0"/>
          <p:nvPr/>
        </p:nvPicPr>
        <p:blipFill rotWithShape="1">
          <a:blip r:embed="rId3">
            <a:alphaModFix/>
          </a:blip>
          <a:srcRect b="0" l="0" r="0" t="0"/>
          <a:stretch/>
        </p:blipFill>
        <p:spPr>
          <a:xfrm>
            <a:off x="-3086099" y="-1571625"/>
            <a:ext cx="13458825" cy="6715125"/>
          </a:xfrm>
          <a:prstGeom prst="rect">
            <a:avLst/>
          </a:prstGeom>
          <a:noFill/>
          <a:ln>
            <a:noFill/>
          </a:ln>
        </p:spPr>
      </p:pic>
      <p:pic>
        <p:nvPicPr>
          <p:cNvPr descr="preencoded.png" id="427" name="Google Shape;427;g3fba4ba8bc6_0_394"/>
          <p:cNvPicPr preferRelativeResize="0"/>
          <p:nvPr/>
        </p:nvPicPr>
        <p:blipFill rotWithShape="1">
          <a:blip r:embed="rId4">
            <a:alphaModFix/>
          </a:blip>
          <a:srcRect b="0" l="0" r="0" t="0"/>
          <a:stretch/>
        </p:blipFill>
        <p:spPr>
          <a:xfrm>
            <a:off x="10953750" y="5143500"/>
            <a:ext cx="8696325" cy="7115175"/>
          </a:xfrm>
          <a:prstGeom prst="rect">
            <a:avLst/>
          </a:prstGeom>
          <a:noFill/>
          <a:ln>
            <a:noFill/>
          </a:ln>
        </p:spPr>
      </p:pic>
      <p:pic>
        <p:nvPicPr>
          <p:cNvPr descr="preencoded.png" id="428" name="Google Shape;428;g3fba4ba8bc6_0_394"/>
          <p:cNvPicPr preferRelativeResize="0"/>
          <p:nvPr/>
        </p:nvPicPr>
        <p:blipFill rotWithShape="1">
          <a:blip r:embed="rId5">
            <a:alphaModFix/>
          </a:blip>
          <a:srcRect b="0" l="0" r="0" t="0"/>
          <a:stretch/>
        </p:blipFill>
        <p:spPr>
          <a:xfrm>
            <a:off x="16849725" y="819150"/>
            <a:ext cx="1123950" cy="2724150"/>
          </a:xfrm>
          <a:prstGeom prst="rect">
            <a:avLst/>
          </a:prstGeom>
          <a:noFill/>
          <a:ln>
            <a:noFill/>
          </a:ln>
        </p:spPr>
      </p:pic>
      <p:grpSp>
        <p:nvGrpSpPr>
          <p:cNvPr id="429" name="Google Shape;429;g3fba4ba8bc6_0_394"/>
          <p:cNvGrpSpPr/>
          <p:nvPr/>
        </p:nvGrpSpPr>
        <p:grpSpPr>
          <a:xfrm>
            <a:off x="17640300" y="7994925"/>
            <a:ext cx="596549" cy="2063476"/>
            <a:chOff x="17640300" y="7994925"/>
            <a:chExt cx="596549" cy="2063476"/>
          </a:xfrm>
        </p:grpSpPr>
        <p:pic>
          <p:nvPicPr>
            <p:cNvPr descr="preencoded.png" id="430" name="Google Shape;430;g3fba4ba8bc6_0_394"/>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31" name="Google Shape;431;g3fba4ba8bc6_0_39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32" name="Google Shape;432;g3fba4ba8bc6_0_394"/>
          <p:cNvGrpSpPr/>
          <p:nvPr/>
        </p:nvGrpSpPr>
        <p:grpSpPr>
          <a:xfrm>
            <a:off x="2209800" y="3752850"/>
            <a:ext cx="6644700" cy="1630800"/>
            <a:chOff x="2209800" y="3752850"/>
            <a:chExt cx="6644700" cy="1630800"/>
          </a:xfrm>
        </p:grpSpPr>
        <p:sp>
          <p:nvSpPr>
            <p:cNvPr id="433" name="Google Shape;433;g3fba4ba8bc6_0_394"/>
            <p:cNvSpPr/>
            <p:nvPr/>
          </p:nvSpPr>
          <p:spPr>
            <a:xfrm>
              <a:off x="2209800" y="3752850"/>
              <a:ext cx="66447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AN MOBILE APP</a:t>
              </a:r>
              <a:endParaRPr b="0" i="0" sz="3600" u="none" cap="none" strike="noStrike">
                <a:solidFill>
                  <a:schemeClr val="dk1"/>
                </a:solidFill>
                <a:latin typeface="Calibri"/>
                <a:ea typeface="Calibri"/>
                <a:cs typeface="Calibri"/>
                <a:sym typeface="Calibri"/>
              </a:endParaRPr>
            </a:p>
          </p:txBody>
        </p:sp>
        <p:sp>
          <p:nvSpPr>
            <p:cNvPr id="434" name="Google Shape;434;g3fba4ba8bc6_0_394"/>
            <p:cNvSpPr/>
            <p:nvPr/>
          </p:nvSpPr>
          <p:spPr>
            <a:xfrm>
              <a:off x="2209800" y="4476750"/>
              <a:ext cx="66141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35" name="Google Shape;435;g3fba4ba8bc6_0_394"/>
          <p:cNvSpPr/>
          <p:nvPr/>
        </p:nvSpPr>
        <p:spPr>
          <a:xfrm>
            <a:off x="2209800" y="5743575"/>
            <a:ext cx="6776100" cy="27165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Live your fantasy dreams</a:t>
            </a:r>
            <a:endParaRPr b="0" i="0" sz="2400" u="none" cap="none" strike="noStrike">
              <a:solidFill>
                <a:schemeClr val="dk1"/>
              </a:solidFill>
              <a:latin typeface="Calibri"/>
              <a:ea typeface="Calibri"/>
              <a:cs typeface="Calibri"/>
              <a:sym typeface="Calibri"/>
            </a:endParaRPr>
          </a:p>
        </p:txBody>
      </p:sp>
      <p:sp>
        <p:nvSpPr>
          <p:cNvPr id="436" name="Google Shape;436;g3fba4ba8bc6_0_394"/>
          <p:cNvSpPr/>
          <p:nvPr/>
        </p:nvSpPr>
        <p:spPr>
          <a:xfrm>
            <a:off x="2171700" y="1390650"/>
            <a:ext cx="9572700" cy="2152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Rowdies"/>
              <a:buNone/>
            </a:pPr>
            <a:r>
              <a:rPr b="1" i="0" lang="en-US" sz="6000" u="none" cap="none" strike="noStrike">
                <a:solidFill>
                  <a:srgbClr val="272727"/>
                </a:solidFill>
                <a:latin typeface="Rowdies"/>
                <a:ea typeface="Rowdies"/>
                <a:cs typeface="Rowdies"/>
                <a:sym typeface="Rowdies"/>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37" name="Google Shape;437;g3fba4ba8bc6_0_394"/>
          <p:cNvPicPr preferRelativeResize="0"/>
          <p:nvPr/>
        </p:nvPicPr>
        <p:blipFill rotWithShape="1">
          <a:blip r:embed="rId7">
            <a:alphaModFix/>
          </a:blip>
          <a:srcRect b="0" l="0" r="0" t="0"/>
          <a:stretch/>
        </p:blipFill>
        <p:spPr>
          <a:xfrm>
            <a:off x="11591925" y="771525"/>
            <a:ext cx="4105275" cy="8886825"/>
          </a:xfrm>
          <a:prstGeom prst="rect">
            <a:avLst/>
          </a:prstGeom>
          <a:noFill/>
          <a:ln>
            <a:noFill/>
          </a:ln>
        </p:spPr>
      </p:pic>
      <p:pic>
        <p:nvPicPr>
          <p:cNvPr descr="preencoded.png" id="438" name="Google Shape;438;g3fba4ba8bc6_0_394"/>
          <p:cNvPicPr preferRelativeResize="0"/>
          <p:nvPr/>
        </p:nvPicPr>
        <p:blipFill rotWithShape="1">
          <a:blip r:embed="rId8">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443" name="Shape 443"/>
        <p:cNvGrpSpPr/>
        <p:nvPr/>
      </p:nvGrpSpPr>
      <p:grpSpPr>
        <a:xfrm>
          <a:off x="0" y="0"/>
          <a:ext cx="0" cy="0"/>
          <a:chOff x="0" y="0"/>
          <a:chExt cx="0" cy="0"/>
        </a:xfrm>
      </p:grpSpPr>
      <p:pic>
        <p:nvPicPr>
          <p:cNvPr descr="preencoded.png" id="444" name="Google Shape;444;g3fba4ba8bc6_0_411"/>
          <p:cNvPicPr preferRelativeResize="0"/>
          <p:nvPr/>
        </p:nvPicPr>
        <p:blipFill rotWithShape="1">
          <a:blip r:embed="rId3">
            <a:alphaModFix/>
          </a:blip>
          <a:srcRect b="0" l="0" r="0" t="0"/>
          <a:stretch/>
        </p:blipFill>
        <p:spPr>
          <a:xfrm rot="6300000">
            <a:off x="12182665" y="-2578559"/>
            <a:ext cx="7781924" cy="9620249"/>
          </a:xfrm>
          <a:prstGeom prst="rect">
            <a:avLst/>
          </a:prstGeom>
          <a:noFill/>
          <a:ln>
            <a:noFill/>
          </a:ln>
        </p:spPr>
      </p:pic>
      <p:pic>
        <p:nvPicPr>
          <p:cNvPr descr="preencoded.png" id="445" name="Google Shape;445;g3fba4ba8bc6_0_411"/>
          <p:cNvPicPr preferRelativeResize="0"/>
          <p:nvPr/>
        </p:nvPicPr>
        <p:blipFill rotWithShape="1">
          <a:blip r:embed="rId4">
            <a:alphaModFix/>
          </a:blip>
          <a:srcRect b="0" l="0" r="0" t="0"/>
          <a:stretch/>
        </p:blipFill>
        <p:spPr>
          <a:xfrm>
            <a:off x="-285751" y="4743450"/>
            <a:ext cx="11830050" cy="6572250"/>
          </a:xfrm>
          <a:prstGeom prst="rect">
            <a:avLst/>
          </a:prstGeom>
          <a:noFill/>
          <a:ln>
            <a:noFill/>
          </a:ln>
        </p:spPr>
      </p:pic>
      <p:pic>
        <p:nvPicPr>
          <p:cNvPr descr="preencoded.png" id="446" name="Google Shape;446;g3fba4ba8bc6_0_411"/>
          <p:cNvPicPr preferRelativeResize="0"/>
          <p:nvPr/>
        </p:nvPicPr>
        <p:blipFill rotWithShape="1">
          <a:blip r:embed="rId5">
            <a:alphaModFix/>
          </a:blip>
          <a:srcRect b="0" l="0" r="0" t="0"/>
          <a:stretch/>
        </p:blipFill>
        <p:spPr>
          <a:xfrm>
            <a:off x="628650" y="5314950"/>
            <a:ext cx="437969" cy="4688400"/>
          </a:xfrm>
          <a:prstGeom prst="rect">
            <a:avLst/>
          </a:prstGeom>
          <a:noFill/>
          <a:ln>
            <a:noFill/>
          </a:ln>
        </p:spPr>
      </p:pic>
      <p:grpSp>
        <p:nvGrpSpPr>
          <p:cNvPr id="447" name="Google Shape;447;g3fba4ba8bc6_0_411"/>
          <p:cNvGrpSpPr/>
          <p:nvPr/>
        </p:nvGrpSpPr>
        <p:grpSpPr>
          <a:xfrm>
            <a:off x="17640300" y="7994925"/>
            <a:ext cx="596549" cy="2063476"/>
            <a:chOff x="17640300" y="7994925"/>
            <a:chExt cx="596549" cy="2063476"/>
          </a:xfrm>
        </p:grpSpPr>
        <p:pic>
          <p:nvPicPr>
            <p:cNvPr descr="preencoded.png" id="448" name="Google Shape;448;g3fba4ba8bc6_0_411"/>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49" name="Google Shape;449;g3fba4ba8bc6_0_41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50" name="Google Shape;450;g3fba4ba8bc6_0_411"/>
          <p:cNvGrpSpPr/>
          <p:nvPr/>
        </p:nvGrpSpPr>
        <p:grpSpPr>
          <a:xfrm>
            <a:off x="12658725" y="1847850"/>
            <a:ext cx="4377600" cy="2602200"/>
            <a:chOff x="12658725" y="1847850"/>
            <a:chExt cx="4377600" cy="2602200"/>
          </a:xfrm>
        </p:grpSpPr>
        <p:sp>
          <p:nvSpPr>
            <p:cNvPr id="451" name="Google Shape;451;g3fba4ba8bc6_0_411"/>
            <p:cNvSpPr/>
            <p:nvPr/>
          </p:nvSpPr>
          <p:spPr>
            <a:xfrm>
              <a:off x="12658725" y="1847850"/>
              <a:ext cx="43776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A WEB APPLICATION</a:t>
              </a:r>
              <a:endParaRPr b="0" i="0" sz="3600" u="none" cap="none" strike="noStrike">
                <a:solidFill>
                  <a:schemeClr val="dk1"/>
                </a:solidFill>
                <a:latin typeface="Calibri"/>
                <a:ea typeface="Calibri"/>
                <a:cs typeface="Calibri"/>
                <a:sym typeface="Calibri"/>
              </a:endParaRPr>
            </a:p>
          </p:txBody>
        </p:sp>
        <p:sp>
          <p:nvSpPr>
            <p:cNvPr id="452" name="Google Shape;452;g3fba4ba8bc6_0_411"/>
            <p:cNvSpPr/>
            <p:nvPr/>
          </p:nvSpPr>
          <p:spPr>
            <a:xfrm>
              <a:off x="12658725" y="3143250"/>
              <a:ext cx="43473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53" name="Google Shape;453;g3fba4ba8bc6_0_411"/>
          <p:cNvSpPr/>
          <p:nvPr/>
        </p:nvSpPr>
        <p:spPr>
          <a:xfrm>
            <a:off x="619125" y="1847850"/>
            <a:ext cx="5153100" cy="68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Rowdies"/>
              <a:buNone/>
            </a:pPr>
            <a:r>
              <a:rPr b="1" i="0" lang="en-US" sz="6000" u="none" cap="none" strike="noStrike">
                <a:solidFill>
                  <a:srgbClr val="272727"/>
                </a:solidFill>
                <a:latin typeface="Rowdies"/>
                <a:ea typeface="Rowdies"/>
                <a:cs typeface="Rowdies"/>
                <a:sym typeface="Rowdies"/>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54" name="Google Shape;454;g3fba4ba8bc6_0_411"/>
          <p:cNvSpPr/>
          <p:nvPr/>
        </p:nvSpPr>
        <p:spPr>
          <a:xfrm>
            <a:off x="12573000" y="5191125"/>
            <a:ext cx="5204400" cy="3764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55" name="Google Shape;455;g3fba4ba8bc6_0_411"/>
          <p:cNvGrpSpPr/>
          <p:nvPr/>
        </p:nvGrpSpPr>
        <p:grpSpPr>
          <a:xfrm>
            <a:off x="5924550" y="561975"/>
            <a:ext cx="6429375" cy="9248775"/>
            <a:chOff x="5924550" y="561975"/>
            <a:chExt cx="6429375" cy="9248775"/>
          </a:xfrm>
        </p:grpSpPr>
        <p:pic>
          <p:nvPicPr>
            <p:cNvPr descr="preencoded.png" id="456" name="Google Shape;456;g3fba4ba8bc6_0_411"/>
            <p:cNvPicPr preferRelativeResize="0"/>
            <p:nvPr/>
          </p:nvPicPr>
          <p:blipFill rotWithShape="1">
            <a:blip r:embed="rId7">
              <a:alphaModFix/>
            </a:blip>
            <a:srcRect b="0" l="0" r="0" t="0"/>
            <a:stretch/>
          </p:blipFill>
          <p:spPr>
            <a:xfrm>
              <a:off x="5924550" y="561975"/>
              <a:ext cx="6429375" cy="9248775"/>
            </a:xfrm>
            <a:prstGeom prst="rect">
              <a:avLst/>
            </a:prstGeom>
            <a:noFill/>
            <a:ln>
              <a:noFill/>
            </a:ln>
          </p:spPr>
        </p:pic>
        <p:pic>
          <p:nvPicPr>
            <p:cNvPr descr="preencoded.png" id="457" name="Google Shape;457;g3fba4ba8bc6_0_411"/>
            <p:cNvPicPr preferRelativeResize="0"/>
            <p:nvPr/>
          </p:nvPicPr>
          <p:blipFill rotWithShape="1">
            <a:blip r:embed="rId8">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462" name="Shape 462"/>
        <p:cNvGrpSpPr/>
        <p:nvPr/>
      </p:nvGrpSpPr>
      <p:grpSpPr>
        <a:xfrm>
          <a:off x="0" y="0"/>
          <a:ext cx="0" cy="0"/>
          <a:chOff x="0" y="0"/>
          <a:chExt cx="0" cy="0"/>
        </a:xfrm>
      </p:grpSpPr>
      <p:pic>
        <p:nvPicPr>
          <p:cNvPr descr="preencoded.png" id="463" name="Google Shape;463;g3fba4ba8bc6_0_429"/>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64" name="Google Shape;464;g3fba4ba8bc6_0_429"/>
          <p:cNvGrpSpPr/>
          <p:nvPr/>
        </p:nvGrpSpPr>
        <p:grpSpPr>
          <a:xfrm>
            <a:off x="17640300" y="7994925"/>
            <a:ext cx="596549" cy="2063476"/>
            <a:chOff x="17640300" y="7994925"/>
            <a:chExt cx="596549" cy="2063476"/>
          </a:xfrm>
        </p:grpSpPr>
        <p:pic>
          <p:nvPicPr>
            <p:cNvPr descr="preencoded.png" id="465" name="Google Shape;465;g3fba4ba8bc6_0_42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66" name="Google Shape;466;g3fba4ba8bc6_0_42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67" name="Google Shape;467;g3fba4ba8bc6_0_429"/>
          <p:cNvSpPr/>
          <p:nvPr/>
        </p:nvSpPr>
        <p:spPr>
          <a:xfrm>
            <a:off x="11868150" y="523875"/>
            <a:ext cx="5496000" cy="2152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Rowdies"/>
              <a:buNone/>
            </a:pPr>
            <a:r>
              <a:rPr b="1" i="0" lang="en-US" sz="6000" u="none" cap="none" strike="noStrike">
                <a:solidFill>
                  <a:srgbClr val="272727"/>
                </a:solidFill>
                <a:latin typeface="Rowdies"/>
                <a:ea typeface="Rowdies"/>
                <a:cs typeface="Rowdies"/>
                <a:sym typeface="Rowdies"/>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472" name="Shape 472"/>
        <p:cNvGrpSpPr/>
        <p:nvPr/>
      </p:nvGrpSpPr>
      <p:grpSpPr>
        <a:xfrm>
          <a:off x="0" y="0"/>
          <a:ext cx="0" cy="0"/>
          <a:chOff x="0" y="0"/>
          <a:chExt cx="0" cy="0"/>
        </a:xfrm>
      </p:grpSpPr>
      <p:pic>
        <p:nvPicPr>
          <p:cNvPr descr="preencoded.png" id="473" name="Google Shape;473;g3fba4ba8bc6_0_438"/>
          <p:cNvPicPr preferRelativeResize="0"/>
          <p:nvPr/>
        </p:nvPicPr>
        <p:blipFill rotWithShape="1">
          <a:blip r:embed="rId3">
            <a:alphaModFix/>
          </a:blip>
          <a:srcRect b="0" l="0" r="0" t="0"/>
          <a:stretch/>
        </p:blipFill>
        <p:spPr>
          <a:xfrm>
            <a:off x="10496550" y="-838200"/>
            <a:ext cx="8620125" cy="8734425"/>
          </a:xfrm>
          <a:prstGeom prst="rect">
            <a:avLst/>
          </a:prstGeom>
          <a:noFill/>
          <a:ln>
            <a:noFill/>
          </a:ln>
        </p:spPr>
      </p:pic>
      <p:pic>
        <p:nvPicPr>
          <p:cNvPr descr="preencoded.png" id="474" name="Google Shape;474;g3fba4ba8bc6_0_438"/>
          <p:cNvPicPr preferRelativeResize="0"/>
          <p:nvPr/>
        </p:nvPicPr>
        <p:blipFill rotWithShape="1">
          <a:blip r:embed="rId4">
            <a:alphaModFix/>
          </a:blip>
          <a:srcRect b="0" l="0" r="0" t="0"/>
          <a:stretch/>
        </p:blipFill>
        <p:spPr>
          <a:xfrm>
            <a:off x="-781050" y="4267200"/>
            <a:ext cx="9791700" cy="7505700"/>
          </a:xfrm>
          <a:prstGeom prst="rect">
            <a:avLst/>
          </a:prstGeom>
          <a:noFill/>
          <a:ln>
            <a:noFill/>
          </a:ln>
        </p:spPr>
      </p:pic>
      <p:pic>
        <p:nvPicPr>
          <p:cNvPr descr="preencoded.png" id="475" name="Google Shape;475;g3fba4ba8bc6_0_438"/>
          <p:cNvPicPr preferRelativeResize="0"/>
          <p:nvPr/>
        </p:nvPicPr>
        <p:blipFill rotWithShape="1">
          <a:blip r:embed="rId5">
            <a:alphaModFix/>
          </a:blip>
          <a:srcRect b="0" l="0" r="0" t="0"/>
          <a:stretch/>
        </p:blipFill>
        <p:spPr>
          <a:xfrm>
            <a:off x="723900" y="866775"/>
            <a:ext cx="2087794" cy="729233"/>
          </a:xfrm>
          <a:prstGeom prst="rect">
            <a:avLst/>
          </a:prstGeom>
          <a:noFill/>
          <a:ln>
            <a:noFill/>
          </a:ln>
        </p:spPr>
      </p:pic>
      <p:grpSp>
        <p:nvGrpSpPr>
          <p:cNvPr id="476" name="Google Shape;476;g3fba4ba8bc6_0_438"/>
          <p:cNvGrpSpPr/>
          <p:nvPr/>
        </p:nvGrpSpPr>
        <p:grpSpPr>
          <a:xfrm>
            <a:off x="17640300" y="7994925"/>
            <a:ext cx="596549" cy="2063476"/>
            <a:chOff x="17640300" y="7994925"/>
            <a:chExt cx="596549" cy="2063476"/>
          </a:xfrm>
        </p:grpSpPr>
        <p:pic>
          <p:nvPicPr>
            <p:cNvPr descr="preencoded.png" id="477" name="Google Shape;477;g3fba4ba8bc6_0_43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78" name="Google Shape;478;g3fba4ba8bc6_0_43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79" name="Google Shape;479;g3fba4ba8bc6_0_438"/>
          <p:cNvPicPr preferRelativeResize="0"/>
          <p:nvPr/>
        </p:nvPicPr>
        <p:blipFill rotWithShape="1">
          <a:blip r:embed="rId7">
            <a:alphaModFix/>
          </a:blip>
          <a:srcRect b="0" l="0" r="0" t="0"/>
          <a:stretch/>
        </p:blipFill>
        <p:spPr>
          <a:xfrm>
            <a:off x="809625" y="523875"/>
            <a:ext cx="4924425" cy="4105275"/>
          </a:xfrm>
          <a:prstGeom prst="rect">
            <a:avLst/>
          </a:prstGeom>
          <a:noFill/>
          <a:ln>
            <a:noFill/>
          </a:ln>
        </p:spPr>
      </p:pic>
      <p:pic>
        <p:nvPicPr>
          <p:cNvPr descr="preencoded.png" id="480" name="Google Shape;480;g3fba4ba8bc6_0_438"/>
          <p:cNvPicPr preferRelativeResize="0"/>
          <p:nvPr/>
        </p:nvPicPr>
        <p:blipFill rotWithShape="1">
          <a:blip r:embed="rId8">
            <a:alphaModFix/>
          </a:blip>
          <a:srcRect b="0" l="0" r="0" t="0"/>
          <a:stretch/>
        </p:blipFill>
        <p:spPr>
          <a:xfrm>
            <a:off x="11991975" y="5067300"/>
            <a:ext cx="4924425" cy="4105275"/>
          </a:xfrm>
          <a:prstGeom prst="rect">
            <a:avLst/>
          </a:prstGeom>
          <a:noFill/>
          <a:ln>
            <a:noFill/>
          </a:ln>
        </p:spPr>
      </p:pic>
      <p:sp>
        <p:nvSpPr>
          <p:cNvPr id="481" name="Google Shape;481;g3fba4ba8bc6_0_438"/>
          <p:cNvSpPr/>
          <p:nvPr/>
        </p:nvSpPr>
        <p:spPr>
          <a:xfrm>
            <a:off x="6505575" y="2081212"/>
            <a:ext cx="9696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Rowdies"/>
              <a:buNone/>
            </a:pPr>
            <a:r>
              <a:rPr b="1" i="0" lang="en-US" sz="9600" u="none" cap="none" strike="noStrike">
                <a:solidFill>
                  <a:srgbClr val="272727"/>
                </a:solidFill>
                <a:latin typeface="Rowdies"/>
                <a:ea typeface="Rowdies"/>
                <a:cs typeface="Rowdies"/>
                <a:sym typeface="Rowdies"/>
              </a:rPr>
              <a:t>1</a:t>
            </a:r>
            <a:endParaRPr b="0" i="0" sz="9600" u="none" cap="none" strike="noStrike">
              <a:solidFill>
                <a:schemeClr val="dk1"/>
              </a:solidFill>
              <a:latin typeface="Calibri"/>
              <a:ea typeface="Calibri"/>
              <a:cs typeface="Calibri"/>
              <a:sym typeface="Calibri"/>
            </a:endParaRPr>
          </a:p>
        </p:txBody>
      </p:sp>
      <p:grpSp>
        <p:nvGrpSpPr>
          <p:cNvPr id="482" name="Google Shape;482;g3fba4ba8bc6_0_438"/>
          <p:cNvGrpSpPr/>
          <p:nvPr/>
        </p:nvGrpSpPr>
        <p:grpSpPr>
          <a:xfrm>
            <a:off x="7200900" y="1628775"/>
            <a:ext cx="4349100" cy="2526000"/>
            <a:chOff x="7200900" y="1628775"/>
            <a:chExt cx="4349100" cy="2526000"/>
          </a:xfrm>
        </p:grpSpPr>
        <p:sp>
          <p:nvSpPr>
            <p:cNvPr id="483" name="Google Shape;483;g3fba4ba8bc6_0_438"/>
            <p:cNvSpPr/>
            <p:nvPr/>
          </p:nvSpPr>
          <p:spPr>
            <a:xfrm>
              <a:off x="7200900" y="1628775"/>
              <a:ext cx="43491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DISCOVER THE SECRETS</a:t>
              </a:r>
              <a:endParaRPr b="0" i="0" sz="3600" u="none" cap="none" strike="noStrike">
                <a:solidFill>
                  <a:schemeClr val="dk1"/>
                </a:solidFill>
                <a:latin typeface="Calibri"/>
                <a:ea typeface="Calibri"/>
                <a:cs typeface="Calibri"/>
                <a:sym typeface="Calibri"/>
              </a:endParaRPr>
            </a:p>
          </p:txBody>
        </p:sp>
        <p:sp>
          <p:nvSpPr>
            <p:cNvPr id="484" name="Google Shape;484;g3fba4ba8bc6_0_438"/>
            <p:cNvSpPr/>
            <p:nvPr/>
          </p:nvSpPr>
          <p:spPr>
            <a:xfrm>
              <a:off x="7200900" y="2847975"/>
              <a:ext cx="43185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sp>
        <p:nvSpPr>
          <p:cNvPr id="485" name="Google Shape;485;g3fba4ba8bc6_0_438"/>
          <p:cNvSpPr/>
          <p:nvPr/>
        </p:nvSpPr>
        <p:spPr>
          <a:xfrm>
            <a:off x="809625" y="6624638"/>
            <a:ext cx="12459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Rowdies"/>
              <a:buNone/>
            </a:pPr>
            <a:r>
              <a:rPr b="1" i="0" lang="en-US" sz="9600" u="none" cap="none" strike="noStrike">
                <a:solidFill>
                  <a:srgbClr val="272727"/>
                </a:solidFill>
                <a:latin typeface="Rowdies"/>
                <a:ea typeface="Rowdies"/>
                <a:cs typeface="Rowdies"/>
                <a:sym typeface="Rowdies"/>
              </a:rPr>
              <a:t>3</a:t>
            </a:r>
            <a:endParaRPr b="0" i="0" sz="9600" u="none" cap="none" strike="noStrike">
              <a:solidFill>
                <a:schemeClr val="dk1"/>
              </a:solidFill>
              <a:latin typeface="Calibri"/>
              <a:ea typeface="Calibri"/>
              <a:cs typeface="Calibri"/>
              <a:sym typeface="Calibri"/>
            </a:endParaRPr>
          </a:p>
        </p:txBody>
      </p:sp>
      <p:grpSp>
        <p:nvGrpSpPr>
          <p:cNvPr id="486" name="Google Shape;486;g3fba4ba8bc6_0_438"/>
          <p:cNvGrpSpPr/>
          <p:nvPr/>
        </p:nvGrpSpPr>
        <p:grpSpPr>
          <a:xfrm>
            <a:off x="1781175" y="5972175"/>
            <a:ext cx="4072800" cy="2926200"/>
            <a:chOff x="1781175" y="5972175"/>
            <a:chExt cx="4072800" cy="2926200"/>
          </a:xfrm>
        </p:grpSpPr>
        <p:sp>
          <p:nvSpPr>
            <p:cNvPr id="487" name="Google Shape;487;g3fba4ba8bc6_0_438"/>
            <p:cNvSpPr/>
            <p:nvPr/>
          </p:nvSpPr>
          <p:spPr>
            <a:xfrm>
              <a:off x="1781175" y="5972175"/>
              <a:ext cx="40728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MEET THE CREATURES</a:t>
              </a:r>
              <a:endParaRPr b="0" i="0" sz="3600" u="none" cap="none" strike="noStrike">
                <a:solidFill>
                  <a:schemeClr val="dk1"/>
                </a:solidFill>
                <a:latin typeface="Calibri"/>
                <a:ea typeface="Calibri"/>
                <a:cs typeface="Calibri"/>
                <a:sym typeface="Calibri"/>
              </a:endParaRPr>
            </a:p>
          </p:txBody>
        </p:sp>
        <p:sp>
          <p:nvSpPr>
            <p:cNvPr id="488" name="Google Shape;488;g3fba4ba8bc6_0_438"/>
            <p:cNvSpPr/>
            <p:nvPr/>
          </p:nvSpPr>
          <p:spPr>
            <a:xfrm>
              <a:off x="1781175" y="7191375"/>
              <a:ext cx="40425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sp>
        <p:nvSpPr>
          <p:cNvPr id="489" name="Google Shape;489;g3fba4ba8bc6_0_438"/>
          <p:cNvSpPr/>
          <p:nvPr/>
        </p:nvSpPr>
        <p:spPr>
          <a:xfrm>
            <a:off x="6438900" y="6624638"/>
            <a:ext cx="13317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Rowdies"/>
              <a:buNone/>
            </a:pPr>
            <a:r>
              <a:rPr b="1" i="0" lang="en-US" sz="9600" u="none" cap="none" strike="noStrike">
                <a:solidFill>
                  <a:srgbClr val="272727"/>
                </a:solidFill>
                <a:latin typeface="Rowdies"/>
                <a:ea typeface="Rowdies"/>
                <a:cs typeface="Rowdies"/>
                <a:sym typeface="Rowdies"/>
              </a:rPr>
              <a:t>4</a:t>
            </a:r>
            <a:endParaRPr b="0" i="0" sz="9600" u="none" cap="none" strike="noStrike">
              <a:solidFill>
                <a:schemeClr val="dk1"/>
              </a:solidFill>
              <a:latin typeface="Calibri"/>
              <a:ea typeface="Calibri"/>
              <a:cs typeface="Calibri"/>
              <a:sym typeface="Calibri"/>
            </a:endParaRPr>
          </a:p>
        </p:txBody>
      </p:sp>
      <p:grpSp>
        <p:nvGrpSpPr>
          <p:cNvPr id="490" name="Google Shape;490;g3fba4ba8bc6_0_438"/>
          <p:cNvGrpSpPr/>
          <p:nvPr/>
        </p:nvGrpSpPr>
        <p:grpSpPr>
          <a:xfrm>
            <a:off x="7496175" y="5972175"/>
            <a:ext cx="3987300" cy="2926200"/>
            <a:chOff x="7496175" y="5972175"/>
            <a:chExt cx="3987300" cy="2926200"/>
          </a:xfrm>
        </p:grpSpPr>
        <p:sp>
          <p:nvSpPr>
            <p:cNvPr id="491" name="Google Shape;491;g3fba4ba8bc6_0_438"/>
            <p:cNvSpPr/>
            <p:nvPr/>
          </p:nvSpPr>
          <p:spPr>
            <a:xfrm>
              <a:off x="7496175" y="5972175"/>
              <a:ext cx="39873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UNCOVER THE MAGIC</a:t>
              </a:r>
              <a:endParaRPr b="0" i="0" sz="3600" u="none" cap="none" strike="noStrike">
                <a:solidFill>
                  <a:schemeClr val="dk1"/>
                </a:solidFill>
                <a:latin typeface="Calibri"/>
                <a:ea typeface="Calibri"/>
                <a:cs typeface="Calibri"/>
                <a:sym typeface="Calibri"/>
              </a:endParaRPr>
            </a:p>
          </p:txBody>
        </p:sp>
        <p:sp>
          <p:nvSpPr>
            <p:cNvPr id="492" name="Google Shape;492;g3fba4ba8bc6_0_438"/>
            <p:cNvSpPr/>
            <p:nvPr/>
          </p:nvSpPr>
          <p:spPr>
            <a:xfrm>
              <a:off x="7496175" y="7191375"/>
              <a:ext cx="39567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sp>
        <p:nvSpPr>
          <p:cNvPr id="493" name="Google Shape;493;g3fba4ba8bc6_0_438"/>
          <p:cNvSpPr/>
          <p:nvPr/>
        </p:nvSpPr>
        <p:spPr>
          <a:xfrm>
            <a:off x="12134850" y="2081212"/>
            <a:ext cx="12267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Rowdies"/>
              <a:buNone/>
            </a:pPr>
            <a:r>
              <a:rPr b="1" i="0" lang="en-US" sz="9600" u="none" cap="none" strike="noStrike">
                <a:solidFill>
                  <a:srgbClr val="272727"/>
                </a:solidFill>
                <a:latin typeface="Rowdies"/>
                <a:ea typeface="Rowdies"/>
                <a:cs typeface="Rowdies"/>
                <a:sym typeface="Rowdies"/>
              </a:rPr>
              <a:t>2</a:t>
            </a:r>
            <a:endParaRPr b="0" i="0" sz="9600" u="none" cap="none" strike="noStrike">
              <a:solidFill>
                <a:schemeClr val="dk1"/>
              </a:solidFill>
              <a:latin typeface="Calibri"/>
              <a:ea typeface="Calibri"/>
              <a:cs typeface="Calibri"/>
              <a:sym typeface="Calibri"/>
            </a:endParaRPr>
          </a:p>
        </p:txBody>
      </p:sp>
      <p:grpSp>
        <p:nvGrpSpPr>
          <p:cNvPr id="494" name="Google Shape;494;g3fba4ba8bc6_0_438"/>
          <p:cNvGrpSpPr/>
          <p:nvPr/>
        </p:nvGrpSpPr>
        <p:grpSpPr>
          <a:xfrm>
            <a:off x="13087350" y="1628775"/>
            <a:ext cx="4092000" cy="2526000"/>
            <a:chOff x="13087350" y="1628775"/>
            <a:chExt cx="4092000" cy="2526000"/>
          </a:xfrm>
        </p:grpSpPr>
        <p:sp>
          <p:nvSpPr>
            <p:cNvPr id="495" name="Google Shape;495;g3fba4ba8bc6_0_438"/>
            <p:cNvSpPr/>
            <p:nvPr/>
          </p:nvSpPr>
          <p:spPr>
            <a:xfrm>
              <a:off x="13087350" y="1628775"/>
              <a:ext cx="40920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FIND YOUR OWN PATH</a:t>
              </a:r>
              <a:endParaRPr b="0" i="0" sz="3600" u="none" cap="none" strike="noStrike">
                <a:solidFill>
                  <a:schemeClr val="dk1"/>
                </a:solidFill>
                <a:latin typeface="Calibri"/>
                <a:ea typeface="Calibri"/>
                <a:cs typeface="Calibri"/>
                <a:sym typeface="Calibri"/>
              </a:endParaRPr>
            </a:p>
          </p:txBody>
        </p:sp>
        <p:sp>
          <p:nvSpPr>
            <p:cNvPr id="496" name="Google Shape;496;g3fba4ba8bc6_0_438"/>
            <p:cNvSpPr/>
            <p:nvPr/>
          </p:nvSpPr>
          <p:spPr>
            <a:xfrm>
              <a:off x="13087350" y="2847975"/>
              <a:ext cx="40614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501" name="Shape 501"/>
        <p:cNvGrpSpPr/>
        <p:nvPr/>
      </p:nvGrpSpPr>
      <p:grpSpPr>
        <a:xfrm>
          <a:off x="0" y="0"/>
          <a:ext cx="0" cy="0"/>
          <a:chOff x="0" y="0"/>
          <a:chExt cx="0" cy="0"/>
        </a:xfrm>
      </p:grpSpPr>
      <p:pic>
        <p:nvPicPr>
          <p:cNvPr descr="preencoded.png" id="502" name="Google Shape;502;g3fba4ba8bc6_0_466"/>
          <p:cNvPicPr preferRelativeResize="0"/>
          <p:nvPr/>
        </p:nvPicPr>
        <p:blipFill rotWithShape="1">
          <a:blip r:embed="rId3">
            <a:alphaModFix/>
          </a:blip>
          <a:srcRect b="0" l="0" r="0" t="0"/>
          <a:stretch/>
        </p:blipFill>
        <p:spPr>
          <a:xfrm>
            <a:off x="-3086099" y="-1571625"/>
            <a:ext cx="13458825" cy="6715125"/>
          </a:xfrm>
          <a:prstGeom prst="rect">
            <a:avLst/>
          </a:prstGeom>
          <a:noFill/>
          <a:ln>
            <a:noFill/>
          </a:ln>
        </p:spPr>
      </p:pic>
      <p:pic>
        <p:nvPicPr>
          <p:cNvPr descr="preencoded.png" id="503" name="Google Shape;503;g3fba4ba8bc6_0_466"/>
          <p:cNvPicPr preferRelativeResize="0"/>
          <p:nvPr/>
        </p:nvPicPr>
        <p:blipFill rotWithShape="1">
          <a:blip r:embed="rId4">
            <a:alphaModFix/>
          </a:blip>
          <a:srcRect b="0" l="0" r="0" t="0"/>
          <a:stretch/>
        </p:blipFill>
        <p:spPr>
          <a:xfrm>
            <a:off x="10953750" y="5143500"/>
            <a:ext cx="8696325" cy="7115175"/>
          </a:xfrm>
          <a:prstGeom prst="rect">
            <a:avLst/>
          </a:prstGeom>
          <a:noFill/>
          <a:ln>
            <a:noFill/>
          </a:ln>
        </p:spPr>
      </p:pic>
      <p:pic>
        <p:nvPicPr>
          <p:cNvPr descr="preencoded.png" id="504" name="Google Shape;504;g3fba4ba8bc6_0_466"/>
          <p:cNvPicPr preferRelativeResize="0"/>
          <p:nvPr/>
        </p:nvPicPr>
        <p:blipFill rotWithShape="1">
          <a:blip r:embed="rId5">
            <a:alphaModFix/>
          </a:blip>
          <a:srcRect b="0" l="0" r="0" t="0"/>
          <a:stretch/>
        </p:blipFill>
        <p:spPr>
          <a:xfrm>
            <a:off x="16849725" y="819150"/>
            <a:ext cx="1123950" cy="2724150"/>
          </a:xfrm>
          <a:prstGeom prst="rect">
            <a:avLst/>
          </a:prstGeom>
          <a:noFill/>
          <a:ln>
            <a:noFill/>
          </a:ln>
        </p:spPr>
      </p:pic>
      <p:grpSp>
        <p:nvGrpSpPr>
          <p:cNvPr id="505" name="Google Shape;505;g3fba4ba8bc6_0_466"/>
          <p:cNvGrpSpPr/>
          <p:nvPr/>
        </p:nvGrpSpPr>
        <p:grpSpPr>
          <a:xfrm>
            <a:off x="17640300" y="7994925"/>
            <a:ext cx="596549" cy="2063476"/>
            <a:chOff x="17640300" y="7994925"/>
            <a:chExt cx="596549" cy="2063476"/>
          </a:xfrm>
        </p:grpSpPr>
        <p:pic>
          <p:nvPicPr>
            <p:cNvPr descr="preencoded.png" id="506" name="Google Shape;506;g3fba4ba8bc6_0_466"/>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07" name="Google Shape;507;g3fba4ba8bc6_0_46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08" name="Google Shape;508;g3fba4ba8bc6_0_466"/>
          <p:cNvPicPr preferRelativeResize="0"/>
          <p:nvPr/>
        </p:nvPicPr>
        <p:blipFill rotWithShape="1">
          <a:blip r:embed="rId7">
            <a:alphaModFix/>
          </a:blip>
          <a:srcRect b="0" l="0" r="0" t="0"/>
          <a:stretch/>
        </p:blipFill>
        <p:spPr>
          <a:xfrm>
            <a:off x="6391275" y="2857500"/>
            <a:ext cx="10858500" cy="5895975"/>
          </a:xfrm>
          <a:prstGeom prst="rect">
            <a:avLst/>
          </a:prstGeom>
          <a:noFill/>
          <a:ln>
            <a:noFill/>
          </a:ln>
        </p:spPr>
      </p:pic>
      <p:sp>
        <p:nvSpPr>
          <p:cNvPr id="509" name="Google Shape;509;g3fba4ba8bc6_0_466"/>
          <p:cNvSpPr/>
          <p:nvPr/>
        </p:nvSpPr>
        <p:spPr>
          <a:xfrm>
            <a:off x="3810000" y="828675"/>
            <a:ext cx="10658400" cy="1209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Rowdies"/>
              <a:buNone/>
            </a:pPr>
            <a:r>
              <a:rPr b="1" i="0" lang="en-US" sz="6000" u="none" cap="none" strike="noStrike">
                <a:solidFill>
                  <a:srgbClr val="272727"/>
                </a:solidFill>
                <a:latin typeface="Rowdies"/>
                <a:ea typeface="Rowdies"/>
                <a:cs typeface="Rowdies"/>
                <a:sym typeface="Rowdies"/>
              </a:rPr>
              <a:t>FANTASY REALM</a:t>
            </a:r>
            <a:endParaRPr b="0" i="0" sz="6000" u="none" cap="none" strike="noStrike">
              <a:solidFill>
                <a:schemeClr val="dk1"/>
              </a:solidFill>
              <a:latin typeface="Calibri"/>
              <a:ea typeface="Calibri"/>
              <a:cs typeface="Calibri"/>
              <a:sym typeface="Calibri"/>
            </a:endParaRPr>
          </a:p>
        </p:txBody>
      </p:sp>
      <p:grpSp>
        <p:nvGrpSpPr>
          <p:cNvPr id="510" name="Google Shape;510;g3fba4ba8bc6_0_466"/>
          <p:cNvGrpSpPr/>
          <p:nvPr/>
        </p:nvGrpSpPr>
        <p:grpSpPr>
          <a:xfrm>
            <a:off x="1285875" y="2571750"/>
            <a:ext cx="5292000" cy="1554600"/>
            <a:chOff x="1285875" y="2571750"/>
            <a:chExt cx="5292000" cy="1554600"/>
          </a:xfrm>
        </p:grpSpPr>
        <p:sp>
          <p:nvSpPr>
            <p:cNvPr id="511" name="Google Shape;511;g3fba4ba8bc6_0_466"/>
            <p:cNvSpPr/>
            <p:nvPr/>
          </p:nvSpPr>
          <p:spPr>
            <a:xfrm>
              <a:off x="1285875" y="2571750"/>
              <a:ext cx="5292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THE FOREST</a:t>
              </a:r>
              <a:endParaRPr b="0" i="0" sz="3600" u="none" cap="none" strike="noStrike">
                <a:solidFill>
                  <a:schemeClr val="dk1"/>
                </a:solidFill>
                <a:latin typeface="Calibri"/>
                <a:ea typeface="Calibri"/>
                <a:cs typeface="Calibri"/>
                <a:sym typeface="Calibri"/>
              </a:endParaRPr>
            </a:p>
          </p:txBody>
        </p:sp>
        <p:sp>
          <p:nvSpPr>
            <p:cNvPr id="512" name="Google Shape;512;g3fba4ba8bc6_0_466"/>
            <p:cNvSpPr/>
            <p:nvPr/>
          </p:nvSpPr>
          <p:spPr>
            <a:xfrm>
              <a:off x="1285875" y="3219450"/>
              <a:ext cx="52617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magical forest filled with talking animals and enchanted creatures.</a:t>
              </a:r>
              <a:endParaRPr b="0" i="0" sz="2400" u="none" cap="none" strike="noStrike">
                <a:solidFill>
                  <a:schemeClr val="dk1"/>
                </a:solidFill>
                <a:latin typeface="Calibri"/>
                <a:ea typeface="Calibri"/>
                <a:cs typeface="Calibri"/>
                <a:sym typeface="Calibri"/>
              </a:endParaRPr>
            </a:p>
          </p:txBody>
        </p:sp>
      </p:grpSp>
      <p:grpSp>
        <p:nvGrpSpPr>
          <p:cNvPr id="513" name="Google Shape;513;g3fba4ba8bc6_0_466"/>
          <p:cNvGrpSpPr/>
          <p:nvPr/>
        </p:nvGrpSpPr>
        <p:grpSpPr>
          <a:xfrm>
            <a:off x="1285875" y="4943475"/>
            <a:ext cx="5292000" cy="1554600"/>
            <a:chOff x="1285875" y="4943475"/>
            <a:chExt cx="5292000" cy="1554600"/>
          </a:xfrm>
        </p:grpSpPr>
        <p:sp>
          <p:nvSpPr>
            <p:cNvPr id="514" name="Google Shape;514;g3fba4ba8bc6_0_466"/>
            <p:cNvSpPr/>
            <p:nvPr/>
          </p:nvSpPr>
          <p:spPr>
            <a:xfrm>
              <a:off x="1285875" y="4943475"/>
              <a:ext cx="5292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THE CRYSTAL CAVES</a:t>
              </a:r>
              <a:endParaRPr b="0" i="0" sz="3600" u="none" cap="none" strike="noStrike">
                <a:solidFill>
                  <a:schemeClr val="dk1"/>
                </a:solidFill>
                <a:latin typeface="Calibri"/>
                <a:ea typeface="Calibri"/>
                <a:cs typeface="Calibri"/>
                <a:sym typeface="Calibri"/>
              </a:endParaRPr>
            </a:p>
          </p:txBody>
        </p:sp>
        <p:sp>
          <p:nvSpPr>
            <p:cNvPr id="515" name="Google Shape;515;g3fba4ba8bc6_0_466"/>
            <p:cNvSpPr/>
            <p:nvPr/>
          </p:nvSpPr>
          <p:spPr>
            <a:xfrm>
              <a:off x="1285875" y="5591175"/>
              <a:ext cx="52617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network of underground caves filled with gems and crystals.</a:t>
              </a:r>
              <a:endParaRPr b="0" i="0" sz="2400" u="none" cap="none" strike="noStrike">
                <a:solidFill>
                  <a:schemeClr val="dk1"/>
                </a:solidFill>
                <a:latin typeface="Calibri"/>
                <a:ea typeface="Calibri"/>
                <a:cs typeface="Calibri"/>
                <a:sym typeface="Calibri"/>
              </a:endParaRPr>
            </a:p>
          </p:txBody>
        </p:sp>
      </p:grpSp>
      <p:grpSp>
        <p:nvGrpSpPr>
          <p:cNvPr id="516" name="Google Shape;516;g3fba4ba8bc6_0_466"/>
          <p:cNvGrpSpPr/>
          <p:nvPr/>
        </p:nvGrpSpPr>
        <p:grpSpPr>
          <a:xfrm>
            <a:off x="1285875" y="7315200"/>
            <a:ext cx="5292000" cy="1554600"/>
            <a:chOff x="1285875" y="7315200"/>
            <a:chExt cx="5292000" cy="1554600"/>
          </a:xfrm>
        </p:grpSpPr>
        <p:sp>
          <p:nvSpPr>
            <p:cNvPr id="517" name="Google Shape;517;g3fba4ba8bc6_0_466"/>
            <p:cNvSpPr/>
            <p:nvPr/>
          </p:nvSpPr>
          <p:spPr>
            <a:xfrm>
              <a:off x="1285875" y="7315200"/>
              <a:ext cx="5292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THE DRAGON'S LAIR</a:t>
              </a:r>
              <a:endParaRPr b="0" i="0" sz="3600" u="none" cap="none" strike="noStrike">
                <a:solidFill>
                  <a:schemeClr val="dk1"/>
                </a:solidFill>
                <a:latin typeface="Calibri"/>
                <a:ea typeface="Calibri"/>
                <a:cs typeface="Calibri"/>
                <a:sym typeface="Calibri"/>
              </a:endParaRPr>
            </a:p>
          </p:txBody>
        </p:sp>
        <p:sp>
          <p:nvSpPr>
            <p:cNvPr id="518" name="Google Shape;518;g3fba4ba8bc6_0_466"/>
            <p:cNvSpPr/>
            <p:nvPr/>
          </p:nvSpPr>
          <p:spPr>
            <a:xfrm>
              <a:off x="1285875" y="7962900"/>
              <a:ext cx="52617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dangerous and mysterious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523" name="Shape 523"/>
        <p:cNvGrpSpPr/>
        <p:nvPr/>
      </p:nvGrpSpPr>
      <p:grpSpPr>
        <a:xfrm>
          <a:off x="0" y="0"/>
          <a:ext cx="0" cy="0"/>
          <a:chOff x="0" y="0"/>
          <a:chExt cx="0" cy="0"/>
        </a:xfrm>
      </p:grpSpPr>
      <p:pic>
        <p:nvPicPr>
          <p:cNvPr descr="preencoded.png" id="524" name="Google Shape;524;g3fba4ba8bc6_0_487"/>
          <p:cNvPicPr preferRelativeResize="0"/>
          <p:nvPr/>
        </p:nvPicPr>
        <p:blipFill rotWithShape="1">
          <a:blip r:embed="rId3">
            <a:alphaModFix/>
          </a:blip>
          <a:srcRect b="0" l="0" r="0" t="0"/>
          <a:stretch/>
        </p:blipFill>
        <p:spPr>
          <a:xfrm rot="6300000">
            <a:off x="12182665" y="-2578559"/>
            <a:ext cx="7781924" cy="9620249"/>
          </a:xfrm>
          <a:prstGeom prst="rect">
            <a:avLst/>
          </a:prstGeom>
          <a:noFill/>
          <a:ln>
            <a:noFill/>
          </a:ln>
        </p:spPr>
      </p:pic>
      <p:pic>
        <p:nvPicPr>
          <p:cNvPr descr="preencoded.png" id="525" name="Google Shape;525;g3fba4ba8bc6_0_487"/>
          <p:cNvPicPr preferRelativeResize="0"/>
          <p:nvPr/>
        </p:nvPicPr>
        <p:blipFill rotWithShape="1">
          <a:blip r:embed="rId4">
            <a:alphaModFix/>
          </a:blip>
          <a:srcRect b="0" l="0" r="0" t="0"/>
          <a:stretch/>
        </p:blipFill>
        <p:spPr>
          <a:xfrm>
            <a:off x="-285751" y="4743450"/>
            <a:ext cx="11830050" cy="6572250"/>
          </a:xfrm>
          <a:prstGeom prst="rect">
            <a:avLst/>
          </a:prstGeom>
          <a:noFill/>
          <a:ln>
            <a:noFill/>
          </a:ln>
        </p:spPr>
      </p:pic>
      <p:pic>
        <p:nvPicPr>
          <p:cNvPr descr="preencoded.png" id="526" name="Google Shape;526;g3fba4ba8bc6_0_487"/>
          <p:cNvPicPr preferRelativeResize="0"/>
          <p:nvPr/>
        </p:nvPicPr>
        <p:blipFill rotWithShape="1">
          <a:blip r:embed="rId5">
            <a:alphaModFix/>
          </a:blip>
          <a:srcRect b="0" l="0" r="0" t="0"/>
          <a:stretch/>
        </p:blipFill>
        <p:spPr>
          <a:xfrm>
            <a:off x="628650" y="5314950"/>
            <a:ext cx="437969" cy="4688400"/>
          </a:xfrm>
          <a:prstGeom prst="rect">
            <a:avLst/>
          </a:prstGeom>
          <a:noFill/>
          <a:ln>
            <a:noFill/>
          </a:ln>
        </p:spPr>
      </p:pic>
      <p:grpSp>
        <p:nvGrpSpPr>
          <p:cNvPr id="527" name="Google Shape;527;g3fba4ba8bc6_0_487"/>
          <p:cNvGrpSpPr/>
          <p:nvPr/>
        </p:nvGrpSpPr>
        <p:grpSpPr>
          <a:xfrm>
            <a:off x="17640300" y="7994925"/>
            <a:ext cx="596549" cy="2063476"/>
            <a:chOff x="17640300" y="7994925"/>
            <a:chExt cx="596549" cy="2063476"/>
          </a:xfrm>
        </p:grpSpPr>
        <p:pic>
          <p:nvPicPr>
            <p:cNvPr descr="preencoded.png" id="528" name="Google Shape;528;g3fba4ba8bc6_0_48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29" name="Google Shape;529;g3fba4ba8bc6_0_48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30" name="Google Shape;530;g3fba4ba8bc6_0_487"/>
          <p:cNvSpPr/>
          <p:nvPr/>
        </p:nvSpPr>
        <p:spPr>
          <a:xfrm>
            <a:off x="4591050" y="828675"/>
            <a:ext cx="9105900" cy="1209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Rowdies"/>
              <a:buNone/>
            </a:pPr>
            <a:r>
              <a:rPr b="1" i="0" lang="en-US" sz="6000" u="none" cap="none" strike="noStrike">
                <a:solidFill>
                  <a:srgbClr val="272727"/>
                </a:solidFill>
                <a:latin typeface="Rowdies"/>
                <a:ea typeface="Rowdies"/>
                <a:cs typeface="Rowdies"/>
                <a:sym typeface="Rowdies"/>
              </a:rPr>
              <a:t>THE TIMELINE</a:t>
            </a:r>
            <a:endParaRPr b="0" i="0" sz="6000" u="none" cap="none" strike="noStrike">
              <a:solidFill>
                <a:schemeClr val="dk1"/>
              </a:solidFill>
              <a:latin typeface="Calibri"/>
              <a:ea typeface="Calibri"/>
              <a:cs typeface="Calibri"/>
              <a:sym typeface="Calibri"/>
            </a:endParaRPr>
          </a:p>
        </p:txBody>
      </p:sp>
      <p:grpSp>
        <p:nvGrpSpPr>
          <p:cNvPr id="531" name="Google Shape;531;g3fba4ba8bc6_0_487"/>
          <p:cNvGrpSpPr/>
          <p:nvPr/>
        </p:nvGrpSpPr>
        <p:grpSpPr>
          <a:xfrm>
            <a:off x="-1" y="2466975"/>
            <a:ext cx="18288000" cy="7250550"/>
            <a:chOff x="-1" y="2466975"/>
            <a:chExt cx="18288000" cy="7250550"/>
          </a:xfrm>
        </p:grpSpPr>
        <p:cxnSp>
          <p:nvCxnSpPr>
            <p:cNvPr id="532" name="Google Shape;532;g3fba4ba8bc6_0_487"/>
            <p:cNvCxnSpPr/>
            <p:nvPr/>
          </p:nvCxnSpPr>
          <p:spPr>
            <a:xfrm>
              <a:off x="-1" y="5938838"/>
              <a:ext cx="18288000" cy="0"/>
            </a:xfrm>
            <a:prstGeom prst="straightConnector1">
              <a:avLst/>
            </a:prstGeom>
            <a:noFill/>
            <a:ln cap="flat" cmpd="sng" w="9525">
              <a:solidFill>
                <a:srgbClr val="4D4D4D"/>
              </a:solidFill>
              <a:prstDash val="solid"/>
              <a:round/>
              <a:headEnd len="sm" w="sm" type="none"/>
              <a:tailEnd len="sm" w="sm" type="none"/>
            </a:ln>
          </p:spPr>
        </p:cxnSp>
        <p:grpSp>
          <p:nvGrpSpPr>
            <p:cNvPr id="533" name="Google Shape;533;g3fba4ba8bc6_0_487"/>
            <p:cNvGrpSpPr/>
            <p:nvPr/>
          </p:nvGrpSpPr>
          <p:grpSpPr>
            <a:xfrm>
              <a:off x="933525" y="3762375"/>
              <a:ext cx="142800" cy="2181331"/>
              <a:chOff x="933525" y="3762375"/>
              <a:chExt cx="142800" cy="2181331"/>
            </a:xfrm>
          </p:grpSpPr>
          <p:sp>
            <p:nvSpPr>
              <p:cNvPr id="534" name="Google Shape;534;g3fba4ba8bc6_0_487"/>
              <p:cNvSpPr/>
              <p:nvPr/>
            </p:nvSpPr>
            <p:spPr>
              <a:xfrm rot="5400000">
                <a:off x="933525" y="3762375"/>
                <a:ext cx="142800" cy="1428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35" name="Google Shape;535;g3fba4ba8bc6_0_487"/>
              <p:cNvCxnSpPr/>
              <p:nvPr/>
            </p:nvCxnSpPr>
            <p:spPr>
              <a:xfrm rot="5400000">
                <a:off x="-4837" y="4924456"/>
                <a:ext cx="2038500" cy="0"/>
              </a:xfrm>
              <a:prstGeom prst="straightConnector1">
                <a:avLst/>
              </a:prstGeom>
              <a:noFill/>
              <a:ln cap="flat" cmpd="sng" w="19050">
                <a:solidFill>
                  <a:srgbClr val="000000"/>
                </a:solidFill>
                <a:prstDash val="solid"/>
                <a:round/>
                <a:headEnd len="sm" w="sm" type="none"/>
                <a:tailEnd len="sm" w="sm" type="none"/>
              </a:ln>
            </p:spPr>
          </p:cxnSp>
        </p:grpSp>
        <p:grpSp>
          <p:nvGrpSpPr>
            <p:cNvPr id="536" name="Google Shape;536;g3fba4ba8bc6_0_487"/>
            <p:cNvGrpSpPr/>
            <p:nvPr/>
          </p:nvGrpSpPr>
          <p:grpSpPr>
            <a:xfrm>
              <a:off x="9420300" y="2628900"/>
              <a:ext cx="142800" cy="3314747"/>
              <a:chOff x="9420300" y="2628900"/>
              <a:chExt cx="142800" cy="3314747"/>
            </a:xfrm>
          </p:grpSpPr>
          <p:sp>
            <p:nvSpPr>
              <p:cNvPr id="537" name="Google Shape;537;g3fba4ba8bc6_0_487"/>
              <p:cNvSpPr/>
              <p:nvPr/>
            </p:nvSpPr>
            <p:spPr>
              <a:xfrm rot="5400000">
                <a:off x="9420300" y="2628900"/>
                <a:ext cx="142800" cy="1428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38" name="Google Shape;538;g3fba4ba8bc6_0_487"/>
              <p:cNvCxnSpPr/>
              <p:nvPr/>
            </p:nvCxnSpPr>
            <p:spPr>
              <a:xfrm rot="5400000">
                <a:off x="7915237" y="4357697"/>
                <a:ext cx="3171900" cy="0"/>
              </a:xfrm>
              <a:prstGeom prst="straightConnector1">
                <a:avLst/>
              </a:prstGeom>
              <a:noFill/>
              <a:ln cap="flat" cmpd="sng" w="19050">
                <a:solidFill>
                  <a:srgbClr val="000000"/>
                </a:solidFill>
                <a:prstDash val="solid"/>
                <a:round/>
                <a:headEnd len="sm" w="sm" type="none"/>
                <a:tailEnd len="sm" w="sm" type="none"/>
              </a:ln>
            </p:spPr>
          </p:cxnSp>
        </p:grpSp>
        <p:grpSp>
          <p:nvGrpSpPr>
            <p:cNvPr id="539" name="Google Shape;539;g3fba4ba8bc6_0_487"/>
            <p:cNvGrpSpPr/>
            <p:nvPr/>
          </p:nvGrpSpPr>
          <p:grpSpPr>
            <a:xfrm>
              <a:off x="5162550" y="5943551"/>
              <a:ext cx="142800" cy="3771949"/>
              <a:chOff x="5162550" y="5943551"/>
              <a:chExt cx="142800" cy="3771949"/>
            </a:xfrm>
          </p:grpSpPr>
          <p:sp>
            <p:nvSpPr>
              <p:cNvPr id="540" name="Google Shape;540;g3fba4ba8bc6_0_487"/>
              <p:cNvSpPr/>
              <p:nvPr/>
            </p:nvSpPr>
            <p:spPr>
              <a:xfrm rot="-5400000">
                <a:off x="5162550" y="9572700"/>
                <a:ext cx="142800" cy="1428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41" name="Google Shape;541;g3fba4ba8bc6_0_487"/>
              <p:cNvCxnSpPr/>
              <p:nvPr/>
            </p:nvCxnSpPr>
            <p:spPr>
              <a:xfrm rot="-5400000">
                <a:off x="3428963" y="7758101"/>
                <a:ext cx="3629100" cy="0"/>
              </a:xfrm>
              <a:prstGeom prst="straightConnector1">
                <a:avLst/>
              </a:prstGeom>
              <a:noFill/>
              <a:ln cap="flat" cmpd="sng" w="19050">
                <a:solidFill>
                  <a:srgbClr val="000000"/>
                </a:solidFill>
                <a:prstDash val="solid"/>
                <a:round/>
                <a:headEnd len="sm" w="sm" type="none"/>
                <a:tailEnd len="sm" w="sm" type="none"/>
              </a:ln>
            </p:spPr>
          </p:cxnSp>
        </p:grpSp>
        <p:grpSp>
          <p:nvGrpSpPr>
            <p:cNvPr id="542" name="Google Shape;542;g3fba4ba8bc6_0_487"/>
            <p:cNvGrpSpPr/>
            <p:nvPr/>
          </p:nvGrpSpPr>
          <p:grpSpPr>
            <a:xfrm>
              <a:off x="13658850" y="5943568"/>
              <a:ext cx="142800" cy="2286032"/>
              <a:chOff x="13658850" y="5943568"/>
              <a:chExt cx="142800" cy="2286032"/>
            </a:xfrm>
          </p:grpSpPr>
          <p:sp>
            <p:nvSpPr>
              <p:cNvPr id="543" name="Google Shape;543;g3fba4ba8bc6_0_487"/>
              <p:cNvSpPr/>
              <p:nvPr/>
            </p:nvSpPr>
            <p:spPr>
              <a:xfrm rot="-5400000">
                <a:off x="13658850" y="8086800"/>
                <a:ext cx="142800" cy="1428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44" name="Google Shape;544;g3fba4ba8bc6_0_487"/>
              <p:cNvCxnSpPr/>
              <p:nvPr/>
            </p:nvCxnSpPr>
            <p:spPr>
              <a:xfrm rot="-5400000">
                <a:off x="12668213" y="7015168"/>
                <a:ext cx="2143200" cy="0"/>
              </a:xfrm>
              <a:prstGeom prst="straightConnector1">
                <a:avLst/>
              </a:prstGeom>
              <a:noFill/>
              <a:ln cap="flat" cmpd="sng" w="19050">
                <a:solidFill>
                  <a:srgbClr val="000000"/>
                </a:solidFill>
                <a:prstDash val="solid"/>
                <a:round/>
                <a:headEnd len="sm" w="sm" type="none"/>
                <a:tailEnd len="sm" w="sm" type="none"/>
              </a:ln>
            </p:spPr>
          </p:cxnSp>
        </p:grpSp>
        <p:grpSp>
          <p:nvGrpSpPr>
            <p:cNvPr id="545" name="Google Shape;545;g3fba4ba8bc6_0_487"/>
            <p:cNvGrpSpPr/>
            <p:nvPr/>
          </p:nvGrpSpPr>
          <p:grpSpPr>
            <a:xfrm>
              <a:off x="1304925" y="3581400"/>
              <a:ext cx="3497700" cy="2192625"/>
              <a:chOff x="1304925" y="3581400"/>
              <a:chExt cx="3497700" cy="2192625"/>
            </a:xfrm>
          </p:grpSpPr>
          <p:sp>
            <p:nvSpPr>
              <p:cNvPr id="546" name="Google Shape;546;g3fba4ba8bc6_0_487"/>
              <p:cNvSpPr/>
              <p:nvPr/>
            </p:nvSpPr>
            <p:spPr>
              <a:xfrm>
                <a:off x="1304925" y="3581400"/>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War</a:t>
                </a:r>
                <a:endParaRPr b="0" i="0" sz="2700" u="none" cap="none" strike="noStrike">
                  <a:solidFill>
                    <a:schemeClr val="dk1"/>
                  </a:solidFill>
                  <a:latin typeface="Calibri"/>
                  <a:ea typeface="Calibri"/>
                  <a:cs typeface="Calibri"/>
                  <a:sym typeface="Calibri"/>
                </a:endParaRPr>
              </a:p>
            </p:txBody>
          </p:sp>
          <p:sp>
            <p:nvSpPr>
              <p:cNvPr id="547" name="Google Shape;547;g3fba4ba8bc6_0_487"/>
              <p:cNvSpPr/>
              <p:nvPr/>
            </p:nvSpPr>
            <p:spPr>
              <a:xfrm>
                <a:off x="1304925" y="4162425"/>
                <a:ext cx="3489900" cy="161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Eclipse</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Quest for artifact</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Volcano disaster</a:t>
                </a:r>
                <a:endParaRPr b="0" i="0" sz="2400" u="none" cap="none" strike="noStrike">
                  <a:solidFill>
                    <a:schemeClr val="dk1"/>
                  </a:solidFill>
                  <a:latin typeface="Calibri"/>
                  <a:ea typeface="Calibri"/>
                  <a:cs typeface="Calibri"/>
                  <a:sym typeface="Calibri"/>
                </a:endParaRPr>
              </a:p>
            </p:txBody>
          </p:sp>
        </p:grpSp>
        <p:grpSp>
          <p:nvGrpSpPr>
            <p:cNvPr id="548" name="Google Shape;548;g3fba4ba8bc6_0_487"/>
            <p:cNvGrpSpPr/>
            <p:nvPr/>
          </p:nvGrpSpPr>
          <p:grpSpPr>
            <a:xfrm>
              <a:off x="9801225" y="2466975"/>
              <a:ext cx="3497700" cy="3392925"/>
              <a:chOff x="9801225" y="2466975"/>
              <a:chExt cx="3497700" cy="3392925"/>
            </a:xfrm>
          </p:grpSpPr>
          <p:sp>
            <p:nvSpPr>
              <p:cNvPr id="549" name="Google Shape;549;g3fba4ba8bc6_0_487"/>
              <p:cNvSpPr/>
              <p:nvPr/>
            </p:nvSpPr>
            <p:spPr>
              <a:xfrm>
                <a:off x="9801225" y="2466975"/>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Transformation</a:t>
                </a:r>
                <a:endParaRPr b="0" i="0" sz="2700" u="none" cap="none" strike="noStrike">
                  <a:solidFill>
                    <a:schemeClr val="dk1"/>
                  </a:solidFill>
                  <a:latin typeface="Calibri"/>
                  <a:ea typeface="Calibri"/>
                  <a:cs typeface="Calibri"/>
                  <a:sym typeface="Calibri"/>
                </a:endParaRPr>
              </a:p>
            </p:txBody>
          </p:sp>
          <p:sp>
            <p:nvSpPr>
              <p:cNvPr id="550" name="Google Shape;550;g3fba4ba8bc6_0_487"/>
              <p:cNvSpPr/>
              <p:nvPr/>
            </p:nvSpPr>
            <p:spPr>
              <a:xfrm>
                <a:off x="9801225" y="3048000"/>
                <a:ext cx="3489900" cy="28119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Kingdoms clash in conflict.</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Peasant discovers magical powers.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Plot to assassinate leader uncovered.</a:t>
                </a:r>
                <a:endParaRPr b="0" i="0" sz="2400" u="none" cap="none" strike="noStrike">
                  <a:solidFill>
                    <a:schemeClr val="dk1"/>
                  </a:solidFill>
                  <a:latin typeface="Calibri"/>
                  <a:ea typeface="Calibri"/>
                  <a:cs typeface="Calibri"/>
                  <a:sym typeface="Calibri"/>
                </a:endParaRPr>
              </a:p>
            </p:txBody>
          </p:sp>
        </p:grpSp>
        <p:grpSp>
          <p:nvGrpSpPr>
            <p:cNvPr id="551" name="Google Shape;551;g3fba4ba8bc6_0_487"/>
            <p:cNvGrpSpPr/>
            <p:nvPr/>
          </p:nvGrpSpPr>
          <p:grpSpPr>
            <a:xfrm>
              <a:off x="5562600" y="6324600"/>
              <a:ext cx="3497700" cy="3392925"/>
              <a:chOff x="5562600" y="6324600"/>
              <a:chExt cx="3497700" cy="3392925"/>
            </a:xfrm>
          </p:grpSpPr>
          <p:sp>
            <p:nvSpPr>
              <p:cNvPr id="552" name="Google Shape;552;g3fba4ba8bc6_0_487"/>
              <p:cNvSpPr/>
              <p:nvPr/>
            </p:nvSpPr>
            <p:spPr>
              <a:xfrm>
                <a:off x="5562600" y="6324600"/>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Rise</a:t>
                </a:r>
                <a:endParaRPr b="0" i="0" sz="2700" u="none" cap="none" strike="noStrike">
                  <a:solidFill>
                    <a:schemeClr val="dk1"/>
                  </a:solidFill>
                  <a:latin typeface="Calibri"/>
                  <a:ea typeface="Calibri"/>
                  <a:cs typeface="Calibri"/>
                  <a:sym typeface="Calibri"/>
                </a:endParaRPr>
              </a:p>
            </p:txBody>
          </p:sp>
          <p:sp>
            <p:nvSpPr>
              <p:cNvPr id="553" name="Google Shape;553;g3fba4ba8bc6_0_487"/>
              <p:cNvSpPr/>
              <p:nvPr/>
            </p:nvSpPr>
            <p:spPr>
              <a:xfrm>
                <a:off x="5562600" y="6905625"/>
                <a:ext cx="3489900" cy="28119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Humans acquire Crystal </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Shimmering City established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City expands, conquers neighbors.</a:t>
                </a:r>
                <a:endParaRPr b="0" i="0" sz="2400" u="none" cap="none" strike="noStrike">
                  <a:solidFill>
                    <a:schemeClr val="dk1"/>
                  </a:solidFill>
                  <a:latin typeface="Calibri"/>
                  <a:ea typeface="Calibri"/>
                  <a:cs typeface="Calibri"/>
                  <a:sym typeface="Calibri"/>
                </a:endParaRPr>
              </a:p>
            </p:txBody>
          </p:sp>
        </p:grpSp>
        <p:grpSp>
          <p:nvGrpSpPr>
            <p:cNvPr id="554" name="Google Shape;554;g3fba4ba8bc6_0_487"/>
            <p:cNvGrpSpPr/>
            <p:nvPr/>
          </p:nvGrpSpPr>
          <p:grpSpPr>
            <a:xfrm>
              <a:off x="14058900" y="6324600"/>
              <a:ext cx="3497700" cy="2192625"/>
              <a:chOff x="14058900" y="6324600"/>
              <a:chExt cx="3497700" cy="2192625"/>
            </a:xfrm>
          </p:grpSpPr>
          <p:sp>
            <p:nvSpPr>
              <p:cNvPr id="555" name="Google Shape;555;g3fba4ba8bc6_0_487"/>
              <p:cNvSpPr/>
              <p:nvPr/>
            </p:nvSpPr>
            <p:spPr>
              <a:xfrm>
                <a:off x="14058900" y="6324600"/>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Invasion</a:t>
                </a:r>
                <a:endParaRPr b="0" i="0" sz="2700" u="none" cap="none" strike="noStrike">
                  <a:solidFill>
                    <a:schemeClr val="dk1"/>
                  </a:solidFill>
                  <a:latin typeface="Calibri"/>
                  <a:ea typeface="Calibri"/>
                  <a:cs typeface="Calibri"/>
                  <a:sym typeface="Calibri"/>
                </a:endParaRPr>
              </a:p>
            </p:txBody>
          </p:sp>
          <p:sp>
            <p:nvSpPr>
              <p:cNvPr id="556" name="Google Shape;556;g3fba4ba8bc6_0_487"/>
              <p:cNvSpPr/>
              <p:nvPr/>
            </p:nvSpPr>
            <p:spPr>
              <a:xfrm>
                <a:off x="14058900" y="6905625"/>
                <a:ext cx="3489900" cy="161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Kingdom invaded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Betrayal</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Hero's festival</a:t>
                </a:r>
                <a:endParaRPr b="0" i="0" sz="2400" u="none" cap="none" strike="noStrike">
                  <a:solidFill>
                    <a:schemeClr val="dk1"/>
                  </a:solidFill>
                  <a:latin typeface="Calibri"/>
                  <a:ea typeface="Calibri"/>
                  <a:cs typeface="Calibri"/>
                  <a:sym typeface="Calibri"/>
                </a:endParaRPr>
              </a:p>
            </p:txBody>
          </p:sp>
        </p:grpSp>
        <p:sp>
          <p:nvSpPr>
            <p:cNvPr id="557" name="Google Shape;557;g3fba4ba8bc6_0_487"/>
            <p:cNvSpPr/>
            <p:nvPr/>
          </p:nvSpPr>
          <p:spPr>
            <a:xfrm rot="-5400000">
              <a:off x="581025" y="6233100"/>
              <a:ext cx="1005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00"/>
                <a:buFont typeface="Rowdies"/>
                <a:buNone/>
              </a:pPr>
              <a:r>
                <a:rPr b="0" i="0" lang="en-US" sz="2700" u="none" cap="none" strike="noStrike">
                  <a:solidFill>
                    <a:srgbClr val="000000"/>
                  </a:solidFill>
                  <a:latin typeface="Rowdies"/>
                  <a:ea typeface="Rowdies"/>
                  <a:cs typeface="Rowdies"/>
                  <a:sym typeface="Rowdies"/>
                </a:rPr>
                <a:t>2020</a:t>
              </a:r>
              <a:endParaRPr b="0" i="0" sz="2700" u="none" cap="none" strike="noStrike">
                <a:solidFill>
                  <a:schemeClr val="dk1"/>
                </a:solidFill>
                <a:latin typeface="Calibri"/>
                <a:ea typeface="Calibri"/>
                <a:cs typeface="Calibri"/>
                <a:sym typeface="Calibri"/>
              </a:endParaRPr>
            </a:p>
          </p:txBody>
        </p:sp>
        <p:sp>
          <p:nvSpPr>
            <p:cNvPr id="558" name="Google Shape;558;g3fba4ba8bc6_0_487"/>
            <p:cNvSpPr/>
            <p:nvPr/>
          </p:nvSpPr>
          <p:spPr>
            <a:xfrm rot="-5400000">
              <a:off x="9077400" y="6242700"/>
              <a:ext cx="986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00"/>
                <a:buFont typeface="Rowdies"/>
                <a:buNone/>
              </a:pPr>
              <a:r>
                <a:rPr b="0" i="0" lang="en-US" sz="2700" u="none" cap="none" strike="noStrike">
                  <a:solidFill>
                    <a:srgbClr val="000000"/>
                  </a:solidFill>
                  <a:latin typeface="Rowdies"/>
                  <a:ea typeface="Rowdies"/>
                  <a:cs typeface="Rowdies"/>
                  <a:sym typeface="Rowdies"/>
                </a:rPr>
                <a:t>2022</a:t>
              </a:r>
              <a:endParaRPr b="0" i="0" sz="2700" u="none" cap="none" strike="noStrike">
                <a:solidFill>
                  <a:schemeClr val="dk1"/>
                </a:solidFill>
                <a:latin typeface="Calibri"/>
                <a:ea typeface="Calibri"/>
                <a:cs typeface="Calibri"/>
                <a:sym typeface="Calibri"/>
              </a:endParaRPr>
            </a:p>
          </p:txBody>
        </p:sp>
        <p:sp>
          <p:nvSpPr>
            <p:cNvPr id="559" name="Google Shape;559;g3fba4ba8bc6_0_487"/>
            <p:cNvSpPr/>
            <p:nvPr/>
          </p:nvSpPr>
          <p:spPr>
            <a:xfrm rot="-5400000">
              <a:off x="4857825" y="4833000"/>
              <a:ext cx="9105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00"/>
                <a:buFont typeface="Rowdies"/>
                <a:buNone/>
              </a:pPr>
              <a:r>
                <a:rPr b="0" i="0" lang="en-US" sz="2700" u="none" cap="none" strike="noStrike">
                  <a:solidFill>
                    <a:srgbClr val="000000"/>
                  </a:solidFill>
                  <a:latin typeface="Rowdies"/>
                  <a:ea typeface="Rowdies"/>
                  <a:cs typeface="Rowdies"/>
                  <a:sym typeface="Rowdies"/>
                </a:rPr>
                <a:t>2021</a:t>
              </a:r>
              <a:endParaRPr b="0" i="0" sz="2700" u="none" cap="none" strike="noStrike">
                <a:solidFill>
                  <a:schemeClr val="dk1"/>
                </a:solidFill>
                <a:latin typeface="Calibri"/>
                <a:ea typeface="Calibri"/>
                <a:cs typeface="Calibri"/>
                <a:sym typeface="Calibri"/>
              </a:endParaRPr>
            </a:p>
          </p:txBody>
        </p:sp>
        <p:sp>
          <p:nvSpPr>
            <p:cNvPr id="560" name="Google Shape;560;g3fba4ba8bc6_0_487"/>
            <p:cNvSpPr/>
            <p:nvPr/>
          </p:nvSpPr>
          <p:spPr>
            <a:xfrm rot="-5400000">
              <a:off x="13316025" y="4794900"/>
              <a:ext cx="986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00"/>
                <a:buFont typeface="Rowdies"/>
                <a:buNone/>
              </a:pPr>
              <a:r>
                <a:rPr b="0" i="0" lang="en-US" sz="2700" u="none" cap="none" strike="noStrike">
                  <a:solidFill>
                    <a:srgbClr val="000000"/>
                  </a:solidFill>
                  <a:latin typeface="Rowdies"/>
                  <a:ea typeface="Rowdies"/>
                  <a:cs typeface="Rowdies"/>
                  <a:sym typeface="Rowdies"/>
                </a:rPr>
                <a:t>2022</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565" name="Shape 565"/>
        <p:cNvGrpSpPr/>
        <p:nvPr/>
      </p:nvGrpSpPr>
      <p:grpSpPr>
        <a:xfrm>
          <a:off x="0" y="0"/>
          <a:ext cx="0" cy="0"/>
          <a:chOff x="0" y="0"/>
          <a:chExt cx="0" cy="0"/>
        </a:xfrm>
      </p:grpSpPr>
      <p:pic>
        <p:nvPicPr>
          <p:cNvPr descr="preencoded.png" id="566" name="Google Shape;566;g3fba4ba8bc6_0_528"/>
          <p:cNvPicPr preferRelativeResize="0"/>
          <p:nvPr/>
        </p:nvPicPr>
        <p:blipFill rotWithShape="1">
          <a:blip r:embed="rId3">
            <a:alphaModFix/>
          </a:blip>
          <a:srcRect b="0" l="0" r="0" t="0"/>
          <a:stretch/>
        </p:blipFill>
        <p:spPr>
          <a:xfrm>
            <a:off x="10496550" y="-838200"/>
            <a:ext cx="8620125" cy="8734425"/>
          </a:xfrm>
          <a:prstGeom prst="rect">
            <a:avLst/>
          </a:prstGeom>
          <a:noFill/>
          <a:ln>
            <a:noFill/>
          </a:ln>
        </p:spPr>
      </p:pic>
      <p:pic>
        <p:nvPicPr>
          <p:cNvPr descr="preencoded.png" id="567" name="Google Shape;567;g3fba4ba8bc6_0_528"/>
          <p:cNvPicPr preferRelativeResize="0"/>
          <p:nvPr/>
        </p:nvPicPr>
        <p:blipFill rotWithShape="1">
          <a:blip r:embed="rId4">
            <a:alphaModFix/>
          </a:blip>
          <a:srcRect b="0" l="0" r="0" t="0"/>
          <a:stretch/>
        </p:blipFill>
        <p:spPr>
          <a:xfrm>
            <a:off x="-781050" y="4267200"/>
            <a:ext cx="9791700" cy="7505700"/>
          </a:xfrm>
          <a:prstGeom prst="rect">
            <a:avLst/>
          </a:prstGeom>
          <a:noFill/>
          <a:ln>
            <a:noFill/>
          </a:ln>
        </p:spPr>
      </p:pic>
      <p:pic>
        <p:nvPicPr>
          <p:cNvPr descr="preencoded.png" id="568" name="Google Shape;568;g3fba4ba8bc6_0_528"/>
          <p:cNvPicPr preferRelativeResize="0"/>
          <p:nvPr/>
        </p:nvPicPr>
        <p:blipFill rotWithShape="1">
          <a:blip r:embed="rId5">
            <a:alphaModFix/>
          </a:blip>
          <a:srcRect b="0" l="0" r="0" t="0"/>
          <a:stretch/>
        </p:blipFill>
        <p:spPr>
          <a:xfrm>
            <a:off x="723900" y="866775"/>
            <a:ext cx="2087794" cy="729233"/>
          </a:xfrm>
          <a:prstGeom prst="rect">
            <a:avLst/>
          </a:prstGeom>
          <a:noFill/>
          <a:ln>
            <a:noFill/>
          </a:ln>
        </p:spPr>
      </p:pic>
      <p:grpSp>
        <p:nvGrpSpPr>
          <p:cNvPr id="569" name="Google Shape;569;g3fba4ba8bc6_0_528"/>
          <p:cNvGrpSpPr/>
          <p:nvPr/>
        </p:nvGrpSpPr>
        <p:grpSpPr>
          <a:xfrm>
            <a:off x="17640300" y="7994925"/>
            <a:ext cx="596549" cy="2063476"/>
            <a:chOff x="17640300" y="7994925"/>
            <a:chExt cx="596549" cy="2063476"/>
          </a:xfrm>
        </p:grpSpPr>
        <p:pic>
          <p:nvPicPr>
            <p:cNvPr descr="preencoded.png" id="570" name="Google Shape;570;g3fba4ba8bc6_0_52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71" name="Google Shape;571;g3fba4ba8bc6_0_52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72" name="Google Shape;572;g3fba4ba8bc6_0_528"/>
          <p:cNvSpPr/>
          <p:nvPr/>
        </p:nvSpPr>
        <p:spPr>
          <a:xfrm>
            <a:off x="7000875" y="533400"/>
            <a:ext cx="4286400" cy="2152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Rowdies"/>
              <a:buNone/>
            </a:pPr>
            <a:r>
              <a:rPr b="1" i="0" lang="en-US" sz="6000" u="none" cap="none" strike="noStrike">
                <a:solidFill>
                  <a:srgbClr val="272727"/>
                </a:solidFill>
                <a:latin typeface="Rowdies"/>
                <a:ea typeface="Rowdies"/>
                <a:cs typeface="Rowdies"/>
                <a:sym typeface="Rowdies"/>
              </a:rPr>
              <a:t>OUR TEAM</a:t>
            </a:r>
            <a:endParaRPr b="0" i="0" sz="6000" u="none" cap="none" strike="noStrike">
              <a:solidFill>
                <a:schemeClr val="dk1"/>
              </a:solidFill>
              <a:latin typeface="Calibri"/>
              <a:ea typeface="Calibri"/>
              <a:cs typeface="Calibri"/>
              <a:sym typeface="Calibri"/>
            </a:endParaRPr>
          </a:p>
        </p:txBody>
      </p:sp>
      <p:grpSp>
        <p:nvGrpSpPr>
          <p:cNvPr id="573" name="Google Shape;573;g3fba4ba8bc6_0_528"/>
          <p:cNvGrpSpPr/>
          <p:nvPr/>
        </p:nvGrpSpPr>
        <p:grpSpPr>
          <a:xfrm>
            <a:off x="1868805" y="2238375"/>
            <a:ext cx="4663500" cy="5916900"/>
            <a:chOff x="1868805" y="2238375"/>
            <a:chExt cx="4663500" cy="5916900"/>
          </a:xfrm>
        </p:grpSpPr>
        <p:pic>
          <p:nvPicPr>
            <p:cNvPr descr="preencoded.png" id="574" name="Google Shape;574;g3fba4ba8bc6_0_528"/>
            <p:cNvPicPr preferRelativeResize="0"/>
            <p:nvPr/>
          </p:nvPicPr>
          <p:blipFill rotWithShape="1">
            <a:blip r:embed="rId7">
              <a:alphaModFix/>
            </a:blip>
            <a:srcRect b="0" l="0" r="0" t="0"/>
            <a:stretch/>
          </p:blipFill>
          <p:spPr>
            <a:xfrm>
              <a:off x="1914525" y="2238375"/>
              <a:ext cx="4572000" cy="4572000"/>
            </a:xfrm>
            <a:prstGeom prst="rect">
              <a:avLst/>
            </a:prstGeom>
            <a:noFill/>
            <a:ln>
              <a:noFill/>
            </a:ln>
          </p:spPr>
        </p:pic>
        <p:grpSp>
          <p:nvGrpSpPr>
            <p:cNvPr id="575" name="Google Shape;575;g3fba4ba8bc6_0_528"/>
            <p:cNvGrpSpPr/>
            <p:nvPr/>
          </p:nvGrpSpPr>
          <p:grpSpPr>
            <a:xfrm>
              <a:off x="1868805" y="6962775"/>
              <a:ext cx="4663500" cy="1192500"/>
              <a:chOff x="1868805" y="6962775"/>
              <a:chExt cx="4663500" cy="1192500"/>
            </a:xfrm>
          </p:grpSpPr>
          <p:sp>
            <p:nvSpPr>
              <p:cNvPr id="576" name="Google Shape;576;g3fba4ba8bc6_0_528"/>
              <p:cNvSpPr/>
              <p:nvPr/>
            </p:nvSpPr>
            <p:spPr>
              <a:xfrm>
                <a:off x="1868805" y="6962775"/>
                <a:ext cx="4663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ELDRUIN</a:t>
                </a:r>
                <a:endParaRPr b="0" i="0" sz="3600" u="none" cap="none" strike="noStrike">
                  <a:solidFill>
                    <a:schemeClr val="dk1"/>
                  </a:solidFill>
                  <a:latin typeface="Calibri"/>
                  <a:ea typeface="Calibri"/>
                  <a:cs typeface="Calibri"/>
                  <a:sym typeface="Calibri"/>
                </a:endParaRPr>
              </a:p>
            </p:txBody>
          </p:sp>
          <p:sp>
            <p:nvSpPr>
              <p:cNvPr id="577" name="Google Shape;577;g3fba4ba8bc6_0_528"/>
              <p:cNvSpPr/>
              <p:nvPr/>
            </p:nvSpPr>
            <p:spPr>
              <a:xfrm>
                <a:off x="1884045" y="7648575"/>
                <a:ext cx="4632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Fire Mage</a:t>
                </a:r>
                <a:endParaRPr b="0" i="0" sz="2400" u="none" cap="none" strike="noStrike">
                  <a:solidFill>
                    <a:schemeClr val="dk1"/>
                  </a:solidFill>
                  <a:latin typeface="Calibri"/>
                  <a:ea typeface="Calibri"/>
                  <a:cs typeface="Calibri"/>
                  <a:sym typeface="Calibri"/>
                </a:endParaRPr>
              </a:p>
            </p:txBody>
          </p:sp>
        </p:grpSp>
      </p:grpSp>
      <p:grpSp>
        <p:nvGrpSpPr>
          <p:cNvPr id="578" name="Google Shape;578;g3fba4ba8bc6_0_528"/>
          <p:cNvGrpSpPr/>
          <p:nvPr/>
        </p:nvGrpSpPr>
        <p:grpSpPr>
          <a:xfrm>
            <a:off x="7088505" y="4067175"/>
            <a:ext cx="4663500" cy="5916900"/>
            <a:chOff x="7088505" y="4067175"/>
            <a:chExt cx="4663500" cy="5916900"/>
          </a:xfrm>
        </p:grpSpPr>
        <p:pic>
          <p:nvPicPr>
            <p:cNvPr descr="preencoded.png" id="579" name="Google Shape;579;g3fba4ba8bc6_0_528"/>
            <p:cNvPicPr preferRelativeResize="0"/>
            <p:nvPr/>
          </p:nvPicPr>
          <p:blipFill rotWithShape="1">
            <a:blip r:embed="rId8">
              <a:alphaModFix/>
            </a:blip>
            <a:srcRect b="0" l="0" r="0" t="0"/>
            <a:stretch/>
          </p:blipFill>
          <p:spPr>
            <a:xfrm>
              <a:off x="7134225" y="4067175"/>
              <a:ext cx="4572000" cy="4572000"/>
            </a:xfrm>
            <a:prstGeom prst="rect">
              <a:avLst/>
            </a:prstGeom>
            <a:noFill/>
            <a:ln>
              <a:noFill/>
            </a:ln>
          </p:spPr>
        </p:pic>
        <p:grpSp>
          <p:nvGrpSpPr>
            <p:cNvPr id="580" name="Google Shape;580;g3fba4ba8bc6_0_528"/>
            <p:cNvGrpSpPr/>
            <p:nvPr/>
          </p:nvGrpSpPr>
          <p:grpSpPr>
            <a:xfrm>
              <a:off x="7088505" y="8791575"/>
              <a:ext cx="4663500" cy="1192500"/>
              <a:chOff x="7088505" y="8791575"/>
              <a:chExt cx="4663500" cy="1192500"/>
            </a:xfrm>
          </p:grpSpPr>
          <p:sp>
            <p:nvSpPr>
              <p:cNvPr id="581" name="Google Shape;581;g3fba4ba8bc6_0_528"/>
              <p:cNvSpPr/>
              <p:nvPr/>
            </p:nvSpPr>
            <p:spPr>
              <a:xfrm>
                <a:off x="7088505" y="8791575"/>
                <a:ext cx="4663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ELEMENTALEN</a:t>
                </a:r>
                <a:endParaRPr b="0" i="0" sz="3600" u="none" cap="none" strike="noStrike">
                  <a:solidFill>
                    <a:schemeClr val="dk1"/>
                  </a:solidFill>
                  <a:latin typeface="Calibri"/>
                  <a:ea typeface="Calibri"/>
                  <a:cs typeface="Calibri"/>
                  <a:sym typeface="Calibri"/>
                </a:endParaRPr>
              </a:p>
            </p:txBody>
          </p:sp>
          <p:sp>
            <p:nvSpPr>
              <p:cNvPr id="582" name="Google Shape;582;g3fba4ba8bc6_0_528"/>
              <p:cNvSpPr/>
              <p:nvPr/>
            </p:nvSpPr>
            <p:spPr>
              <a:xfrm>
                <a:off x="7103745" y="9477375"/>
                <a:ext cx="4632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Guardian</a:t>
                </a:r>
                <a:endParaRPr b="0" i="0" sz="2400" u="none" cap="none" strike="noStrike">
                  <a:solidFill>
                    <a:schemeClr val="dk1"/>
                  </a:solidFill>
                  <a:latin typeface="Calibri"/>
                  <a:ea typeface="Calibri"/>
                  <a:cs typeface="Calibri"/>
                  <a:sym typeface="Calibri"/>
                </a:endParaRPr>
              </a:p>
            </p:txBody>
          </p:sp>
        </p:grpSp>
      </p:grpSp>
      <p:grpSp>
        <p:nvGrpSpPr>
          <p:cNvPr id="583" name="Google Shape;583;g3fba4ba8bc6_0_528"/>
          <p:cNvGrpSpPr/>
          <p:nvPr/>
        </p:nvGrpSpPr>
        <p:grpSpPr>
          <a:xfrm>
            <a:off x="12308205" y="2238375"/>
            <a:ext cx="4663500" cy="5916900"/>
            <a:chOff x="12308205" y="2238375"/>
            <a:chExt cx="4663500" cy="5916900"/>
          </a:xfrm>
        </p:grpSpPr>
        <p:pic>
          <p:nvPicPr>
            <p:cNvPr descr="preencoded.png" id="584" name="Google Shape;584;g3fba4ba8bc6_0_528"/>
            <p:cNvPicPr preferRelativeResize="0"/>
            <p:nvPr/>
          </p:nvPicPr>
          <p:blipFill rotWithShape="1">
            <a:blip r:embed="rId9">
              <a:alphaModFix/>
            </a:blip>
            <a:srcRect b="0" l="0" r="0" t="0"/>
            <a:stretch/>
          </p:blipFill>
          <p:spPr>
            <a:xfrm>
              <a:off x="12353925" y="2238375"/>
              <a:ext cx="4572000" cy="4572000"/>
            </a:xfrm>
            <a:prstGeom prst="rect">
              <a:avLst/>
            </a:prstGeom>
            <a:noFill/>
            <a:ln>
              <a:noFill/>
            </a:ln>
          </p:spPr>
        </p:pic>
        <p:grpSp>
          <p:nvGrpSpPr>
            <p:cNvPr id="585" name="Google Shape;585;g3fba4ba8bc6_0_528"/>
            <p:cNvGrpSpPr/>
            <p:nvPr/>
          </p:nvGrpSpPr>
          <p:grpSpPr>
            <a:xfrm>
              <a:off x="12308205" y="6962775"/>
              <a:ext cx="4663500" cy="1192500"/>
              <a:chOff x="12308205" y="6962775"/>
              <a:chExt cx="4663500" cy="1192500"/>
            </a:xfrm>
          </p:grpSpPr>
          <p:sp>
            <p:nvSpPr>
              <p:cNvPr id="586" name="Google Shape;586;g3fba4ba8bc6_0_528"/>
              <p:cNvSpPr/>
              <p:nvPr/>
            </p:nvSpPr>
            <p:spPr>
              <a:xfrm>
                <a:off x="12308205" y="6962775"/>
                <a:ext cx="4663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owdies"/>
                  <a:buNone/>
                </a:pPr>
                <a:r>
                  <a:rPr b="1" i="0" lang="en-US" sz="3600" u="none" cap="none" strike="noStrike">
                    <a:solidFill>
                      <a:srgbClr val="0E0E0E"/>
                    </a:solidFill>
                    <a:latin typeface="Rowdies"/>
                    <a:ea typeface="Rowdies"/>
                    <a:cs typeface="Rowdies"/>
                    <a:sym typeface="Rowdies"/>
                  </a:rPr>
                  <a:t>LUNARIA</a:t>
                </a:r>
                <a:endParaRPr b="0" i="0" sz="3600" u="none" cap="none" strike="noStrike">
                  <a:solidFill>
                    <a:schemeClr val="dk1"/>
                  </a:solidFill>
                  <a:latin typeface="Calibri"/>
                  <a:ea typeface="Calibri"/>
                  <a:cs typeface="Calibri"/>
                  <a:sym typeface="Calibri"/>
                </a:endParaRPr>
              </a:p>
            </p:txBody>
          </p:sp>
          <p:sp>
            <p:nvSpPr>
              <p:cNvPr id="587" name="Google Shape;587;g3fba4ba8bc6_0_528"/>
              <p:cNvSpPr/>
              <p:nvPr/>
            </p:nvSpPr>
            <p:spPr>
              <a:xfrm>
                <a:off x="12323445" y="7648575"/>
                <a:ext cx="4632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592" name="Shape 592"/>
        <p:cNvGrpSpPr/>
        <p:nvPr/>
      </p:nvGrpSpPr>
      <p:grpSpPr>
        <a:xfrm>
          <a:off x="0" y="0"/>
          <a:ext cx="0" cy="0"/>
          <a:chOff x="0" y="0"/>
          <a:chExt cx="0" cy="0"/>
        </a:xfrm>
      </p:grpSpPr>
      <p:pic>
        <p:nvPicPr>
          <p:cNvPr descr="preencoded.png" id="593" name="Google Shape;593;g3fba4ba8bc6_0_554"/>
          <p:cNvPicPr preferRelativeResize="0"/>
          <p:nvPr/>
        </p:nvPicPr>
        <p:blipFill rotWithShape="1">
          <a:blip r:embed="rId3">
            <a:alphaModFix/>
          </a:blip>
          <a:srcRect b="0" l="0" r="0" t="0"/>
          <a:stretch/>
        </p:blipFill>
        <p:spPr>
          <a:xfrm>
            <a:off x="10496550" y="-838200"/>
            <a:ext cx="8620125" cy="8734425"/>
          </a:xfrm>
          <a:prstGeom prst="rect">
            <a:avLst/>
          </a:prstGeom>
          <a:noFill/>
          <a:ln>
            <a:noFill/>
          </a:ln>
        </p:spPr>
      </p:pic>
      <p:pic>
        <p:nvPicPr>
          <p:cNvPr descr="preencoded.png" id="594" name="Google Shape;594;g3fba4ba8bc6_0_554"/>
          <p:cNvPicPr preferRelativeResize="0"/>
          <p:nvPr/>
        </p:nvPicPr>
        <p:blipFill rotWithShape="1">
          <a:blip r:embed="rId4">
            <a:alphaModFix/>
          </a:blip>
          <a:srcRect b="0" l="0" r="0" t="0"/>
          <a:stretch/>
        </p:blipFill>
        <p:spPr>
          <a:xfrm>
            <a:off x="-781050" y="4267200"/>
            <a:ext cx="9791700" cy="7505700"/>
          </a:xfrm>
          <a:prstGeom prst="rect">
            <a:avLst/>
          </a:prstGeom>
          <a:noFill/>
          <a:ln>
            <a:noFill/>
          </a:ln>
        </p:spPr>
      </p:pic>
      <p:pic>
        <p:nvPicPr>
          <p:cNvPr descr="preencoded.png" id="595" name="Google Shape;595;g3fba4ba8bc6_0_554"/>
          <p:cNvPicPr preferRelativeResize="0"/>
          <p:nvPr/>
        </p:nvPicPr>
        <p:blipFill rotWithShape="1">
          <a:blip r:embed="rId5">
            <a:alphaModFix/>
          </a:blip>
          <a:srcRect b="0" l="0" r="0" t="0"/>
          <a:stretch/>
        </p:blipFill>
        <p:spPr>
          <a:xfrm>
            <a:off x="723900" y="866775"/>
            <a:ext cx="2087794" cy="729233"/>
          </a:xfrm>
          <a:prstGeom prst="rect">
            <a:avLst/>
          </a:prstGeom>
          <a:noFill/>
          <a:ln>
            <a:noFill/>
          </a:ln>
        </p:spPr>
      </p:pic>
      <p:grpSp>
        <p:nvGrpSpPr>
          <p:cNvPr id="596" name="Google Shape;596;g3fba4ba8bc6_0_554"/>
          <p:cNvGrpSpPr/>
          <p:nvPr/>
        </p:nvGrpSpPr>
        <p:grpSpPr>
          <a:xfrm>
            <a:off x="17640300" y="7994925"/>
            <a:ext cx="596549" cy="2063476"/>
            <a:chOff x="17640300" y="7994925"/>
            <a:chExt cx="596549" cy="2063476"/>
          </a:xfrm>
        </p:grpSpPr>
        <p:pic>
          <p:nvPicPr>
            <p:cNvPr descr="preencoded.png" id="597" name="Google Shape;597;g3fba4ba8bc6_0_554"/>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98" name="Google Shape;598;g3fba4ba8bc6_0_55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99" name="Google Shape;599;g3fba4ba8bc6_0_554"/>
          <p:cNvGrpSpPr/>
          <p:nvPr/>
        </p:nvGrpSpPr>
        <p:grpSpPr>
          <a:xfrm>
            <a:off x="1718310" y="428625"/>
            <a:ext cx="15613500" cy="8888700"/>
            <a:chOff x="1718310" y="428625"/>
            <a:chExt cx="15613500" cy="8888700"/>
          </a:xfrm>
        </p:grpSpPr>
        <p:grpSp>
          <p:nvGrpSpPr>
            <p:cNvPr id="600" name="Google Shape;600;g3fba4ba8bc6_0_554"/>
            <p:cNvGrpSpPr/>
            <p:nvPr/>
          </p:nvGrpSpPr>
          <p:grpSpPr>
            <a:xfrm>
              <a:off x="8157210" y="428625"/>
              <a:ext cx="2735700" cy="2687925"/>
              <a:chOff x="8157210" y="428625"/>
              <a:chExt cx="2735700" cy="2687925"/>
            </a:xfrm>
          </p:grpSpPr>
          <p:pic>
            <p:nvPicPr>
              <p:cNvPr descr="preencoded.png" id="601" name="Google Shape;601;g3fba4ba8bc6_0_554"/>
              <p:cNvPicPr preferRelativeResize="0"/>
              <p:nvPr/>
            </p:nvPicPr>
            <p:blipFill rotWithShape="1">
              <a:blip r:embed="rId7">
                <a:alphaModFix/>
              </a:blip>
              <a:srcRect b="0" l="0" r="0" t="0"/>
              <a:stretch/>
            </p:blipFill>
            <p:spPr>
              <a:xfrm>
                <a:off x="8763000" y="428625"/>
                <a:ext cx="1524000" cy="1524000"/>
              </a:xfrm>
              <a:prstGeom prst="rect">
                <a:avLst/>
              </a:prstGeom>
              <a:noFill/>
              <a:ln>
                <a:noFill/>
              </a:ln>
            </p:spPr>
          </p:pic>
          <p:grpSp>
            <p:nvGrpSpPr>
              <p:cNvPr id="602" name="Google Shape;602;g3fba4ba8bc6_0_554"/>
              <p:cNvGrpSpPr/>
              <p:nvPr/>
            </p:nvGrpSpPr>
            <p:grpSpPr>
              <a:xfrm>
                <a:off x="8157210" y="2105025"/>
                <a:ext cx="2735700" cy="1011525"/>
                <a:chOff x="8157210" y="2105025"/>
                <a:chExt cx="2735700" cy="1011525"/>
              </a:xfrm>
            </p:grpSpPr>
            <p:sp>
              <p:nvSpPr>
                <p:cNvPr id="603" name="Google Shape;603;g3fba4ba8bc6_0_554"/>
                <p:cNvSpPr/>
                <p:nvPr/>
              </p:nvSpPr>
              <p:spPr>
                <a:xfrm>
                  <a:off x="8157210" y="2105025"/>
                  <a:ext cx="27357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Chloe Ng</a:t>
                  </a:r>
                  <a:endParaRPr b="0" i="0" sz="2700" u="none" cap="none" strike="noStrike">
                    <a:solidFill>
                      <a:schemeClr val="dk1"/>
                    </a:solidFill>
                    <a:latin typeface="Calibri"/>
                    <a:ea typeface="Calibri"/>
                    <a:cs typeface="Calibri"/>
                    <a:sym typeface="Calibri"/>
                  </a:endParaRPr>
                </a:p>
              </p:txBody>
            </p:sp>
            <p:sp>
              <p:nvSpPr>
                <p:cNvPr id="604" name="Google Shape;604;g3fba4ba8bc6_0_554"/>
                <p:cNvSpPr/>
                <p:nvPr/>
              </p:nvSpPr>
              <p:spPr>
                <a:xfrm>
                  <a:off x="8161020" y="2609850"/>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Mage</a:t>
                  </a:r>
                  <a:endParaRPr b="0" i="0" sz="2400" u="none" cap="none" strike="noStrike">
                    <a:solidFill>
                      <a:schemeClr val="dk1"/>
                    </a:solidFill>
                    <a:latin typeface="Calibri"/>
                    <a:ea typeface="Calibri"/>
                    <a:cs typeface="Calibri"/>
                    <a:sym typeface="Calibri"/>
                  </a:endParaRPr>
                </a:p>
              </p:txBody>
            </p:sp>
          </p:grpSp>
        </p:grpSp>
        <p:grpSp>
          <p:nvGrpSpPr>
            <p:cNvPr id="605" name="Google Shape;605;g3fba4ba8bc6_0_554"/>
            <p:cNvGrpSpPr/>
            <p:nvPr/>
          </p:nvGrpSpPr>
          <p:grpSpPr>
            <a:xfrm>
              <a:off x="1718310" y="6629400"/>
              <a:ext cx="2735700" cy="2687925"/>
              <a:chOff x="1718310" y="6629400"/>
              <a:chExt cx="2735700" cy="2687925"/>
            </a:xfrm>
          </p:grpSpPr>
          <p:pic>
            <p:nvPicPr>
              <p:cNvPr descr="preencoded.png" id="606" name="Google Shape;606;g3fba4ba8bc6_0_554"/>
              <p:cNvPicPr preferRelativeResize="0"/>
              <p:nvPr/>
            </p:nvPicPr>
            <p:blipFill rotWithShape="1">
              <a:blip r:embed="rId8">
                <a:alphaModFix/>
              </a:blip>
              <a:srcRect b="0" l="0" r="0" t="0"/>
              <a:stretch/>
            </p:blipFill>
            <p:spPr>
              <a:xfrm>
                <a:off x="2324100" y="6629400"/>
                <a:ext cx="1524000" cy="1524000"/>
              </a:xfrm>
              <a:prstGeom prst="rect">
                <a:avLst/>
              </a:prstGeom>
              <a:noFill/>
              <a:ln>
                <a:noFill/>
              </a:ln>
            </p:spPr>
          </p:pic>
          <p:grpSp>
            <p:nvGrpSpPr>
              <p:cNvPr id="607" name="Google Shape;607;g3fba4ba8bc6_0_554"/>
              <p:cNvGrpSpPr/>
              <p:nvPr/>
            </p:nvGrpSpPr>
            <p:grpSpPr>
              <a:xfrm>
                <a:off x="1718310" y="8305800"/>
                <a:ext cx="2735700" cy="1011525"/>
                <a:chOff x="1718310" y="8305800"/>
                <a:chExt cx="2735700" cy="1011525"/>
              </a:xfrm>
            </p:grpSpPr>
            <p:sp>
              <p:nvSpPr>
                <p:cNvPr id="608" name="Google Shape;608;g3fba4ba8bc6_0_554"/>
                <p:cNvSpPr/>
                <p:nvPr/>
              </p:nvSpPr>
              <p:spPr>
                <a:xfrm>
                  <a:off x="1718310" y="8305800"/>
                  <a:ext cx="27357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Lyrisa</a:t>
                  </a:r>
                  <a:endParaRPr b="0" i="0" sz="2700" u="none" cap="none" strike="noStrike">
                    <a:solidFill>
                      <a:schemeClr val="dk1"/>
                    </a:solidFill>
                    <a:latin typeface="Calibri"/>
                    <a:ea typeface="Calibri"/>
                    <a:cs typeface="Calibri"/>
                    <a:sym typeface="Calibri"/>
                  </a:endParaRPr>
                </a:p>
              </p:txBody>
            </p:sp>
            <p:sp>
              <p:nvSpPr>
                <p:cNvPr id="609" name="Google Shape;609;g3fba4ba8bc6_0_554"/>
                <p:cNvSpPr/>
                <p:nvPr/>
              </p:nvSpPr>
              <p:spPr>
                <a:xfrm>
                  <a:off x="1722120" y="8810625"/>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Dreamer</a:t>
                  </a:r>
                  <a:endParaRPr b="0" i="0" sz="2400" u="none" cap="none" strike="noStrike">
                    <a:solidFill>
                      <a:schemeClr val="dk1"/>
                    </a:solidFill>
                    <a:latin typeface="Calibri"/>
                    <a:ea typeface="Calibri"/>
                    <a:cs typeface="Calibri"/>
                    <a:sym typeface="Calibri"/>
                  </a:endParaRPr>
                </a:p>
              </p:txBody>
            </p:sp>
          </p:grpSp>
        </p:grpSp>
        <p:grpSp>
          <p:nvGrpSpPr>
            <p:cNvPr id="610" name="Google Shape;610;g3fba4ba8bc6_0_554"/>
            <p:cNvGrpSpPr/>
            <p:nvPr/>
          </p:nvGrpSpPr>
          <p:grpSpPr>
            <a:xfrm>
              <a:off x="4937760" y="6629400"/>
              <a:ext cx="2735700" cy="2687925"/>
              <a:chOff x="4937760" y="6629400"/>
              <a:chExt cx="2735700" cy="2687925"/>
            </a:xfrm>
          </p:grpSpPr>
          <p:pic>
            <p:nvPicPr>
              <p:cNvPr descr="preencoded.png" id="611" name="Google Shape;611;g3fba4ba8bc6_0_554"/>
              <p:cNvPicPr preferRelativeResize="0"/>
              <p:nvPr/>
            </p:nvPicPr>
            <p:blipFill rotWithShape="1">
              <a:blip r:embed="rId9">
                <a:alphaModFix/>
              </a:blip>
              <a:srcRect b="0" l="0" r="0" t="0"/>
              <a:stretch/>
            </p:blipFill>
            <p:spPr>
              <a:xfrm>
                <a:off x="5543550" y="6629400"/>
                <a:ext cx="1524000" cy="1524000"/>
              </a:xfrm>
              <a:prstGeom prst="rect">
                <a:avLst/>
              </a:prstGeom>
              <a:noFill/>
              <a:ln>
                <a:noFill/>
              </a:ln>
            </p:spPr>
          </p:pic>
          <p:grpSp>
            <p:nvGrpSpPr>
              <p:cNvPr id="612" name="Google Shape;612;g3fba4ba8bc6_0_554"/>
              <p:cNvGrpSpPr/>
              <p:nvPr/>
            </p:nvGrpSpPr>
            <p:grpSpPr>
              <a:xfrm>
                <a:off x="4937760" y="8305800"/>
                <a:ext cx="2735700" cy="1011525"/>
                <a:chOff x="4937760" y="8305800"/>
                <a:chExt cx="2735700" cy="1011525"/>
              </a:xfrm>
            </p:grpSpPr>
            <p:sp>
              <p:nvSpPr>
                <p:cNvPr id="613" name="Google Shape;613;g3fba4ba8bc6_0_554"/>
                <p:cNvSpPr/>
                <p:nvPr/>
              </p:nvSpPr>
              <p:spPr>
                <a:xfrm>
                  <a:off x="4937760" y="8305800"/>
                  <a:ext cx="27357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Lucian</a:t>
                  </a:r>
                  <a:endParaRPr b="0" i="0" sz="2700" u="none" cap="none" strike="noStrike">
                    <a:solidFill>
                      <a:schemeClr val="dk1"/>
                    </a:solidFill>
                    <a:latin typeface="Calibri"/>
                    <a:ea typeface="Calibri"/>
                    <a:cs typeface="Calibri"/>
                    <a:sym typeface="Calibri"/>
                  </a:endParaRPr>
                </a:p>
              </p:txBody>
            </p:sp>
            <p:sp>
              <p:nvSpPr>
                <p:cNvPr id="614" name="Google Shape;614;g3fba4ba8bc6_0_554"/>
                <p:cNvSpPr/>
                <p:nvPr/>
              </p:nvSpPr>
              <p:spPr>
                <a:xfrm>
                  <a:off x="4941570" y="8810625"/>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Conjurer</a:t>
                  </a:r>
                  <a:endParaRPr b="0" i="0" sz="2400" u="none" cap="none" strike="noStrike">
                    <a:solidFill>
                      <a:schemeClr val="dk1"/>
                    </a:solidFill>
                    <a:latin typeface="Calibri"/>
                    <a:ea typeface="Calibri"/>
                    <a:cs typeface="Calibri"/>
                    <a:sym typeface="Calibri"/>
                  </a:endParaRPr>
                </a:p>
              </p:txBody>
            </p:sp>
          </p:grpSp>
        </p:grpSp>
        <p:grpSp>
          <p:nvGrpSpPr>
            <p:cNvPr id="615" name="Google Shape;615;g3fba4ba8bc6_0_554"/>
            <p:cNvGrpSpPr/>
            <p:nvPr/>
          </p:nvGrpSpPr>
          <p:grpSpPr>
            <a:xfrm>
              <a:off x="8157210" y="6629400"/>
              <a:ext cx="2735700" cy="2687925"/>
              <a:chOff x="8157210" y="6629400"/>
              <a:chExt cx="2735700" cy="2687925"/>
            </a:xfrm>
          </p:grpSpPr>
          <p:pic>
            <p:nvPicPr>
              <p:cNvPr descr="preencoded.png" id="616" name="Google Shape;616;g3fba4ba8bc6_0_554"/>
              <p:cNvPicPr preferRelativeResize="0"/>
              <p:nvPr/>
            </p:nvPicPr>
            <p:blipFill rotWithShape="1">
              <a:blip r:embed="rId10">
                <a:alphaModFix/>
              </a:blip>
              <a:srcRect b="0" l="0" r="0" t="0"/>
              <a:stretch/>
            </p:blipFill>
            <p:spPr>
              <a:xfrm>
                <a:off x="8763000" y="6629400"/>
                <a:ext cx="1524000" cy="1524000"/>
              </a:xfrm>
              <a:prstGeom prst="rect">
                <a:avLst/>
              </a:prstGeom>
              <a:noFill/>
              <a:ln>
                <a:noFill/>
              </a:ln>
            </p:spPr>
          </p:pic>
          <p:grpSp>
            <p:nvGrpSpPr>
              <p:cNvPr id="617" name="Google Shape;617;g3fba4ba8bc6_0_554"/>
              <p:cNvGrpSpPr/>
              <p:nvPr/>
            </p:nvGrpSpPr>
            <p:grpSpPr>
              <a:xfrm>
                <a:off x="8157210" y="8305800"/>
                <a:ext cx="2735700" cy="1011525"/>
                <a:chOff x="8157210" y="8305800"/>
                <a:chExt cx="2735700" cy="1011525"/>
              </a:xfrm>
            </p:grpSpPr>
            <p:sp>
              <p:nvSpPr>
                <p:cNvPr id="618" name="Google Shape;618;g3fba4ba8bc6_0_554"/>
                <p:cNvSpPr/>
                <p:nvPr/>
              </p:nvSpPr>
              <p:spPr>
                <a:xfrm>
                  <a:off x="8157210" y="8305800"/>
                  <a:ext cx="27357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Elvina</a:t>
                  </a:r>
                  <a:endParaRPr b="0" i="0" sz="2700" u="none" cap="none" strike="noStrike">
                    <a:solidFill>
                      <a:schemeClr val="dk1"/>
                    </a:solidFill>
                    <a:latin typeface="Calibri"/>
                    <a:ea typeface="Calibri"/>
                    <a:cs typeface="Calibri"/>
                    <a:sym typeface="Calibri"/>
                  </a:endParaRPr>
                </a:p>
              </p:txBody>
            </p:sp>
            <p:sp>
              <p:nvSpPr>
                <p:cNvPr id="619" name="Google Shape;619;g3fba4ba8bc6_0_554"/>
                <p:cNvSpPr/>
                <p:nvPr/>
              </p:nvSpPr>
              <p:spPr>
                <a:xfrm>
                  <a:off x="8161020" y="8810625"/>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Oracle</a:t>
                  </a:r>
                  <a:endParaRPr b="0" i="0" sz="2400" u="none" cap="none" strike="noStrike">
                    <a:solidFill>
                      <a:schemeClr val="dk1"/>
                    </a:solidFill>
                    <a:latin typeface="Calibri"/>
                    <a:ea typeface="Calibri"/>
                    <a:cs typeface="Calibri"/>
                    <a:sym typeface="Calibri"/>
                  </a:endParaRPr>
                </a:p>
              </p:txBody>
            </p:sp>
          </p:grpSp>
        </p:grpSp>
        <p:grpSp>
          <p:nvGrpSpPr>
            <p:cNvPr id="620" name="Google Shape;620;g3fba4ba8bc6_0_554"/>
            <p:cNvGrpSpPr/>
            <p:nvPr/>
          </p:nvGrpSpPr>
          <p:grpSpPr>
            <a:xfrm>
              <a:off x="11376660" y="6629400"/>
              <a:ext cx="2735700" cy="2687925"/>
              <a:chOff x="11376660" y="6629400"/>
              <a:chExt cx="2735700" cy="2687925"/>
            </a:xfrm>
          </p:grpSpPr>
          <p:pic>
            <p:nvPicPr>
              <p:cNvPr descr="preencoded.png" id="621" name="Google Shape;621;g3fba4ba8bc6_0_554"/>
              <p:cNvPicPr preferRelativeResize="0"/>
              <p:nvPr/>
            </p:nvPicPr>
            <p:blipFill rotWithShape="1">
              <a:blip r:embed="rId11">
                <a:alphaModFix/>
              </a:blip>
              <a:srcRect b="0" l="0" r="0" t="0"/>
              <a:stretch/>
            </p:blipFill>
            <p:spPr>
              <a:xfrm>
                <a:off x="11982450" y="6629400"/>
                <a:ext cx="1524000" cy="1524000"/>
              </a:xfrm>
              <a:prstGeom prst="rect">
                <a:avLst/>
              </a:prstGeom>
              <a:noFill/>
              <a:ln>
                <a:noFill/>
              </a:ln>
            </p:spPr>
          </p:pic>
          <p:grpSp>
            <p:nvGrpSpPr>
              <p:cNvPr id="622" name="Google Shape;622;g3fba4ba8bc6_0_554"/>
              <p:cNvGrpSpPr/>
              <p:nvPr/>
            </p:nvGrpSpPr>
            <p:grpSpPr>
              <a:xfrm>
                <a:off x="11376660" y="8305800"/>
                <a:ext cx="2735700" cy="1011525"/>
                <a:chOff x="11376660" y="8305800"/>
                <a:chExt cx="2735700" cy="1011525"/>
              </a:xfrm>
            </p:grpSpPr>
            <p:sp>
              <p:nvSpPr>
                <p:cNvPr id="623" name="Google Shape;623;g3fba4ba8bc6_0_554"/>
                <p:cNvSpPr/>
                <p:nvPr/>
              </p:nvSpPr>
              <p:spPr>
                <a:xfrm>
                  <a:off x="11376660" y="8305800"/>
                  <a:ext cx="27357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Seraphina</a:t>
                  </a:r>
                  <a:endParaRPr b="0" i="0" sz="2700" u="none" cap="none" strike="noStrike">
                    <a:solidFill>
                      <a:schemeClr val="dk1"/>
                    </a:solidFill>
                    <a:latin typeface="Calibri"/>
                    <a:ea typeface="Calibri"/>
                    <a:cs typeface="Calibri"/>
                    <a:sym typeface="Calibri"/>
                  </a:endParaRPr>
                </a:p>
              </p:txBody>
            </p:sp>
            <p:sp>
              <p:nvSpPr>
                <p:cNvPr id="624" name="Google Shape;624;g3fba4ba8bc6_0_554"/>
                <p:cNvSpPr/>
                <p:nvPr/>
              </p:nvSpPr>
              <p:spPr>
                <a:xfrm>
                  <a:off x="11380470" y="8810625"/>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Lightbringer</a:t>
                  </a:r>
                  <a:endParaRPr b="0" i="0" sz="2400" u="none" cap="none" strike="noStrike">
                    <a:solidFill>
                      <a:schemeClr val="dk1"/>
                    </a:solidFill>
                    <a:latin typeface="Calibri"/>
                    <a:ea typeface="Calibri"/>
                    <a:cs typeface="Calibri"/>
                    <a:sym typeface="Calibri"/>
                  </a:endParaRPr>
                </a:p>
              </p:txBody>
            </p:sp>
          </p:grpSp>
        </p:grpSp>
        <p:grpSp>
          <p:nvGrpSpPr>
            <p:cNvPr id="625" name="Google Shape;625;g3fba4ba8bc6_0_554"/>
            <p:cNvGrpSpPr/>
            <p:nvPr/>
          </p:nvGrpSpPr>
          <p:grpSpPr>
            <a:xfrm>
              <a:off x="14596110" y="6629400"/>
              <a:ext cx="2735700" cy="2687925"/>
              <a:chOff x="14596110" y="6629400"/>
              <a:chExt cx="2735700" cy="2687925"/>
            </a:xfrm>
          </p:grpSpPr>
          <p:pic>
            <p:nvPicPr>
              <p:cNvPr descr="preencoded.png" id="626" name="Google Shape;626;g3fba4ba8bc6_0_554"/>
              <p:cNvPicPr preferRelativeResize="0"/>
              <p:nvPr/>
            </p:nvPicPr>
            <p:blipFill rotWithShape="1">
              <a:blip r:embed="rId12">
                <a:alphaModFix/>
              </a:blip>
              <a:srcRect b="0" l="0" r="0" t="0"/>
              <a:stretch/>
            </p:blipFill>
            <p:spPr>
              <a:xfrm>
                <a:off x="15201900" y="6629400"/>
                <a:ext cx="1524000" cy="1524000"/>
              </a:xfrm>
              <a:prstGeom prst="rect">
                <a:avLst/>
              </a:prstGeom>
              <a:noFill/>
              <a:ln>
                <a:noFill/>
              </a:ln>
            </p:spPr>
          </p:pic>
          <p:grpSp>
            <p:nvGrpSpPr>
              <p:cNvPr id="627" name="Google Shape;627;g3fba4ba8bc6_0_554"/>
              <p:cNvGrpSpPr/>
              <p:nvPr/>
            </p:nvGrpSpPr>
            <p:grpSpPr>
              <a:xfrm>
                <a:off x="14596110" y="8305800"/>
                <a:ext cx="2735700" cy="1011525"/>
                <a:chOff x="14596110" y="8305800"/>
                <a:chExt cx="2735700" cy="1011525"/>
              </a:xfrm>
            </p:grpSpPr>
            <p:sp>
              <p:nvSpPr>
                <p:cNvPr id="628" name="Google Shape;628;g3fba4ba8bc6_0_554"/>
                <p:cNvSpPr/>
                <p:nvPr/>
              </p:nvSpPr>
              <p:spPr>
                <a:xfrm>
                  <a:off x="14596110" y="8305800"/>
                  <a:ext cx="27357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Kaelen</a:t>
                  </a:r>
                  <a:endParaRPr b="0" i="0" sz="2700" u="none" cap="none" strike="noStrike">
                    <a:solidFill>
                      <a:schemeClr val="dk1"/>
                    </a:solidFill>
                    <a:latin typeface="Calibri"/>
                    <a:ea typeface="Calibri"/>
                    <a:cs typeface="Calibri"/>
                    <a:sym typeface="Calibri"/>
                  </a:endParaRPr>
                </a:p>
              </p:txBody>
            </p:sp>
            <p:sp>
              <p:nvSpPr>
                <p:cNvPr id="629" name="Google Shape;629;g3fba4ba8bc6_0_554"/>
                <p:cNvSpPr/>
                <p:nvPr/>
              </p:nvSpPr>
              <p:spPr>
                <a:xfrm>
                  <a:off x="14599920" y="8810625"/>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Sentinel</a:t>
                  </a:r>
                  <a:endParaRPr b="0" i="0" sz="2400" u="none" cap="none" strike="noStrike">
                    <a:solidFill>
                      <a:schemeClr val="dk1"/>
                    </a:solidFill>
                    <a:latin typeface="Calibri"/>
                    <a:ea typeface="Calibri"/>
                    <a:cs typeface="Calibri"/>
                    <a:sym typeface="Calibri"/>
                  </a:endParaRPr>
                </a:p>
              </p:txBody>
            </p:sp>
          </p:grpSp>
        </p:grpSp>
        <p:grpSp>
          <p:nvGrpSpPr>
            <p:cNvPr id="630" name="Google Shape;630;g3fba4ba8bc6_0_554"/>
            <p:cNvGrpSpPr/>
            <p:nvPr/>
          </p:nvGrpSpPr>
          <p:grpSpPr>
            <a:xfrm>
              <a:off x="3394710" y="3571875"/>
              <a:ext cx="2735700" cy="2687925"/>
              <a:chOff x="3394710" y="3571875"/>
              <a:chExt cx="2735700" cy="2687925"/>
            </a:xfrm>
          </p:grpSpPr>
          <p:pic>
            <p:nvPicPr>
              <p:cNvPr descr="preencoded.png" id="631" name="Google Shape;631;g3fba4ba8bc6_0_554"/>
              <p:cNvPicPr preferRelativeResize="0"/>
              <p:nvPr/>
            </p:nvPicPr>
            <p:blipFill rotWithShape="1">
              <a:blip r:embed="rId13">
                <a:alphaModFix/>
              </a:blip>
              <a:srcRect b="0" l="0" r="0" t="0"/>
              <a:stretch/>
            </p:blipFill>
            <p:spPr>
              <a:xfrm>
                <a:off x="4000500" y="3571875"/>
                <a:ext cx="1524000" cy="1524000"/>
              </a:xfrm>
              <a:prstGeom prst="rect">
                <a:avLst/>
              </a:prstGeom>
              <a:noFill/>
              <a:ln>
                <a:noFill/>
              </a:ln>
            </p:spPr>
          </p:pic>
          <p:grpSp>
            <p:nvGrpSpPr>
              <p:cNvPr id="632" name="Google Shape;632;g3fba4ba8bc6_0_554"/>
              <p:cNvGrpSpPr/>
              <p:nvPr/>
            </p:nvGrpSpPr>
            <p:grpSpPr>
              <a:xfrm>
                <a:off x="3394710" y="5248275"/>
                <a:ext cx="2735700" cy="1011525"/>
                <a:chOff x="3394710" y="5248275"/>
                <a:chExt cx="2735700" cy="1011525"/>
              </a:xfrm>
            </p:grpSpPr>
            <p:sp>
              <p:nvSpPr>
                <p:cNvPr id="633" name="Google Shape;633;g3fba4ba8bc6_0_554"/>
                <p:cNvSpPr/>
                <p:nvPr/>
              </p:nvSpPr>
              <p:spPr>
                <a:xfrm>
                  <a:off x="3394710" y="5248275"/>
                  <a:ext cx="27357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Aurielle</a:t>
                  </a:r>
                  <a:endParaRPr b="0" i="0" sz="2700" u="none" cap="none" strike="noStrike">
                    <a:solidFill>
                      <a:schemeClr val="dk1"/>
                    </a:solidFill>
                    <a:latin typeface="Calibri"/>
                    <a:ea typeface="Calibri"/>
                    <a:cs typeface="Calibri"/>
                    <a:sym typeface="Calibri"/>
                  </a:endParaRPr>
                </a:p>
              </p:txBody>
            </p:sp>
            <p:sp>
              <p:nvSpPr>
                <p:cNvPr id="634" name="Google Shape;634;g3fba4ba8bc6_0_554"/>
                <p:cNvSpPr/>
                <p:nvPr/>
              </p:nvSpPr>
              <p:spPr>
                <a:xfrm>
                  <a:off x="3398520" y="5753100"/>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Priestess</a:t>
                  </a:r>
                  <a:endParaRPr b="0" i="0" sz="2400" u="none" cap="none" strike="noStrike">
                    <a:solidFill>
                      <a:schemeClr val="dk1"/>
                    </a:solidFill>
                    <a:latin typeface="Calibri"/>
                    <a:ea typeface="Calibri"/>
                    <a:cs typeface="Calibri"/>
                    <a:sym typeface="Calibri"/>
                  </a:endParaRPr>
                </a:p>
              </p:txBody>
            </p:sp>
          </p:grpSp>
        </p:grpSp>
        <p:grpSp>
          <p:nvGrpSpPr>
            <p:cNvPr id="635" name="Google Shape;635;g3fba4ba8bc6_0_554"/>
            <p:cNvGrpSpPr/>
            <p:nvPr/>
          </p:nvGrpSpPr>
          <p:grpSpPr>
            <a:xfrm>
              <a:off x="13034010" y="3571875"/>
              <a:ext cx="2735700" cy="2687925"/>
              <a:chOff x="13034010" y="3571875"/>
              <a:chExt cx="2735700" cy="2687925"/>
            </a:xfrm>
          </p:grpSpPr>
          <p:pic>
            <p:nvPicPr>
              <p:cNvPr descr="preencoded.png" id="636" name="Google Shape;636;g3fba4ba8bc6_0_554"/>
              <p:cNvPicPr preferRelativeResize="0"/>
              <p:nvPr/>
            </p:nvPicPr>
            <p:blipFill rotWithShape="1">
              <a:blip r:embed="rId14">
                <a:alphaModFix/>
              </a:blip>
              <a:srcRect b="0" l="0" r="0" t="0"/>
              <a:stretch/>
            </p:blipFill>
            <p:spPr>
              <a:xfrm>
                <a:off x="13639800" y="3571875"/>
                <a:ext cx="1524000" cy="1524000"/>
              </a:xfrm>
              <a:prstGeom prst="rect">
                <a:avLst/>
              </a:prstGeom>
              <a:noFill/>
              <a:ln>
                <a:noFill/>
              </a:ln>
            </p:spPr>
          </p:pic>
          <p:grpSp>
            <p:nvGrpSpPr>
              <p:cNvPr id="637" name="Google Shape;637;g3fba4ba8bc6_0_554"/>
              <p:cNvGrpSpPr/>
              <p:nvPr/>
            </p:nvGrpSpPr>
            <p:grpSpPr>
              <a:xfrm>
                <a:off x="13034010" y="5248275"/>
                <a:ext cx="2735700" cy="1011525"/>
                <a:chOff x="13034010" y="5248275"/>
                <a:chExt cx="2735700" cy="1011525"/>
              </a:xfrm>
            </p:grpSpPr>
            <p:sp>
              <p:nvSpPr>
                <p:cNvPr id="638" name="Google Shape;638;g3fba4ba8bc6_0_554"/>
                <p:cNvSpPr/>
                <p:nvPr/>
              </p:nvSpPr>
              <p:spPr>
                <a:xfrm>
                  <a:off x="13034010" y="5248275"/>
                  <a:ext cx="27357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Dariana</a:t>
                  </a:r>
                  <a:endParaRPr b="0" i="0" sz="2700" u="none" cap="none" strike="noStrike">
                    <a:solidFill>
                      <a:schemeClr val="dk1"/>
                    </a:solidFill>
                    <a:latin typeface="Calibri"/>
                    <a:ea typeface="Calibri"/>
                    <a:cs typeface="Calibri"/>
                    <a:sym typeface="Calibri"/>
                  </a:endParaRPr>
                </a:p>
              </p:txBody>
            </p:sp>
            <p:sp>
              <p:nvSpPr>
                <p:cNvPr id="639" name="Google Shape;639;g3fba4ba8bc6_0_554"/>
                <p:cNvSpPr/>
                <p:nvPr/>
              </p:nvSpPr>
              <p:spPr>
                <a:xfrm>
                  <a:off x="13037820" y="5753100"/>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Shaman</a:t>
                  </a:r>
                  <a:endParaRPr b="0" i="0" sz="2400" u="none" cap="none" strike="noStrike">
                    <a:solidFill>
                      <a:schemeClr val="dk1"/>
                    </a:solidFill>
                    <a:latin typeface="Calibri"/>
                    <a:ea typeface="Calibri"/>
                    <a:cs typeface="Calibri"/>
                    <a:sym typeface="Calibri"/>
                  </a:endParaRPr>
                </a:p>
              </p:txBody>
            </p:sp>
          </p:grpSp>
        </p:grpSp>
        <p:grpSp>
          <p:nvGrpSpPr>
            <p:cNvPr id="640" name="Google Shape;640;g3fba4ba8bc6_0_554"/>
            <p:cNvGrpSpPr/>
            <p:nvPr/>
          </p:nvGrpSpPr>
          <p:grpSpPr>
            <a:xfrm>
              <a:off x="8157210" y="3571875"/>
              <a:ext cx="2735700" cy="2687925"/>
              <a:chOff x="8157210" y="3571875"/>
              <a:chExt cx="2735700" cy="2687925"/>
            </a:xfrm>
          </p:grpSpPr>
          <p:pic>
            <p:nvPicPr>
              <p:cNvPr descr="preencoded.png" id="641" name="Google Shape;641;g3fba4ba8bc6_0_554"/>
              <p:cNvPicPr preferRelativeResize="0"/>
              <p:nvPr/>
            </p:nvPicPr>
            <p:blipFill rotWithShape="1">
              <a:blip r:embed="rId15">
                <a:alphaModFix/>
              </a:blip>
              <a:srcRect b="0" l="0" r="0" t="0"/>
              <a:stretch/>
            </p:blipFill>
            <p:spPr>
              <a:xfrm>
                <a:off x="8763000" y="3571875"/>
                <a:ext cx="1524000" cy="1524000"/>
              </a:xfrm>
              <a:prstGeom prst="rect">
                <a:avLst/>
              </a:prstGeom>
              <a:noFill/>
              <a:ln>
                <a:noFill/>
              </a:ln>
            </p:spPr>
          </p:pic>
          <p:grpSp>
            <p:nvGrpSpPr>
              <p:cNvPr id="642" name="Google Shape;642;g3fba4ba8bc6_0_554"/>
              <p:cNvGrpSpPr/>
              <p:nvPr/>
            </p:nvGrpSpPr>
            <p:grpSpPr>
              <a:xfrm>
                <a:off x="8157210" y="5248275"/>
                <a:ext cx="2735700" cy="1011525"/>
                <a:chOff x="8157210" y="5248275"/>
                <a:chExt cx="2735700" cy="1011525"/>
              </a:xfrm>
            </p:grpSpPr>
            <p:sp>
              <p:nvSpPr>
                <p:cNvPr id="643" name="Google Shape;643;g3fba4ba8bc6_0_554"/>
                <p:cNvSpPr/>
                <p:nvPr/>
              </p:nvSpPr>
              <p:spPr>
                <a:xfrm>
                  <a:off x="8157210" y="5248275"/>
                  <a:ext cx="27357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Rowdies"/>
                    <a:buNone/>
                  </a:pPr>
                  <a:r>
                    <a:rPr b="0" i="0" lang="en-US" sz="2700" u="none" cap="none" strike="noStrike">
                      <a:solidFill>
                        <a:srgbClr val="0E0E0E"/>
                      </a:solidFill>
                      <a:latin typeface="Rowdies"/>
                      <a:ea typeface="Rowdies"/>
                      <a:cs typeface="Rowdies"/>
                      <a:sym typeface="Rowdies"/>
                    </a:rPr>
                    <a:t>Theronis</a:t>
                  </a:r>
                  <a:endParaRPr b="0" i="0" sz="2700" u="none" cap="none" strike="noStrike">
                    <a:solidFill>
                      <a:schemeClr val="dk1"/>
                    </a:solidFill>
                    <a:latin typeface="Calibri"/>
                    <a:ea typeface="Calibri"/>
                    <a:cs typeface="Calibri"/>
                    <a:sym typeface="Calibri"/>
                  </a:endParaRPr>
                </a:p>
              </p:txBody>
            </p:sp>
            <p:sp>
              <p:nvSpPr>
                <p:cNvPr id="644" name="Google Shape;644;g3fba4ba8bc6_0_554"/>
                <p:cNvSpPr/>
                <p:nvPr/>
              </p:nvSpPr>
              <p:spPr>
                <a:xfrm>
                  <a:off x="8161020" y="5753100"/>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Warrior</a:t>
                  </a:r>
                  <a:endParaRPr b="0" i="0" sz="2400" u="none" cap="none" strike="noStrike">
                    <a:solidFill>
                      <a:schemeClr val="dk1"/>
                    </a:solidFill>
                    <a:latin typeface="Calibri"/>
                    <a:ea typeface="Calibri"/>
                    <a:cs typeface="Calibri"/>
                    <a:sym typeface="Calibri"/>
                  </a:endParaRPr>
                </a:p>
              </p:txBody>
            </p:sp>
          </p:grpSp>
        </p:grpSp>
        <p:cxnSp>
          <p:nvCxnSpPr>
            <p:cNvPr id="645" name="Google Shape;645;g3fba4ba8bc6_0_554"/>
            <p:cNvCxnSpPr/>
            <p:nvPr/>
          </p:nvCxnSpPr>
          <p:spPr>
            <a:xfrm rot="-5400000">
              <a:off x="9215437" y="6410362"/>
              <a:ext cx="609600" cy="0"/>
            </a:xfrm>
            <a:prstGeom prst="straightConnector1">
              <a:avLst/>
            </a:prstGeom>
            <a:noFill/>
            <a:ln cap="flat" cmpd="sng" w="9525">
              <a:solidFill>
                <a:srgbClr val="4D4D4D"/>
              </a:solidFill>
              <a:prstDash val="solid"/>
              <a:round/>
              <a:headEnd len="sm" w="sm" type="none"/>
              <a:tailEnd len="sm" w="sm" type="none"/>
            </a:ln>
          </p:spPr>
        </p:cxnSp>
        <p:cxnSp>
          <p:nvCxnSpPr>
            <p:cNvPr id="646" name="Google Shape;646;g3fba4ba8bc6_0_554"/>
            <p:cNvCxnSpPr/>
            <p:nvPr/>
          </p:nvCxnSpPr>
          <p:spPr>
            <a:xfrm rot="-5400000">
              <a:off x="9215437" y="3267112"/>
              <a:ext cx="609600" cy="0"/>
            </a:xfrm>
            <a:prstGeom prst="straightConnector1">
              <a:avLst/>
            </a:prstGeom>
            <a:noFill/>
            <a:ln cap="flat" cmpd="sng" w="9525">
              <a:solidFill>
                <a:srgbClr val="4D4D4D"/>
              </a:solidFill>
              <a:prstDash val="solid"/>
              <a:round/>
              <a:headEnd len="sm" w="sm" type="none"/>
              <a:tailEnd len="sm" w="sm" type="none"/>
            </a:ln>
          </p:spPr>
        </p:cxnSp>
        <p:cxnSp>
          <p:nvCxnSpPr>
            <p:cNvPr id="647" name="Google Shape;647;g3fba4ba8bc6_0_554"/>
            <p:cNvCxnSpPr/>
            <p:nvPr/>
          </p:nvCxnSpPr>
          <p:spPr>
            <a:xfrm rot="-472156">
              <a:off x="4739589" y="3262387"/>
              <a:ext cx="4454649" cy="0"/>
            </a:xfrm>
            <a:prstGeom prst="straightConnector1">
              <a:avLst/>
            </a:prstGeom>
            <a:noFill/>
            <a:ln cap="flat" cmpd="sng" w="9525">
              <a:solidFill>
                <a:srgbClr val="4D4D4D"/>
              </a:solidFill>
              <a:prstDash val="solid"/>
              <a:round/>
              <a:headEnd len="sm" w="sm" type="none"/>
              <a:tailEnd len="sm" w="sm" type="none"/>
            </a:ln>
          </p:spPr>
        </p:cxnSp>
        <p:cxnSp>
          <p:nvCxnSpPr>
            <p:cNvPr id="648" name="Google Shape;648;g3fba4ba8bc6_0_554"/>
            <p:cNvCxnSpPr/>
            <p:nvPr/>
          </p:nvCxnSpPr>
          <p:spPr>
            <a:xfrm rot="-1335160">
              <a:off x="3021934" y="6324907"/>
              <a:ext cx="1591533" cy="0"/>
            </a:xfrm>
            <a:prstGeom prst="straightConnector1">
              <a:avLst/>
            </a:prstGeom>
            <a:noFill/>
            <a:ln cap="flat" cmpd="sng" w="9525">
              <a:solidFill>
                <a:srgbClr val="4D4D4D"/>
              </a:solidFill>
              <a:prstDash val="solid"/>
              <a:round/>
              <a:headEnd len="sm" w="sm" type="none"/>
              <a:tailEnd len="sm" w="sm" type="none"/>
            </a:ln>
          </p:spPr>
        </p:cxnSp>
        <p:cxnSp>
          <p:nvCxnSpPr>
            <p:cNvPr id="649" name="Google Shape;649;g3fba4ba8bc6_0_554"/>
            <p:cNvCxnSpPr/>
            <p:nvPr/>
          </p:nvCxnSpPr>
          <p:spPr>
            <a:xfrm rot="-1335160">
              <a:off x="12727909" y="6324907"/>
              <a:ext cx="1591533" cy="0"/>
            </a:xfrm>
            <a:prstGeom prst="straightConnector1">
              <a:avLst/>
            </a:prstGeom>
            <a:noFill/>
            <a:ln cap="flat" cmpd="sng" w="9525">
              <a:solidFill>
                <a:srgbClr val="4D4D4D"/>
              </a:solidFill>
              <a:prstDash val="solid"/>
              <a:round/>
              <a:headEnd len="sm" w="sm" type="none"/>
              <a:tailEnd len="sm" w="sm" type="none"/>
            </a:ln>
          </p:spPr>
        </p:cxnSp>
        <p:cxnSp>
          <p:nvCxnSpPr>
            <p:cNvPr id="650" name="Google Shape;650;g3fba4ba8bc6_0_554"/>
            <p:cNvCxnSpPr/>
            <p:nvPr/>
          </p:nvCxnSpPr>
          <p:spPr>
            <a:xfrm rot="1335160">
              <a:off x="4778140" y="6324999"/>
              <a:ext cx="1591533" cy="0"/>
            </a:xfrm>
            <a:prstGeom prst="straightConnector1">
              <a:avLst/>
            </a:prstGeom>
            <a:noFill/>
            <a:ln cap="flat" cmpd="sng" w="9525">
              <a:solidFill>
                <a:srgbClr val="4D4D4D"/>
              </a:solidFill>
              <a:prstDash val="solid"/>
              <a:round/>
              <a:headEnd len="sm" w="sm" type="none"/>
              <a:tailEnd len="sm" w="sm" type="none"/>
            </a:ln>
          </p:spPr>
        </p:cxnSp>
        <p:cxnSp>
          <p:nvCxnSpPr>
            <p:cNvPr id="651" name="Google Shape;651;g3fba4ba8bc6_0_554"/>
            <p:cNvCxnSpPr/>
            <p:nvPr/>
          </p:nvCxnSpPr>
          <p:spPr>
            <a:xfrm rot="1335160">
              <a:off x="14484115" y="6324999"/>
              <a:ext cx="1591533" cy="0"/>
            </a:xfrm>
            <a:prstGeom prst="straightConnector1">
              <a:avLst/>
            </a:prstGeom>
            <a:noFill/>
            <a:ln cap="flat" cmpd="sng" w="9525">
              <a:solidFill>
                <a:srgbClr val="4D4D4D"/>
              </a:solidFill>
              <a:prstDash val="solid"/>
              <a:round/>
              <a:headEnd len="sm" w="sm" type="none"/>
              <a:tailEnd len="sm" w="sm" type="none"/>
            </a:ln>
          </p:spPr>
        </p:cxnSp>
        <p:cxnSp>
          <p:nvCxnSpPr>
            <p:cNvPr id="652" name="Google Shape;652;g3fba4ba8bc6_0_554"/>
            <p:cNvCxnSpPr/>
            <p:nvPr/>
          </p:nvCxnSpPr>
          <p:spPr>
            <a:xfrm rot="472156">
              <a:off x="9970118" y="3262331"/>
              <a:ext cx="4454649" cy="0"/>
            </a:xfrm>
            <a:prstGeom prst="straightConnector1">
              <a:avLst/>
            </a:prstGeom>
            <a:noFill/>
            <a:ln cap="flat" cmpd="sng" w="9525">
              <a:solidFill>
                <a:srgbClr val="4D4D4D"/>
              </a:solidFill>
              <a:prstDash val="solid"/>
              <a:round/>
              <a:headEnd len="sm" w="sm" type="none"/>
              <a:tailEnd len="sm" w="sm" type="none"/>
            </a:ln>
          </p:spPr>
        </p:cxnSp>
      </p:grpSp>
      <p:sp>
        <p:nvSpPr>
          <p:cNvPr id="653" name="Google Shape;653;g3fba4ba8bc6_0_554"/>
          <p:cNvSpPr/>
          <p:nvPr/>
        </p:nvSpPr>
        <p:spPr>
          <a:xfrm>
            <a:off x="5810250" y="9601200"/>
            <a:ext cx="63645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DM Sans"/>
              <a:buNone/>
            </a:pPr>
            <a:r>
              <a:rPr b="0" i="0" lang="en-US" sz="2400" u="none" cap="none" strike="noStrike">
                <a:solidFill>
                  <a:srgbClr val="000000"/>
                </a:solidFill>
                <a:latin typeface="DM Sans"/>
                <a:ea typeface="DM Sans"/>
                <a:cs typeface="DM Sans"/>
                <a:sym typeface="DM Sans"/>
              </a:rPr>
              <a:t>To download more editable chart, </a:t>
            </a:r>
            <a:r>
              <a:rPr b="0" i="0" lang="en-US" sz="2400" u="sng" cap="none" strike="noStrike">
                <a:solidFill>
                  <a:srgbClr val="000000"/>
                </a:solidFill>
                <a:latin typeface="Montserrat"/>
                <a:ea typeface="Montserrat"/>
                <a:cs typeface="Montserrat"/>
                <a:sym typeface="Montserrat"/>
                <a:hlinkClick r:id="rId16">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54" name="Google Shape;654;g3fba4ba8bc6_0_554"/>
          <p:cNvSpPr/>
          <p:nvPr/>
        </p:nvSpPr>
        <p:spPr>
          <a:xfrm rot="-5400000">
            <a:off x="-2552625" y="3752775"/>
            <a:ext cx="7962900" cy="2152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Rowdies"/>
              <a:buNone/>
            </a:pPr>
            <a:r>
              <a:rPr b="1" i="0" lang="en-US" sz="6000" u="none" cap="none" strike="noStrike">
                <a:solidFill>
                  <a:srgbClr val="272727"/>
                </a:solidFill>
                <a:latin typeface="Rowdies"/>
                <a:ea typeface="Rowdies"/>
                <a:cs typeface="Rowdies"/>
                <a:sym typeface="Rowdies"/>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1DF"/>
        </a:solidFill>
      </p:bgPr>
    </p:bg>
    <p:spTree>
      <p:nvGrpSpPr>
        <p:cNvPr id="659" name="Shape 659"/>
        <p:cNvGrpSpPr/>
        <p:nvPr/>
      </p:nvGrpSpPr>
      <p:grpSpPr>
        <a:xfrm>
          <a:off x="0" y="0"/>
          <a:ext cx="0" cy="0"/>
          <a:chOff x="0" y="0"/>
          <a:chExt cx="0" cy="0"/>
        </a:xfrm>
      </p:grpSpPr>
      <p:pic>
        <p:nvPicPr>
          <p:cNvPr descr="preencoded.png" id="660" name="Google Shape;660;g3fba4ba8bc6_0_620"/>
          <p:cNvPicPr preferRelativeResize="0"/>
          <p:nvPr/>
        </p:nvPicPr>
        <p:blipFill rotWithShape="1">
          <a:blip r:embed="rId3">
            <a:alphaModFix/>
          </a:blip>
          <a:srcRect b="0" l="0" r="0" t="0"/>
          <a:stretch/>
        </p:blipFill>
        <p:spPr>
          <a:xfrm rot="10800000">
            <a:off x="7277100" y="-581025"/>
            <a:ext cx="11010900" cy="11449050"/>
          </a:xfrm>
          <a:prstGeom prst="rect">
            <a:avLst/>
          </a:prstGeom>
          <a:noFill/>
          <a:ln>
            <a:noFill/>
          </a:ln>
        </p:spPr>
      </p:pic>
      <p:pic>
        <p:nvPicPr>
          <p:cNvPr descr="preencoded.png" id="661" name="Google Shape;661;g3fba4ba8bc6_0_620"/>
          <p:cNvPicPr preferRelativeResize="0"/>
          <p:nvPr/>
        </p:nvPicPr>
        <p:blipFill rotWithShape="1">
          <a:blip r:embed="rId4">
            <a:alphaModFix/>
          </a:blip>
          <a:srcRect b="0" l="0" r="0" t="0"/>
          <a:stretch/>
        </p:blipFill>
        <p:spPr>
          <a:xfrm rot="10800000">
            <a:off x="6958019" y="8372475"/>
            <a:ext cx="2033581" cy="838200"/>
          </a:xfrm>
          <a:prstGeom prst="rect">
            <a:avLst/>
          </a:prstGeom>
          <a:noFill/>
          <a:ln>
            <a:noFill/>
          </a:ln>
        </p:spPr>
      </p:pic>
      <p:grpSp>
        <p:nvGrpSpPr>
          <p:cNvPr id="662" name="Google Shape;662;g3fba4ba8bc6_0_620"/>
          <p:cNvGrpSpPr/>
          <p:nvPr/>
        </p:nvGrpSpPr>
        <p:grpSpPr>
          <a:xfrm>
            <a:off x="17640300" y="7994925"/>
            <a:ext cx="596549" cy="2063476"/>
            <a:chOff x="17640300" y="7994925"/>
            <a:chExt cx="596549" cy="2063476"/>
          </a:xfrm>
        </p:grpSpPr>
        <p:pic>
          <p:nvPicPr>
            <p:cNvPr descr="preencoded.png" id="663" name="Google Shape;663;g3fba4ba8bc6_0_62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664" name="Google Shape;664;g3fba4ba8bc6_0_62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50001"/>
                </a:buClr>
                <a:buSzPts val="2710"/>
                <a:buFont typeface="Inter"/>
                <a:buNone/>
              </a:pPr>
              <a:r>
                <a:rPr b="1" i="0" lang="en-US" sz="2710" u="none" cap="none" strike="noStrike">
                  <a:solidFill>
                    <a:srgbClr val="D5000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65" name="Google Shape;665;g3fba4ba8bc6_0_620"/>
          <p:cNvSpPr/>
          <p:nvPr/>
        </p:nvSpPr>
        <p:spPr>
          <a:xfrm rot="-5400000">
            <a:off x="16649625" y="6168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6">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666" name="Google Shape;666;g3fba4ba8bc6_0_620"/>
          <p:cNvPicPr preferRelativeResize="0"/>
          <p:nvPr/>
        </p:nvPicPr>
        <p:blipFill rotWithShape="1">
          <a:blip r:embed="rId7">
            <a:alphaModFix/>
          </a:blip>
          <a:srcRect b="0" l="0" r="0" t="0"/>
          <a:stretch/>
        </p:blipFill>
        <p:spPr>
          <a:xfrm>
            <a:off x="485775" y="1866900"/>
            <a:ext cx="7781925" cy="7658100"/>
          </a:xfrm>
          <a:prstGeom prst="rect">
            <a:avLst/>
          </a:prstGeom>
          <a:noFill/>
          <a:ln>
            <a:noFill/>
          </a:ln>
        </p:spPr>
      </p:pic>
      <p:sp>
        <p:nvSpPr>
          <p:cNvPr id="667" name="Google Shape;667;g3fba4ba8bc6_0_620"/>
          <p:cNvSpPr/>
          <p:nvPr/>
        </p:nvSpPr>
        <p:spPr>
          <a:xfrm>
            <a:off x="8562975" y="2447925"/>
            <a:ext cx="8534400" cy="2152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Rowdies"/>
              <a:buNone/>
            </a:pPr>
            <a:r>
              <a:rPr b="1" i="0" lang="en-US" sz="6000" u="none" cap="none" strike="noStrike">
                <a:solidFill>
                  <a:srgbClr val="272727"/>
                </a:solidFill>
                <a:latin typeface="Rowdies"/>
                <a:ea typeface="Rowdies"/>
                <a:cs typeface="Rowdies"/>
                <a:sym typeface="Rowdies"/>
              </a:rPr>
              <a:t>THANK YOU FOR CHOOSING EATEMP</a:t>
            </a:r>
            <a:endParaRPr b="0" i="0" sz="6000" u="none" cap="none" strike="noStrike">
              <a:solidFill>
                <a:schemeClr val="dk1"/>
              </a:solidFill>
              <a:latin typeface="Calibri"/>
              <a:ea typeface="Calibri"/>
              <a:cs typeface="Calibri"/>
              <a:sym typeface="Calibri"/>
            </a:endParaRPr>
          </a:p>
        </p:txBody>
      </p:sp>
      <p:sp>
        <p:nvSpPr>
          <p:cNvPr id="668" name="Google Shape;668;g3fba4ba8bc6_0_620"/>
          <p:cNvSpPr/>
          <p:nvPr/>
        </p:nvSpPr>
        <p:spPr>
          <a:xfrm>
            <a:off x="8562975" y="4829175"/>
            <a:ext cx="6985500" cy="328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2026-09-18T17:20:12Z</dcterms:created>
  <dc:creator>PptxGenJS</dc:creator>
</cp:coreProperties>
</file>