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13716000" cx="24387025"/>
  <p:notesSz cx="13716000" cy="24387025"/>
  <p:embeddedFontLst>
    <p:embeddedFont>
      <p:font typeface="Lato"/>
      <p:regular r:id="rId30"/>
      <p:bold r:id="rId31"/>
      <p:italic r:id="rId32"/>
      <p:boldItalic r:id="rId33"/>
    </p:embeddedFont>
    <p:embeddedFont>
      <p:font typeface="Montserrat"/>
      <p:regular r:id="rId34"/>
      <p:bold r:id="rId35"/>
      <p:italic r:id="rId36"/>
      <p:boldItalic r:id="rId37"/>
    </p:embeddedFont>
    <p:embeddedFont>
      <p:font typeface="Inter"/>
      <p:regular r:id="rId38"/>
      <p:bold r:id="rId39"/>
    </p:embeddedFont>
    <p:embeddedFont>
      <p:font typeface="Rowdies"/>
      <p:bold r:id="rId40"/>
    </p:embeddedFont>
    <p:embeddedFont>
      <p:font typeface="DM Sans"/>
      <p:bold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3" roundtripDataSignature="AMtx7mhCg08jefz8iu4H6BBmSk23IqJ6x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Rowdies-bold.fntdata"/><Relationship Id="rId20" Type="http://schemas.openxmlformats.org/officeDocument/2006/relationships/slide" Target="slides/slide16.xml"/><Relationship Id="rId42" Type="http://schemas.openxmlformats.org/officeDocument/2006/relationships/font" Target="fonts/DMSans-boldItalic.fntdata"/><Relationship Id="rId41" Type="http://schemas.openxmlformats.org/officeDocument/2006/relationships/font" Target="fonts/DMSans-bold.fntdata"/><Relationship Id="rId22" Type="http://schemas.openxmlformats.org/officeDocument/2006/relationships/slide" Target="slides/slide18.xml"/><Relationship Id="rId21" Type="http://schemas.openxmlformats.org/officeDocument/2006/relationships/slide" Target="slides/slide17.xml"/><Relationship Id="rId43" Type="http://customschemas.google.com/relationships/presentationmetadata" Target="metadata"/><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bold.fntdata"/><Relationship Id="rId30" Type="http://schemas.openxmlformats.org/officeDocument/2006/relationships/font" Target="fonts/Lato-regular.fntdata"/><Relationship Id="rId11" Type="http://schemas.openxmlformats.org/officeDocument/2006/relationships/slide" Target="slides/slide7.xml"/><Relationship Id="rId33" Type="http://schemas.openxmlformats.org/officeDocument/2006/relationships/font" Target="fonts/Lato-boldItalic.fntdata"/><Relationship Id="rId10" Type="http://schemas.openxmlformats.org/officeDocument/2006/relationships/slide" Target="slides/slide6.xml"/><Relationship Id="rId32" Type="http://schemas.openxmlformats.org/officeDocument/2006/relationships/font" Target="fonts/Lato-italic.fntdata"/><Relationship Id="rId13" Type="http://schemas.openxmlformats.org/officeDocument/2006/relationships/slide" Target="slides/slide9.xml"/><Relationship Id="rId35" Type="http://schemas.openxmlformats.org/officeDocument/2006/relationships/font" Target="fonts/Montserrat-bold.fntdata"/><Relationship Id="rId12" Type="http://schemas.openxmlformats.org/officeDocument/2006/relationships/slide" Target="slides/slide8.xml"/><Relationship Id="rId34" Type="http://schemas.openxmlformats.org/officeDocument/2006/relationships/font" Target="fonts/Montserrat-regular.fntdata"/><Relationship Id="rId15" Type="http://schemas.openxmlformats.org/officeDocument/2006/relationships/slide" Target="slides/slide11.xml"/><Relationship Id="rId37" Type="http://schemas.openxmlformats.org/officeDocument/2006/relationships/font" Target="fonts/Montserrat-boldItalic.fntdata"/><Relationship Id="rId14" Type="http://schemas.openxmlformats.org/officeDocument/2006/relationships/slide" Target="slides/slide10.xml"/><Relationship Id="rId36" Type="http://schemas.openxmlformats.org/officeDocument/2006/relationships/font" Target="fonts/Montserrat-italic.fntdata"/><Relationship Id="rId17" Type="http://schemas.openxmlformats.org/officeDocument/2006/relationships/slide" Target="slides/slide13.xml"/><Relationship Id="rId39" Type="http://schemas.openxmlformats.org/officeDocument/2006/relationships/font" Target="fonts/Inter-bold.fntdata"/><Relationship Id="rId16" Type="http://schemas.openxmlformats.org/officeDocument/2006/relationships/slide" Target="slides/slide12.xml"/><Relationship Id="rId38" Type="http://schemas.openxmlformats.org/officeDocument/2006/relationships/font" Target="fonts/Inter-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afb5c53d7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afb5c53d77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afb5c53d77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afb5c53d77_0_2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 name="Google Shape;226;g2afb5c53d77_0_2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7" name="Google Shape;227;g2afb5c53d77_0_2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2afb5c53d77_0_2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9" name="Google Shape;259;g2afb5c53d77_0_2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0" name="Google Shape;260;g2afb5c53d77_0_2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2afb5c53d77_0_3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7" name="Google Shape;327;g2afb5c53d77_0_3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8" name="Google Shape;328;g2afb5c53d77_0_3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2afb5c53d77_0_3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4" name="Google Shape;354;g2afb5c53d77_0_3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5" name="Google Shape;355;g2afb5c53d77_0_3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2afb5c53d77_0_3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8" name="Google Shape;368;g2afb5c53d77_0_3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9" name="Google Shape;369;g2afb5c53d77_0_3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2afb5c53d77_0_3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8" name="Google Shape;398;g2afb5c53d77_0_3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9" name="Google Shape;399;g2afb5c53d77_0_3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2afb5c53d77_0_4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6" name="Google Shape;466;g2afb5c53d77_0_4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7" name="Google Shape;467;g2afb5c53d77_0_4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2afb5c53d77_0_4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3" name="Google Shape;483;g2afb5c53d77_0_4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4" name="Google Shape;484;g2afb5c53d77_0_4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2afb5c53d77_0_4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1" name="Google Shape;501;g2afb5c53d77_0_4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2" name="Google Shape;502;g2afb5c53d77_0_4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2afb5c53d77_0_4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9" name="Google Shape;519;g2afb5c53d77_0_4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0" name="Google Shape;520;g2afb5c53d77_0_4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 name="Shape 24"/>
        <p:cNvGrpSpPr/>
        <p:nvPr/>
      </p:nvGrpSpPr>
      <p:grpSpPr>
        <a:xfrm>
          <a:off x="0" y="0"/>
          <a:ext cx="0" cy="0"/>
          <a:chOff x="0" y="0"/>
          <a:chExt cx="0" cy="0"/>
        </a:xfrm>
      </p:grpSpPr>
      <p:sp>
        <p:nvSpPr>
          <p:cNvPr id="25" name="Google Shape;25;g2afb5c53d77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 name="Google Shape;26;g2afb5c53d77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 name="Google Shape;27;g2afb5c53d77_0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2afb5c53d77_0_4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8" name="Google Shape;528;g2afb5c53d77_0_4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9" name="Google Shape;529;g2afb5c53d77_0_4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2afb5c53d77_0_5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4" name="Google Shape;564;g2afb5c53d77_0_5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5" name="Google Shape;565;g2afb5c53d77_0_5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2afb5c53d77_0_5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8" name="Google Shape;588;g2afb5c53d77_0_5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9" name="Google Shape;589;g2afb5c53d77_0_5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2afb5c53d77_0_5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6" name="Google Shape;626;g2afb5c53d77_0_5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7" name="Google Shape;627;g2afb5c53d77_0_5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g2afb5c53d77_0_6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5" name="Google Shape;655;g2afb5c53d77_0_6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6" name="Google Shape;656;g2afb5c53d77_0_6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g2afb5c53d77_0_6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1" name="Google Shape;721;g2afb5c53d77_0_6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2" name="Google Shape;722;g2afb5c53d77_0_6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 name="Shape 35"/>
        <p:cNvGrpSpPr/>
        <p:nvPr/>
      </p:nvGrpSpPr>
      <p:grpSpPr>
        <a:xfrm>
          <a:off x="0" y="0"/>
          <a:ext cx="0" cy="0"/>
          <a:chOff x="0" y="0"/>
          <a:chExt cx="0" cy="0"/>
        </a:xfrm>
      </p:grpSpPr>
      <p:sp>
        <p:nvSpPr>
          <p:cNvPr id="36" name="Google Shape;36;g2afb5c53d77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 name="Google Shape;37;g2afb5c53d77_0_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 name="Google Shape;38;g2afb5c53d77_0_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2afb5c53d77_0_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 name="Google Shape;91;g2afb5c53d77_0_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 name="Google Shape;92;g2afb5c53d77_0_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afb5c53d77_0_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 name="Google Shape;104;g2afb5c53d77_0_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 name="Google Shape;105;g2afb5c53d77_0_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2afb5c53d77_0_1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 name="Google Shape;129;g2afb5c53d77_0_1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 name="Google Shape;130;g2afb5c53d77_0_1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afb5c53d77_0_1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 name="Google Shape;157;g2afb5c53d77_0_1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 name="Google Shape;158;g2afb5c53d77_0_1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afb5c53d77_0_1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 name="Google Shape;171;g2afb5c53d77_0_1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2" name="Google Shape;172;g2afb5c53d77_0_1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afb5c53d77_0_1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g2afb5c53d77_0_1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9" name="Google Shape;189;g2afb5c53d77_0_1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15.png"/><Relationship Id="rId5" Type="http://schemas.openxmlformats.org/officeDocument/2006/relationships/image" Target="../media/image10.png"/><Relationship Id="rId6" Type="http://schemas.openxmlformats.org/officeDocument/2006/relationships/image" Target="../media/image7.png"/><Relationship Id="rId7"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13.png"/><Relationship Id="rId10" Type="http://schemas.openxmlformats.org/officeDocument/2006/relationships/image" Target="../media/image67.png"/><Relationship Id="rId9" Type="http://schemas.openxmlformats.org/officeDocument/2006/relationships/image" Target="../media/image108.png"/><Relationship Id="rId5" Type="http://schemas.openxmlformats.org/officeDocument/2006/relationships/image" Target="../media/image14.png"/><Relationship Id="rId6" Type="http://schemas.openxmlformats.org/officeDocument/2006/relationships/image" Target="../media/image7.png"/><Relationship Id="rId7" Type="http://schemas.openxmlformats.org/officeDocument/2006/relationships/image" Target="../media/image58.png"/><Relationship Id="rId8" Type="http://schemas.openxmlformats.org/officeDocument/2006/relationships/image" Target="../media/image56.png"/></Relationships>
</file>

<file path=ppt/slides/_rels/slide11.xml.rels><?xml version="1.0" encoding="UTF-8" standalone="yes"?><Relationships xmlns="http://schemas.openxmlformats.org/package/2006/relationships"><Relationship Id="rId11" Type="http://schemas.openxmlformats.org/officeDocument/2006/relationships/image" Target="../media/image82.png"/><Relationship Id="rId10" Type="http://schemas.openxmlformats.org/officeDocument/2006/relationships/image" Target="../media/image5.png"/><Relationship Id="rId13" Type="http://schemas.openxmlformats.org/officeDocument/2006/relationships/image" Target="../media/image75.png"/><Relationship Id="rId12" Type="http://schemas.openxmlformats.org/officeDocument/2006/relationships/image" Target="../media/image74.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8.png"/><Relationship Id="rId4" Type="http://schemas.openxmlformats.org/officeDocument/2006/relationships/image" Target="../media/image30.png"/><Relationship Id="rId9" Type="http://schemas.openxmlformats.org/officeDocument/2006/relationships/image" Target="../media/image72.png"/><Relationship Id="rId5" Type="http://schemas.openxmlformats.org/officeDocument/2006/relationships/image" Target="../media/image28.png"/><Relationship Id="rId6" Type="http://schemas.openxmlformats.org/officeDocument/2006/relationships/image" Target="../media/image7.png"/><Relationship Id="rId7" Type="http://schemas.openxmlformats.org/officeDocument/2006/relationships/image" Target="../media/image76.png"/><Relationship Id="rId8" Type="http://schemas.openxmlformats.org/officeDocument/2006/relationships/image" Target="../media/image7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3.png"/><Relationship Id="rId4" Type="http://schemas.openxmlformats.org/officeDocument/2006/relationships/image" Target="../media/image25.png"/><Relationship Id="rId9" Type="http://schemas.openxmlformats.org/officeDocument/2006/relationships/image" Target="../media/image101.png"/><Relationship Id="rId5" Type="http://schemas.openxmlformats.org/officeDocument/2006/relationships/image" Target="../media/image24.png"/><Relationship Id="rId6" Type="http://schemas.openxmlformats.org/officeDocument/2006/relationships/image" Target="../media/image7.png"/><Relationship Id="rId7" Type="http://schemas.openxmlformats.org/officeDocument/2006/relationships/image" Target="../media/image93.png"/><Relationship Id="rId8" Type="http://schemas.openxmlformats.org/officeDocument/2006/relationships/image" Target="../media/image9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7.png"/><Relationship Id="rId4" Type="http://schemas.openxmlformats.org/officeDocument/2006/relationships/image" Target="../media/image9.png"/><Relationship Id="rId5"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7.png"/></Relationships>
</file>

<file path=ppt/slides/_rels/slide15.xml.rels><?xml version="1.0" encoding="UTF-8" standalone="yes"?><Relationships xmlns="http://schemas.openxmlformats.org/package/2006/relationships"><Relationship Id="rId20" Type="http://schemas.openxmlformats.org/officeDocument/2006/relationships/image" Target="../media/image110.png"/><Relationship Id="rId22" Type="http://schemas.openxmlformats.org/officeDocument/2006/relationships/image" Target="../media/image113.png"/><Relationship Id="rId21" Type="http://schemas.openxmlformats.org/officeDocument/2006/relationships/image" Target="../media/image116.png"/><Relationship Id="rId24" Type="http://schemas.openxmlformats.org/officeDocument/2006/relationships/image" Target="../media/image115.png"/><Relationship Id="rId23" Type="http://schemas.openxmlformats.org/officeDocument/2006/relationships/image" Target="../media/image118.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8.png"/><Relationship Id="rId4" Type="http://schemas.openxmlformats.org/officeDocument/2006/relationships/image" Target="../media/image30.png"/><Relationship Id="rId9" Type="http://schemas.openxmlformats.org/officeDocument/2006/relationships/image" Target="../media/image100.png"/><Relationship Id="rId26" Type="http://schemas.openxmlformats.org/officeDocument/2006/relationships/image" Target="../media/image120.png"/><Relationship Id="rId25" Type="http://schemas.openxmlformats.org/officeDocument/2006/relationships/image" Target="../media/image117.png"/><Relationship Id="rId28" Type="http://schemas.openxmlformats.org/officeDocument/2006/relationships/image" Target="../media/image123.png"/><Relationship Id="rId27" Type="http://schemas.openxmlformats.org/officeDocument/2006/relationships/image" Target="../media/image119.png"/><Relationship Id="rId5" Type="http://schemas.openxmlformats.org/officeDocument/2006/relationships/image" Target="../media/image28.png"/><Relationship Id="rId6" Type="http://schemas.openxmlformats.org/officeDocument/2006/relationships/image" Target="../media/image7.png"/><Relationship Id="rId29" Type="http://schemas.openxmlformats.org/officeDocument/2006/relationships/image" Target="../media/image122.png"/><Relationship Id="rId7" Type="http://schemas.openxmlformats.org/officeDocument/2006/relationships/image" Target="../media/image105.png"/><Relationship Id="rId8" Type="http://schemas.openxmlformats.org/officeDocument/2006/relationships/image" Target="../media/image94.png"/><Relationship Id="rId30" Type="http://schemas.openxmlformats.org/officeDocument/2006/relationships/image" Target="../media/image124.png"/><Relationship Id="rId11" Type="http://schemas.openxmlformats.org/officeDocument/2006/relationships/image" Target="../media/image102.png"/><Relationship Id="rId10" Type="http://schemas.openxmlformats.org/officeDocument/2006/relationships/image" Target="../media/image98.png"/><Relationship Id="rId13" Type="http://schemas.openxmlformats.org/officeDocument/2006/relationships/image" Target="../media/image106.png"/><Relationship Id="rId12" Type="http://schemas.openxmlformats.org/officeDocument/2006/relationships/image" Target="../media/image156.png"/><Relationship Id="rId15" Type="http://schemas.openxmlformats.org/officeDocument/2006/relationships/image" Target="../media/image107.png"/><Relationship Id="rId14" Type="http://schemas.openxmlformats.org/officeDocument/2006/relationships/image" Target="../media/image104.png"/><Relationship Id="rId17" Type="http://schemas.openxmlformats.org/officeDocument/2006/relationships/image" Target="../media/image114.png"/><Relationship Id="rId16" Type="http://schemas.openxmlformats.org/officeDocument/2006/relationships/image" Target="../media/image112.png"/><Relationship Id="rId19" Type="http://schemas.openxmlformats.org/officeDocument/2006/relationships/image" Target="../media/image111.png"/><Relationship Id="rId18" Type="http://schemas.openxmlformats.org/officeDocument/2006/relationships/image" Target="../media/image10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3.png"/><Relationship Id="rId4" Type="http://schemas.openxmlformats.org/officeDocument/2006/relationships/image" Target="../media/image25.png"/><Relationship Id="rId5" Type="http://schemas.openxmlformats.org/officeDocument/2006/relationships/image" Target="../media/image24.png"/><Relationship Id="rId6" Type="http://schemas.openxmlformats.org/officeDocument/2006/relationships/image" Target="../media/image7.png"/><Relationship Id="rId7" Type="http://schemas.openxmlformats.org/officeDocument/2006/relationships/image" Target="../media/image132.png"/><Relationship Id="rId8" Type="http://schemas.openxmlformats.org/officeDocument/2006/relationships/image" Target="../media/image14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7.png"/><Relationship Id="rId7" Type="http://schemas.openxmlformats.org/officeDocument/2006/relationships/image" Target="../media/image135.png"/><Relationship Id="rId8" Type="http://schemas.openxmlformats.org/officeDocument/2006/relationships/image" Target="../media/image13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png"/><Relationship Id="rId4" Type="http://schemas.openxmlformats.org/officeDocument/2006/relationships/image" Target="../media/image30.png"/><Relationship Id="rId5" Type="http://schemas.openxmlformats.org/officeDocument/2006/relationships/image" Target="../media/image28.png"/><Relationship Id="rId6" Type="http://schemas.openxmlformats.org/officeDocument/2006/relationships/image" Target="../media/image7.png"/><Relationship Id="rId7" Type="http://schemas.openxmlformats.org/officeDocument/2006/relationships/image" Target="../media/image146.png"/><Relationship Id="rId8" Type="http://schemas.openxmlformats.org/officeDocument/2006/relationships/image" Target="../media/image14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86.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7.png"/><Relationship Id="rId4" Type="http://schemas.openxmlformats.org/officeDocument/2006/relationships/image" Target="../media/image9.png"/><Relationship Id="rId5"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3.png"/><Relationship Id="rId4" Type="http://schemas.openxmlformats.org/officeDocument/2006/relationships/image" Target="../media/image25.png"/><Relationship Id="rId5" Type="http://schemas.openxmlformats.org/officeDocument/2006/relationships/image" Target="../media/image24.png"/><Relationship Id="rId6" Type="http://schemas.openxmlformats.org/officeDocument/2006/relationships/image" Target="../media/image7.png"/><Relationship Id="rId7" Type="http://schemas.openxmlformats.org/officeDocument/2006/relationships/image" Target="../media/image148.png"/><Relationship Id="rId8" Type="http://schemas.openxmlformats.org/officeDocument/2006/relationships/image" Target="../media/image15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7.png"/><Relationship Id="rId7" Type="http://schemas.openxmlformats.org/officeDocument/2006/relationships/image" Target="../media/image16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8.png"/><Relationship Id="rId4" Type="http://schemas.openxmlformats.org/officeDocument/2006/relationships/image" Target="../media/image30.png"/><Relationship Id="rId9" Type="http://schemas.openxmlformats.org/officeDocument/2006/relationships/image" Target="../media/image164.png"/><Relationship Id="rId5" Type="http://schemas.openxmlformats.org/officeDocument/2006/relationships/image" Target="../media/image28.png"/><Relationship Id="rId6" Type="http://schemas.openxmlformats.org/officeDocument/2006/relationships/image" Target="../media/image7.png"/><Relationship Id="rId7" Type="http://schemas.openxmlformats.org/officeDocument/2006/relationships/image" Target="../media/image160.png"/><Relationship Id="rId8" Type="http://schemas.openxmlformats.org/officeDocument/2006/relationships/image" Target="../media/image169.png"/><Relationship Id="rId11" Type="http://schemas.openxmlformats.org/officeDocument/2006/relationships/image" Target="../media/image194.png"/><Relationship Id="rId10" Type="http://schemas.openxmlformats.org/officeDocument/2006/relationships/image" Target="../media/image15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3.png"/><Relationship Id="rId4" Type="http://schemas.openxmlformats.org/officeDocument/2006/relationships/image" Target="../media/image25.png"/><Relationship Id="rId9" Type="http://schemas.openxmlformats.org/officeDocument/2006/relationships/image" Target="../media/image173.png"/><Relationship Id="rId5" Type="http://schemas.openxmlformats.org/officeDocument/2006/relationships/image" Target="../media/image24.png"/><Relationship Id="rId6" Type="http://schemas.openxmlformats.org/officeDocument/2006/relationships/image" Target="../media/image7.png"/><Relationship Id="rId7" Type="http://schemas.openxmlformats.org/officeDocument/2006/relationships/image" Target="../media/image174.png"/><Relationship Id="rId8" Type="http://schemas.openxmlformats.org/officeDocument/2006/relationships/image" Target="../media/image176.png"/></Relationships>
</file>

<file path=ppt/slides/_rels/slide24.xml.rels><?xml version="1.0" encoding="UTF-8" standalone="yes"?><Relationships xmlns="http://schemas.openxmlformats.org/package/2006/relationships"><Relationship Id="rId20" Type="http://schemas.openxmlformats.org/officeDocument/2006/relationships/image" Target="../media/image190.png"/><Relationship Id="rId21" Type="http://schemas.openxmlformats.org/officeDocument/2006/relationships/hyperlink" Target="https://eatemp.com/powerpoint-org-chart-template/" TargetMode="External"/><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3.png"/><Relationship Id="rId4" Type="http://schemas.openxmlformats.org/officeDocument/2006/relationships/image" Target="../media/image25.png"/><Relationship Id="rId9" Type="http://schemas.openxmlformats.org/officeDocument/2006/relationships/image" Target="../media/image171.png"/><Relationship Id="rId5" Type="http://schemas.openxmlformats.org/officeDocument/2006/relationships/image" Target="../media/image24.png"/><Relationship Id="rId6" Type="http://schemas.openxmlformats.org/officeDocument/2006/relationships/image" Target="../media/image7.png"/><Relationship Id="rId7" Type="http://schemas.openxmlformats.org/officeDocument/2006/relationships/image" Target="../media/image177.png"/><Relationship Id="rId8" Type="http://schemas.openxmlformats.org/officeDocument/2006/relationships/image" Target="../media/image175.png"/><Relationship Id="rId11" Type="http://schemas.openxmlformats.org/officeDocument/2006/relationships/image" Target="../media/image178.png"/><Relationship Id="rId10" Type="http://schemas.openxmlformats.org/officeDocument/2006/relationships/image" Target="../media/image170.png"/><Relationship Id="rId13" Type="http://schemas.openxmlformats.org/officeDocument/2006/relationships/image" Target="../media/image188.png"/><Relationship Id="rId12" Type="http://schemas.openxmlformats.org/officeDocument/2006/relationships/image" Target="../media/image172.png"/><Relationship Id="rId15" Type="http://schemas.openxmlformats.org/officeDocument/2006/relationships/image" Target="../media/image191.png"/><Relationship Id="rId14" Type="http://schemas.openxmlformats.org/officeDocument/2006/relationships/image" Target="../media/image183.png"/><Relationship Id="rId17" Type="http://schemas.openxmlformats.org/officeDocument/2006/relationships/image" Target="../media/image195.png"/><Relationship Id="rId16" Type="http://schemas.openxmlformats.org/officeDocument/2006/relationships/image" Target="../media/image179.png"/><Relationship Id="rId19" Type="http://schemas.openxmlformats.org/officeDocument/2006/relationships/image" Target="../media/image196.png"/><Relationship Id="rId18" Type="http://schemas.openxmlformats.org/officeDocument/2006/relationships/image" Target="../media/image18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89.png"/><Relationship Id="rId4" Type="http://schemas.openxmlformats.org/officeDocument/2006/relationships/image" Target="../media/image182.png"/><Relationship Id="rId5" Type="http://schemas.openxmlformats.org/officeDocument/2006/relationships/image" Target="../media/image7.png"/><Relationship Id="rId6" Type="http://schemas.openxmlformats.org/officeDocument/2006/relationships/hyperlink" Target="https://unsplash.com/" TargetMode="External"/><Relationship Id="rId7" Type="http://schemas.openxmlformats.org/officeDocument/2006/relationships/image" Target="../media/image19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29.png"/><Relationship Id="rId7" Type="http://schemas.openxmlformats.org/officeDocument/2006/relationships/image" Target="../media/image5.png"/><Relationship Id="rId8"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8.png"/><Relationship Id="rId4" Type="http://schemas.openxmlformats.org/officeDocument/2006/relationships/image" Target="../media/image30.png"/><Relationship Id="rId5" Type="http://schemas.openxmlformats.org/officeDocument/2006/relationships/image" Target="../media/image28.png"/><Relationship Id="rId6"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3.png"/><Relationship Id="rId4" Type="http://schemas.openxmlformats.org/officeDocument/2006/relationships/image" Target="../media/image25.png"/><Relationship Id="rId10" Type="http://schemas.openxmlformats.org/officeDocument/2006/relationships/image" Target="../media/image83.png"/><Relationship Id="rId9" Type="http://schemas.openxmlformats.org/officeDocument/2006/relationships/image" Target="../media/image27.png"/><Relationship Id="rId5" Type="http://schemas.openxmlformats.org/officeDocument/2006/relationships/image" Target="../media/image24.png"/><Relationship Id="rId6" Type="http://schemas.openxmlformats.org/officeDocument/2006/relationships/image" Target="../media/image7.png"/><Relationship Id="rId7" Type="http://schemas.openxmlformats.org/officeDocument/2006/relationships/image" Target="../media/image45.png"/><Relationship Id="rId8"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13.png"/><Relationship Id="rId9" Type="http://schemas.openxmlformats.org/officeDocument/2006/relationships/image" Target="../media/image44.png"/><Relationship Id="rId5" Type="http://schemas.openxmlformats.org/officeDocument/2006/relationships/image" Target="../media/image14.png"/><Relationship Id="rId6" Type="http://schemas.openxmlformats.org/officeDocument/2006/relationships/image" Target="../media/image7.png"/><Relationship Id="rId7" Type="http://schemas.openxmlformats.org/officeDocument/2006/relationships/image" Target="../media/image33.png"/><Relationship Id="rId8" Type="http://schemas.openxmlformats.org/officeDocument/2006/relationships/image" Target="../media/image3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7.png"/><Relationship Id="rId6" Type="http://schemas.openxmlformats.org/officeDocument/2006/relationships/image" Target="../media/image40.png"/><Relationship Id="rId7" Type="http://schemas.openxmlformats.org/officeDocument/2006/relationships/image" Target="../media/image5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8.png"/><Relationship Id="rId4" Type="http://schemas.openxmlformats.org/officeDocument/2006/relationships/image" Target="../media/image30.png"/><Relationship Id="rId5" Type="http://schemas.openxmlformats.org/officeDocument/2006/relationships/image" Target="../media/image28.png"/><Relationship Id="rId6" Type="http://schemas.openxmlformats.org/officeDocument/2006/relationships/image" Target="../media/image7.png"/><Relationship Id="rId7" Type="http://schemas.openxmlformats.org/officeDocument/2006/relationships/image" Target="../media/image5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3.png"/><Relationship Id="rId4" Type="http://schemas.openxmlformats.org/officeDocument/2006/relationships/image" Target="../media/image25.png"/><Relationship Id="rId10" Type="http://schemas.openxmlformats.org/officeDocument/2006/relationships/image" Target="../media/image7.png"/><Relationship Id="rId9" Type="http://schemas.openxmlformats.org/officeDocument/2006/relationships/image" Target="../media/image59.png"/><Relationship Id="rId5" Type="http://schemas.openxmlformats.org/officeDocument/2006/relationships/image" Target="../media/image24.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1DF"/>
        </a:solidFill>
      </p:bgPr>
    </p:bg>
    <p:spTree>
      <p:nvGrpSpPr>
        <p:cNvPr id="15" name="Shape 15"/>
        <p:cNvGrpSpPr/>
        <p:nvPr/>
      </p:nvGrpSpPr>
      <p:grpSpPr>
        <a:xfrm>
          <a:off x="0" y="0"/>
          <a:ext cx="0" cy="0"/>
          <a:chOff x="0" y="0"/>
          <a:chExt cx="0" cy="0"/>
        </a:xfrm>
      </p:grpSpPr>
      <p:pic>
        <p:nvPicPr>
          <p:cNvPr descr=" " id="16" name="Google Shape;16;g2afb5c53d77_0_0"/>
          <p:cNvPicPr preferRelativeResize="0"/>
          <p:nvPr/>
        </p:nvPicPr>
        <p:blipFill rotWithShape="1">
          <a:blip r:embed="rId3">
            <a:alphaModFix/>
          </a:blip>
          <a:srcRect b="0" l="0" r="0" t="0"/>
          <a:stretch/>
        </p:blipFill>
        <p:spPr>
          <a:xfrm>
            <a:off x="0" y="0"/>
            <a:ext cx="10389899" cy="10528300"/>
          </a:xfrm>
          <a:prstGeom prst="rect">
            <a:avLst/>
          </a:prstGeom>
          <a:noFill/>
          <a:ln>
            <a:noFill/>
          </a:ln>
        </p:spPr>
      </p:pic>
      <p:pic>
        <p:nvPicPr>
          <p:cNvPr descr=" " id="17" name="Google Shape;17;g2afb5c53d77_0_0"/>
          <p:cNvPicPr preferRelativeResize="0"/>
          <p:nvPr/>
        </p:nvPicPr>
        <p:blipFill rotWithShape="1">
          <a:blip r:embed="rId4">
            <a:alphaModFix/>
          </a:blip>
          <a:srcRect b="0" l="0" r="0" t="0"/>
          <a:stretch/>
        </p:blipFill>
        <p:spPr>
          <a:xfrm>
            <a:off x="12371346" y="5689600"/>
            <a:ext cx="12015702" cy="8026400"/>
          </a:xfrm>
          <a:prstGeom prst="rect">
            <a:avLst/>
          </a:prstGeom>
          <a:noFill/>
          <a:ln>
            <a:noFill/>
          </a:ln>
        </p:spPr>
      </p:pic>
      <p:pic>
        <p:nvPicPr>
          <p:cNvPr descr=" " id="18" name="Google Shape;18;g2afb5c53d77_0_0"/>
          <p:cNvPicPr preferRelativeResize="0"/>
          <p:nvPr/>
        </p:nvPicPr>
        <p:blipFill rotWithShape="1">
          <a:blip r:embed="rId5">
            <a:alphaModFix/>
          </a:blip>
          <a:srcRect b="0" l="0" r="0" t="0"/>
          <a:stretch/>
        </p:blipFill>
        <p:spPr>
          <a:xfrm>
            <a:off x="20637655" y="1155700"/>
            <a:ext cx="2784073" cy="972311"/>
          </a:xfrm>
          <a:prstGeom prst="rect">
            <a:avLst/>
          </a:prstGeom>
          <a:noFill/>
          <a:ln>
            <a:noFill/>
          </a:ln>
        </p:spPr>
      </p:pic>
      <p:sp>
        <p:nvSpPr>
          <p:cNvPr id="19" name="Google Shape;19;g2afb5c53d77_0_0"/>
          <p:cNvSpPr/>
          <p:nvPr/>
        </p:nvSpPr>
        <p:spPr>
          <a:xfrm>
            <a:off x="6287286" y="11252200"/>
            <a:ext cx="13302900" cy="132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DM Sans"/>
              <a:buNone/>
            </a:pPr>
            <a:r>
              <a:rPr b="1" i="0" lang="en-US" sz="6400" u="none" cap="none" strike="noStrike">
                <a:solidFill>
                  <a:srgbClr val="0E0E0E"/>
                </a:solidFill>
                <a:latin typeface="DM Sans"/>
                <a:ea typeface="DM Sans"/>
                <a:cs typeface="DM Sans"/>
                <a:sym typeface="DM Sans"/>
              </a:rPr>
              <a:t>FREE PRESENTATION TEMPLATE</a:t>
            </a:r>
            <a:endParaRPr b="0" i="0" sz="6400" u="none" cap="none" strike="noStrike">
              <a:solidFill>
                <a:schemeClr val="dk1"/>
              </a:solidFill>
              <a:latin typeface="Calibri"/>
              <a:ea typeface="Calibri"/>
              <a:cs typeface="Calibri"/>
              <a:sym typeface="Calibri"/>
            </a:endParaRPr>
          </a:p>
        </p:txBody>
      </p:sp>
      <p:sp>
        <p:nvSpPr>
          <p:cNvPr id="20" name="Google Shape;20;g2afb5c53d77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 name="Google Shape;21;g2afb5c53d77_0_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22" name="Google Shape;22;g2afb5c53d77_0_0"/>
          <p:cNvSpPr/>
          <p:nvPr/>
        </p:nvSpPr>
        <p:spPr>
          <a:xfrm>
            <a:off x="3950194" y="7416800"/>
            <a:ext cx="17502900" cy="480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50001"/>
              </a:buClr>
              <a:buSzPts val="24000"/>
              <a:buFont typeface="Rowdies"/>
              <a:buNone/>
            </a:pPr>
            <a:r>
              <a:rPr b="1" i="0" lang="en-US" sz="24000" u="none" cap="none" strike="noStrike">
                <a:solidFill>
                  <a:srgbClr val="D50001"/>
                </a:solidFill>
                <a:latin typeface="Rowdies"/>
                <a:ea typeface="Rowdies"/>
                <a:cs typeface="Rowdies"/>
                <a:sym typeface="Rowdies"/>
              </a:rPr>
              <a:t>FREE</a:t>
            </a:r>
            <a:r>
              <a:rPr b="1" i="0" lang="en-US" sz="24000" u="none" cap="none" strike="noStrike">
                <a:solidFill>
                  <a:srgbClr val="272727"/>
                </a:solidFill>
                <a:latin typeface="Rowdies"/>
                <a:ea typeface="Rowdies"/>
                <a:cs typeface="Rowdies"/>
                <a:sym typeface="Rowdies"/>
              </a:rPr>
              <a:t>DOM </a:t>
            </a:r>
            <a:endParaRPr b="0" i="0" sz="24000" u="none" cap="none" strike="noStrike">
              <a:solidFill>
                <a:schemeClr val="dk1"/>
              </a:solidFill>
              <a:latin typeface="Calibri"/>
              <a:ea typeface="Calibri"/>
              <a:cs typeface="Calibri"/>
              <a:sym typeface="Calibri"/>
            </a:endParaRPr>
          </a:p>
        </p:txBody>
      </p:sp>
      <p:pic>
        <p:nvPicPr>
          <p:cNvPr descr=" " id="23" name="Google Shape;23;g2afb5c53d77_0_0"/>
          <p:cNvPicPr preferRelativeResize="0"/>
          <p:nvPr/>
        </p:nvPicPr>
        <p:blipFill rotWithShape="1">
          <a:blip r:embed="rId7">
            <a:alphaModFix/>
          </a:blip>
          <a:srcRect b="0" l="0" r="0" t="0"/>
          <a:stretch/>
        </p:blipFill>
        <p:spPr>
          <a:xfrm>
            <a:off x="7138292" y="0"/>
            <a:ext cx="10110464" cy="10515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1DF"/>
        </a:solidFill>
      </p:bgPr>
    </p:bg>
    <p:spTree>
      <p:nvGrpSpPr>
        <p:cNvPr id="228" name="Shape 228"/>
        <p:cNvGrpSpPr/>
        <p:nvPr/>
      </p:nvGrpSpPr>
      <p:grpSpPr>
        <a:xfrm>
          <a:off x="0" y="0"/>
          <a:ext cx="0" cy="0"/>
          <a:chOff x="0" y="0"/>
          <a:chExt cx="0" cy="0"/>
        </a:xfrm>
      </p:grpSpPr>
      <p:pic>
        <p:nvPicPr>
          <p:cNvPr descr=" " id="229" name="Google Shape;229;g2afb5c53d77_0_204"/>
          <p:cNvPicPr preferRelativeResize="0"/>
          <p:nvPr/>
        </p:nvPicPr>
        <p:blipFill rotWithShape="1">
          <a:blip r:embed="rId3">
            <a:alphaModFix/>
          </a:blip>
          <a:srcRect b="0" l="0" r="0" t="0"/>
          <a:stretch/>
        </p:blipFill>
        <p:spPr>
          <a:xfrm>
            <a:off x="0" y="0"/>
            <a:ext cx="13832029" cy="6858000"/>
          </a:xfrm>
          <a:prstGeom prst="rect">
            <a:avLst/>
          </a:prstGeom>
          <a:noFill/>
          <a:ln>
            <a:noFill/>
          </a:ln>
        </p:spPr>
      </p:pic>
      <p:pic>
        <p:nvPicPr>
          <p:cNvPr descr=" " id="230" name="Google Shape;230;g2afb5c53d77_0_204"/>
          <p:cNvPicPr preferRelativeResize="0"/>
          <p:nvPr/>
        </p:nvPicPr>
        <p:blipFill rotWithShape="1">
          <a:blip r:embed="rId4">
            <a:alphaModFix/>
          </a:blip>
          <a:srcRect b="0" l="0" r="0" t="0"/>
          <a:stretch/>
        </p:blipFill>
        <p:spPr>
          <a:xfrm>
            <a:off x="14606826" y="6858000"/>
            <a:ext cx="9780222" cy="6858000"/>
          </a:xfrm>
          <a:prstGeom prst="rect">
            <a:avLst/>
          </a:prstGeom>
          <a:noFill/>
          <a:ln>
            <a:noFill/>
          </a:ln>
        </p:spPr>
      </p:pic>
      <p:pic>
        <p:nvPicPr>
          <p:cNvPr descr=" " id="231" name="Google Shape;231;g2afb5c53d77_0_204"/>
          <p:cNvPicPr preferRelativeResize="0"/>
          <p:nvPr/>
        </p:nvPicPr>
        <p:blipFill rotWithShape="1">
          <a:blip r:embed="rId5">
            <a:alphaModFix/>
          </a:blip>
          <a:srcRect b="0" l="0" r="0" t="0"/>
          <a:stretch/>
        </p:blipFill>
        <p:spPr>
          <a:xfrm>
            <a:off x="22469108" y="1092200"/>
            <a:ext cx="1498787" cy="3632200"/>
          </a:xfrm>
          <a:prstGeom prst="rect">
            <a:avLst/>
          </a:prstGeom>
          <a:noFill/>
          <a:ln>
            <a:noFill/>
          </a:ln>
        </p:spPr>
      </p:pic>
      <p:sp>
        <p:nvSpPr>
          <p:cNvPr id="232" name="Google Shape;232;g2afb5c53d77_0_20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3" name="Google Shape;233;g2afb5c53d77_0_20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234" name="Google Shape;234;g2afb5c53d77_0_204"/>
          <p:cNvSpPr/>
          <p:nvPr/>
        </p:nvSpPr>
        <p:spPr>
          <a:xfrm>
            <a:off x="9107038" y="469900"/>
            <a:ext cx="8201100" cy="1596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Rowdies"/>
              <a:buNone/>
            </a:pPr>
            <a:r>
              <a:rPr b="1" i="0" lang="en-US" sz="8000" u="none" cap="none" strike="noStrike">
                <a:solidFill>
                  <a:srgbClr val="272727"/>
                </a:solidFill>
                <a:latin typeface="Rowdies"/>
                <a:ea typeface="Rowdies"/>
                <a:cs typeface="Rowdies"/>
                <a:sym typeface="Rowdies"/>
              </a:rPr>
              <a:t>PRICING PLAN</a:t>
            </a:r>
            <a:endParaRPr b="0" i="0" sz="8000" u="none" cap="none" strike="noStrike">
              <a:solidFill>
                <a:schemeClr val="dk1"/>
              </a:solidFill>
              <a:latin typeface="Calibri"/>
              <a:ea typeface="Calibri"/>
              <a:cs typeface="Calibri"/>
              <a:sym typeface="Calibri"/>
            </a:endParaRPr>
          </a:p>
        </p:txBody>
      </p:sp>
      <p:sp>
        <p:nvSpPr>
          <p:cNvPr id="235" name="Google Shape;235;g2afb5c53d77_0_204"/>
          <p:cNvSpPr/>
          <p:nvPr/>
        </p:nvSpPr>
        <p:spPr>
          <a:xfrm>
            <a:off x="1778222" y="2489200"/>
            <a:ext cx="20843400" cy="965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g2afb5c53d77_0_204"/>
          <p:cNvSpPr/>
          <p:nvPr/>
        </p:nvSpPr>
        <p:spPr>
          <a:xfrm>
            <a:off x="1778222" y="2489200"/>
            <a:ext cx="6439800" cy="9651900"/>
          </a:xfrm>
          <a:prstGeom prst="roundRect">
            <a:avLst>
              <a:gd fmla="val 3124" name="adj"/>
            </a:avLst>
          </a:prstGeom>
          <a:noFill/>
          <a:ln cap="flat" cmpd="sng" w="12700">
            <a:solidFill>
              <a:srgbClr val="D5000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g2afb5c53d77_0_204"/>
          <p:cNvSpPr/>
          <p:nvPr/>
        </p:nvSpPr>
        <p:spPr>
          <a:xfrm>
            <a:off x="4185173" y="2946400"/>
            <a:ext cx="1625700" cy="1625700"/>
          </a:xfrm>
          <a:prstGeom prst="roundRect">
            <a:avLst>
              <a:gd fmla="val 78188" name="adj"/>
            </a:avLst>
          </a:prstGeom>
          <a:solidFill>
            <a:srgbClr val="D500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8" name="Google Shape;238;g2afb5c53d77_0_204"/>
          <p:cNvPicPr preferRelativeResize="0"/>
          <p:nvPr/>
        </p:nvPicPr>
        <p:blipFill rotWithShape="1">
          <a:blip r:embed="rId7">
            <a:alphaModFix/>
          </a:blip>
          <a:srcRect b="0" l="0" r="0" t="0"/>
          <a:stretch/>
        </p:blipFill>
        <p:spPr>
          <a:xfrm>
            <a:off x="4490011" y="3251200"/>
            <a:ext cx="1016127" cy="1016000"/>
          </a:xfrm>
          <a:prstGeom prst="rect">
            <a:avLst/>
          </a:prstGeom>
          <a:noFill/>
          <a:ln>
            <a:noFill/>
          </a:ln>
        </p:spPr>
      </p:pic>
      <p:pic>
        <p:nvPicPr>
          <p:cNvPr descr=" " id="239" name="Google Shape;239;g2afb5c53d77_0_204"/>
          <p:cNvPicPr preferRelativeResize="0"/>
          <p:nvPr/>
        </p:nvPicPr>
        <p:blipFill rotWithShape="1">
          <a:blip r:embed="rId8">
            <a:alphaModFix/>
          </a:blip>
          <a:srcRect b="0" l="0" r="0" t="0"/>
          <a:stretch/>
        </p:blipFill>
        <p:spPr>
          <a:xfrm>
            <a:off x="4670612" y="3314700"/>
            <a:ext cx="654926" cy="889000"/>
          </a:xfrm>
          <a:prstGeom prst="rect">
            <a:avLst/>
          </a:prstGeom>
          <a:noFill/>
          <a:ln>
            <a:noFill/>
          </a:ln>
        </p:spPr>
      </p:pic>
      <p:sp>
        <p:nvSpPr>
          <p:cNvPr id="240" name="Google Shape;240;g2afb5c53d77_0_204"/>
          <p:cNvSpPr/>
          <p:nvPr/>
        </p:nvSpPr>
        <p:spPr>
          <a:xfrm>
            <a:off x="3861283" y="4876800"/>
            <a:ext cx="22737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D50001"/>
              </a:buClr>
              <a:buSzPts val="4800"/>
              <a:buFont typeface="Rowdies"/>
              <a:buNone/>
            </a:pPr>
            <a:r>
              <a:rPr b="1" i="0" lang="en-US" sz="4800" u="none" cap="none" strike="noStrike">
                <a:solidFill>
                  <a:srgbClr val="D50001"/>
                </a:solidFill>
                <a:latin typeface="Rowdies"/>
                <a:ea typeface="Rowdies"/>
                <a:cs typeface="Rowdies"/>
                <a:sym typeface="Rowdies"/>
              </a:rPr>
              <a:t>BASIC</a:t>
            </a:r>
            <a:endParaRPr b="0" i="0" sz="4800" u="none" cap="none" strike="noStrike">
              <a:solidFill>
                <a:schemeClr val="dk1"/>
              </a:solidFill>
              <a:latin typeface="Calibri"/>
              <a:ea typeface="Calibri"/>
              <a:cs typeface="Calibri"/>
              <a:sym typeface="Calibri"/>
            </a:endParaRPr>
          </a:p>
        </p:txBody>
      </p:sp>
      <p:sp>
        <p:nvSpPr>
          <p:cNvPr id="241" name="Google Shape;241;g2afb5c53d77_0_204"/>
          <p:cNvSpPr/>
          <p:nvPr/>
        </p:nvSpPr>
        <p:spPr>
          <a:xfrm>
            <a:off x="2235479" y="59436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42" name="Google Shape;242;g2afb5c53d77_0_204"/>
          <p:cNvSpPr/>
          <p:nvPr/>
        </p:nvSpPr>
        <p:spPr>
          <a:xfrm>
            <a:off x="2934067" y="10922000"/>
            <a:ext cx="4128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owdies"/>
              <a:buNone/>
            </a:pPr>
            <a:r>
              <a:rPr b="1" i="0" lang="en-US" sz="4800" u="none" cap="none" strike="noStrike">
                <a:solidFill>
                  <a:srgbClr val="0E0E0E"/>
                </a:solidFill>
                <a:latin typeface="Rowdies"/>
                <a:ea typeface="Rowdies"/>
                <a:cs typeface="Rowdies"/>
                <a:sym typeface="Rowdies"/>
              </a:rPr>
              <a:t>$10/MONTH</a:t>
            </a:r>
            <a:endParaRPr b="0" i="0" sz="4800" u="none" cap="none" strike="noStrike">
              <a:solidFill>
                <a:schemeClr val="dk1"/>
              </a:solidFill>
              <a:latin typeface="Calibri"/>
              <a:ea typeface="Calibri"/>
              <a:cs typeface="Calibri"/>
              <a:sym typeface="Calibri"/>
            </a:endParaRPr>
          </a:p>
        </p:txBody>
      </p:sp>
      <p:sp>
        <p:nvSpPr>
          <p:cNvPr id="243" name="Google Shape;243;g2afb5c53d77_0_204"/>
          <p:cNvSpPr/>
          <p:nvPr/>
        </p:nvSpPr>
        <p:spPr>
          <a:xfrm>
            <a:off x="8980022" y="2489200"/>
            <a:ext cx="6439800" cy="9651900"/>
          </a:xfrm>
          <a:prstGeom prst="roundRect">
            <a:avLst>
              <a:gd fmla="val 3124" name="adj"/>
            </a:avLst>
          </a:prstGeom>
          <a:noFill/>
          <a:ln cap="flat" cmpd="sng" w="12700">
            <a:solidFill>
              <a:srgbClr val="D5000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g2afb5c53d77_0_204"/>
          <p:cNvSpPr/>
          <p:nvPr/>
        </p:nvSpPr>
        <p:spPr>
          <a:xfrm>
            <a:off x="11386973" y="2946400"/>
            <a:ext cx="1625700" cy="1625700"/>
          </a:xfrm>
          <a:prstGeom prst="roundRect">
            <a:avLst>
              <a:gd fmla="val 78188" name="adj"/>
            </a:avLst>
          </a:prstGeom>
          <a:solidFill>
            <a:srgbClr val="D500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5" name="Google Shape;245;g2afb5c53d77_0_204"/>
          <p:cNvPicPr preferRelativeResize="0"/>
          <p:nvPr/>
        </p:nvPicPr>
        <p:blipFill rotWithShape="1">
          <a:blip r:embed="rId7">
            <a:alphaModFix/>
          </a:blip>
          <a:srcRect b="0" l="0" r="0" t="0"/>
          <a:stretch/>
        </p:blipFill>
        <p:spPr>
          <a:xfrm>
            <a:off x="11691811" y="3251200"/>
            <a:ext cx="1016127" cy="1016000"/>
          </a:xfrm>
          <a:prstGeom prst="rect">
            <a:avLst/>
          </a:prstGeom>
          <a:noFill/>
          <a:ln>
            <a:noFill/>
          </a:ln>
        </p:spPr>
      </p:pic>
      <p:pic>
        <p:nvPicPr>
          <p:cNvPr descr=" " id="246" name="Google Shape;246;g2afb5c53d77_0_204"/>
          <p:cNvPicPr preferRelativeResize="0"/>
          <p:nvPr/>
        </p:nvPicPr>
        <p:blipFill rotWithShape="1">
          <a:blip r:embed="rId9">
            <a:alphaModFix/>
          </a:blip>
          <a:srcRect b="0" l="0" r="0" t="0"/>
          <a:stretch/>
        </p:blipFill>
        <p:spPr>
          <a:xfrm>
            <a:off x="11789092" y="3370312"/>
            <a:ext cx="821569" cy="777825"/>
          </a:xfrm>
          <a:prstGeom prst="rect">
            <a:avLst/>
          </a:prstGeom>
          <a:noFill/>
          <a:ln>
            <a:noFill/>
          </a:ln>
        </p:spPr>
      </p:pic>
      <p:sp>
        <p:nvSpPr>
          <p:cNvPr id="247" name="Google Shape;247;g2afb5c53d77_0_204"/>
          <p:cNvSpPr/>
          <p:nvPr/>
        </p:nvSpPr>
        <p:spPr>
          <a:xfrm>
            <a:off x="11164695" y="4876800"/>
            <a:ext cx="20703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D50001"/>
              </a:buClr>
              <a:buSzPts val="4800"/>
              <a:buFont typeface="Rowdies"/>
              <a:buNone/>
            </a:pPr>
            <a:r>
              <a:rPr b="1" i="0" lang="en-US" sz="4800" u="none" cap="none" strike="noStrike">
                <a:solidFill>
                  <a:srgbClr val="D50001"/>
                </a:solidFill>
                <a:latin typeface="Rowdies"/>
                <a:ea typeface="Rowdies"/>
                <a:cs typeface="Rowdies"/>
                <a:sym typeface="Rowdies"/>
              </a:rPr>
              <a:t>ELITE</a:t>
            </a:r>
            <a:endParaRPr b="0" i="0" sz="4800" u="none" cap="none" strike="noStrike">
              <a:solidFill>
                <a:schemeClr val="dk1"/>
              </a:solidFill>
              <a:latin typeface="Calibri"/>
              <a:ea typeface="Calibri"/>
              <a:cs typeface="Calibri"/>
              <a:sym typeface="Calibri"/>
            </a:endParaRPr>
          </a:p>
        </p:txBody>
      </p:sp>
      <p:sp>
        <p:nvSpPr>
          <p:cNvPr id="248" name="Google Shape;248;g2afb5c53d77_0_204"/>
          <p:cNvSpPr/>
          <p:nvPr/>
        </p:nvSpPr>
        <p:spPr>
          <a:xfrm>
            <a:off x="9437280" y="59436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49" name="Google Shape;249;g2afb5c53d77_0_204"/>
          <p:cNvSpPr/>
          <p:nvPr/>
        </p:nvSpPr>
        <p:spPr>
          <a:xfrm>
            <a:off x="10059657" y="10922000"/>
            <a:ext cx="42804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owdies"/>
              <a:buNone/>
            </a:pPr>
            <a:r>
              <a:rPr b="1" i="0" lang="en-US" sz="4800" u="none" cap="none" strike="noStrike">
                <a:solidFill>
                  <a:srgbClr val="0E0E0E"/>
                </a:solidFill>
                <a:latin typeface="Rowdies"/>
                <a:ea typeface="Rowdies"/>
                <a:cs typeface="Rowdies"/>
                <a:sym typeface="Rowdies"/>
              </a:rPr>
              <a:t>$50/MONTH</a:t>
            </a:r>
            <a:endParaRPr b="0" i="0" sz="4800" u="none" cap="none" strike="noStrike">
              <a:solidFill>
                <a:schemeClr val="dk1"/>
              </a:solidFill>
              <a:latin typeface="Calibri"/>
              <a:ea typeface="Calibri"/>
              <a:cs typeface="Calibri"/>
              <a:sym typeface="Calibri"/>
            </a:endParaRPr>
          </a:p>
        </p:txBody>
      </p:sp>
      <p:sp>
        <p:nvSpPr>
          <p:cNvPr id="250" name="Google Shape;250;g2afb5c53d77_0_204"/>
          <p:cNvSpPr/>
          <p:nvPr/>
        </p:nvSpPr>
        <p:spPr>
          <a:xfrm>
            <a:off x="16181822" y="2489200"/>
            <a:ext cx="6439800" cy="9651900"/>
          </a:xfrm>
          <a:prstGeom prst="roundRect">
            <a:avLst>
              <a:gd fmla="val 3124" name="adj"/>
            </a:avLst>
          </a:prstGeom>
          <a:noFill/>
          <a:ln cap="flat" cmpd="sng" w="12700">
            <a:solidFill>
              <a:srgbClr val="D5000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g2afb5c53d77_0_204"/>
          <p:cNvSpPr/>
          <p:nvPr/>
        </p:nvSpPr>
        <p:spPr>
          <a:xfrm>
            <a:off x="18588773" y="2946400"/>
            <a:ext cx="1625700" cy="1625700"/>
          </a:xfrm>
          <a:prstGeom prst="roundRect">
            <a:avLst>
              <a:gd fmla="val 78188" name="adj"/>
            </a:avLst>
          </a:prstGeom>
          <a:solidFill>
            <a:srgbClr val="D500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2" name="Google Shape;252;g2afb5c53d77_0_204"/>
          <p:cNvPicPr preferRelativeResize="0"/>
          <p:nvPr/>
        </p:nvPicPr>
        <p:blipFill rotWithShape="1">
          <a:blip r:embed="rId7">
            <a:alphaModFix/>
          </a:blip>
          <a:srcRect b="0" l="0" r="0" t="0"/>
          <a:stretch/>
        </p:blipFill>
        <p:spPr>
          <a:xfrm>
            <a:off x="18893611" y="3251200"/>
            <a:ext cx="1016127" cy="1016000"/>
          </a:xfrm>
          <a:prstGeom prst="rect">
            <a:avLst/>
          </a:prstGeom>
          <a:noFill/>
          <a:ln>
            <a:noFill/>
          </a:ln>
        </p:spPr>
      </p:pic>
      <p:pic>
        <p:nvPicPr>
          <p:cNvPr descr=" " id="253" name="Google Shape;253;g2afb5c53d77_0_204"/>
          <p:cNvPicPr preferRelativeResize="0"/>
          <p:nvPr/>
        </p:nvPicPr>
        <p:blipFill rotWithShape="1">
          <a:blip r:embed="rId10">
            <a:alphaModFix/>
          </a:blip>
          <a:srcRect b="0" l="0" r="0" t="0"/>
          <a:stretch/>
        </p:blipFill>
        <p:spPr>
          <a:xfrm>
            <a:off x="19020627" y="3409950"/>
            <a:ext cx="762095" cy="698500"/>
          </a:xfrm>
          <a:prstGeom prst="rect">
            <a:avLst/>
          </a:prstGeom>
          <a:noFill/>
          <a:ln>
            <a:noFill/>
          </a:ln>
        </p:spPr>
      </p:pic>
      <p:sp>
        <p:nvSpPr>
          <p:cNvPr id="254" name="Google Shape;254;g2afb5c53d77_0_204"/>
          <p:cNvSpPr/>
          <p:nvPr/>
        </p:nvSpPr>
        <p:spPr>
          <a:xfrm>
            <a:off x="17248756" y="4876800"/>
            <a:ext cx="43059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D50001"/>
              </a:buClr>
              <a:buSzPts val="4800"/>
              <a:buFont typeface="Rowdies"/>
              <a:buNone/>
            </a:pPr>
            <a:r>
              <a:rPr b="1" i="0" lang="en-US" sz="4800" u="none" cap="none" strike="noStrike">
                <a:solidFill>
                  <a:srgbClr val="D50001"/>
                </a:solidFill>
                <a:latin typeface="Rowdies"/>
                <a:ea typeface="Rowdies"/>
                <a:cs typeface="Rowdies"/>
                <a:sym typeface="Rowdies"/>
              </a:rPr>
              <a:t>LEGENDARY</a:t>
            </a:r>
            <a:endParaRPr b="0" i="0" sz="4800" u="none" cap="none" strike="noStrike">
              <a:solidFill>
                <a:schemeClr val="dk1"/>
              </a:solidFill>
              <a:latin typeface="Calibri"/>
              <a:ea typeface="Calibri"/>
              <a:cs typeface="Calibri"/>
              <a:sym typeface="Calibri"/>
            </a:endParaRPr>
          </a:p>
        </p:txBody>
      </p:sp>
      <p:sp>
        <p:nvSpPr>
          <p:cNvPr id="255" name="Google Shape;255;g2afb5c53d77_0_204"/>
          <p:cNvSpPr/>
          <p:nvPr/>
        </p:nvSpPr>
        <p:spPr>
          <a:xfrm>
            <a:off x="16639080" y="59436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56" name="Google Shape;256;g2afb5c53d77_0_204"/>
          <p:cNvSpPr/>
          <p:nvPr/>
        </p:nvSpPr>
        <p:spPr>
          <a:xfrm>
            <a:off x="17128091" y="10922000"/>
            <a:ext cx="45471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owdies"/>
              <a:buNone/>
            </a:pPr>
            <a:r>
              <a:rPr b="1" i="0" lang="en-US" sz="4800" u="none" cap="none" strike="noStrike">
                <a:solidFill>
                  <a:srgbClr val="0E0E0E"/>
                </a:solidFill>
                <a:latin typeface="Rowdies"/>
                <a:ea typeface="Rowdies"/>
                <a:cs typeface="Rowdies"/>
                <a:sym typeface="Rowdies"/>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1DF"/>
        </a:solidFill>
      </p:bgPr>
    </p:bg>
    <p:spTree>
      <p:nvGrpSpPr>
        <p:cNvPr id="261" name="Shape 261"/>
        <p:cNvGrpSpPr/>
        <p:nvPr/>
      </p:nvGrpSpPr>
      <p:grpSpPr>
        <a:xfrm>
          <a:off x="0" y="0"/>
          <a:ext cx="0" cy="0"/>
          <a:chOff x="0" y="0"/>
          <a:chExt cx="0" cy="0"/>
        </a:xfrm>
      </p:grpSpPr>
      <p:pic>
        <p:nvPicPr>
          <p:cNvPr descr=" " id="262" name="Google Shape;262;g2afb5c53d77_0_236"/>
          <p:cNvPicPr preferRelativeResize="0"/>
          <p:nvPr/>
        </p:nvPicPr>
        <p:blipFill rotWithShape="1">
          <a:blip r:embed="rId3">
            <a:alphaModFix/>
          </a:blip>
          <a:srcRect b="0" l="0" r="0" t="0"/>
          <a:stretch/>
        </p:blipFill>
        <p:spPr>
          <a:xfrm>
            <a:off x="15907055" y="0"/>
            <a:ext cx="8479993" cy="9055869"/>
          </a:xfrm>
          <a:prstGeom prst="rect">
            <a:avLst/>
          </a:prstGeom>
          <a:noFill/>
          <a:ln>
            <a:noFill/>
          </a:ln>
        </p:spPr>
      </p:pic>
      <p:pic>
        <p:nvPicPr>
          <p:cNvPr descr=" " id="263" name="Google Shape;263;g2afb5c53d77_0_236"/>
          <p:cNvPicPr preferRelativeResize="0"/>
          <p:nvPr/>
        </p:nvPicPr>
        <p:blipFill rotWithShape="1">
          <a:blip r:embed="rId4">
            <a:alphaModFix/>
          </a:blip>
          <a:srcRect b="0" l="0" r="0" t="0"/>
          <a:stretch/>
        </p:blipFill>
        <p:spPr>
          <a:xfrm>
            <a:off x="0" y="6324600"/>
            <a:ext cx="15394324" cy="7391400"/>
          </a:xfrm>
          <a:prstGeom prst="rect">
            <a:avLst/>
          </a:prstGeom>
          <a:noFill/>
          <a:ln>
            <a:noFill/>
          </a:ln>
        </p:spPr>
      </p:pic>
      <p:pic>
        <p:nvPicPr>
          <p:cNvPr descr=" " id="264" name="Google Shape;264;g2afb5c53d77_0_236"/>
          <p:cNvPicPr preferRelativeResize="0"/>
          <p:nvPr/>
        </p:nvPicPr>
        <p:blipFill rotWithShape="1">
          <a:blip r:embed="rId5">
            <a:alphaModFix/>
          </a:blip>
          <a:srcRect b="0" l="0" r="0" t="0"/>
          <a:stretch/>
        </p:blipFill>
        <p:spPr>
          <a:xfrm>
            <a:off x="838305" y="7086600"/>
            <a:ext cx="584031" cy="6251203"/>
          </a:xfrm>
          <a:prstGeom prst="rect">
            <a:avLst/>
          </a:prstGeom>
          <a:noFill/>
          <a:ln>
            <a:noFill/>
          </a:ln>
        </p:spPr>
      </p:pic>
      <p:sp>
        <p:nvSpPr>
          <p:cNvPr id="265" name="Google Shape;265;g2afb5c53d77_0_23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6" name="Google Shape;266;g2afb5c53d77_0_236"/>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267" name="Google Shape;267;g2afb5c53d77_0_236"/>
          <p:cNvPicPr preferRelativeResize="0"/>
          <p:nvPr/>
        </p:nvPicPr>
        <p:blipFill rotWithShape="1">
          <a:blip r:embed="rId7">
            <a:alphaModFix/>
          </a:blip>
          <a:srcRect b="0" l="0" r="0" t="0"/>
          <a:stretch/>
        </p:blipFill>
        <p:spPr>
          <a:xfrm>
            <a:off x="990724" y="1574800"/>
            <a:ext cx="22418302" cy="10579100"/>
          </a:xfrm>
          <a:prstGeom prst="rect">
            <a:avLst/>
          </a:prstGeom>
          <a:noFill/>
          <a:ln>
            <a:noFill/>
          </a:ln>
        </p:spPr>
      </p:pic>
      <p:sp>
        <p:nvSpPr>
          <p:cNvPr id="268" name="Google Shape;268;g2afb5c53d77_0_236"/>
          <p:cNvSpPr/>
          <p:nvPr/>
        </p:nvSpPr>
        <p:spPr>
          <a:xfrm>
            <a:off x="1270159" y="1574800"/>
            <a:ext cx="22138800" cy="563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9" name="Google Shape;269;g2afb5c53d77_0_236"/>
          <p:cNvPicPr preferRelativeResize="0"/>
          <p:nvPr/>
        </p:nvPicPr>
        <p:blipFill rotWithShape="1">
          <a:blip r:embed="rId8">
            <a:alphaModFix/>
          </a:blip>
          <a:srcRect b="0" l="0" r="0" t="0"/>
          <a:stretch/>
        </p:blipFill>
        <p:spPr>
          <a:xfrm>
            <a:off x="1270159" y="1574800"/>
            <a:ext cx="5639505" cy="5638800"/>
          </a:xfrm>
          <a:prstGeom prst="rect">
            <a:avLst/>
          </a:prstGeom>
          <a:noFill/>
          <a:ln>
            <a:noFill/>
          </a:ln>
        </p:spPr>
      </p:pic>
      <p:pic>
        <p:nvPicPr>
          <p:cNvPr descr=" " id="270" name="Google Shape;270;g2afb5c53d77_0_236"/>
          <p:cNvPicPr preferRelativeResize="0"/>
          <p:nvPr/>
        </p:nvPicPr>
        <p:blipFill rotWithShape="1">
          <a:blip r:embed="rId9">
            <a:alphaModFix/>
          </a:blip>
          <a:srcRect b="0" l="0" r="0" t="0"/>
          <a:stretch/>
        </p:blipFill>
        <p:spPr>
          <a:xfrm>
            <a:off x="3361700" y="3666083"/>
            <a:ext cx="1456422" cy="1456246"/>
          </a:xfrm>
          <a:prstGeom prst="rect">
            <a:avLst/>
          </a:prstGeom>
          <a:noFill/>
          <a:ln>
            <a:noFill/>
          </a:ln>
        </p:spPr>
      </p:pic>
      <p:pic>
        <p:nvPicPr>
          <p:cNvPr descr=" " id="271" name="Google Shape;271;g2afb5c53d77_0_236"/>
          <p:cNvPicPr preferRelativeResize="0"/>
          <p:nvPr/>
        </p:nvPicPr>
        <p:blipFill rotWithShape="1">
          <a:blip r:embed="rId8">
            <a:alphaModFix/>
          </a:blip>
          <a:srcRect b="0" l="0" r="0" t="0"/>
          <a:stretch/>
        </p:blipFill>
        <p:spPr>
          <a:xfrm>
            <a:off x="6769946" y="1574800"/>
            <a:ext cx="5639505" cy="5638800"/>
          </a:xfrm>
          <a:prstGeom prst="rect">
            <a:avLst/>
          </a:prstGeom>
          <a:noFill/>
          <a:ln>
            <a:noFill/>
          </a:ln>
        </p:spPr>
      </p:pic>
      <p:pic>
        <p:nvPicPr>
          <p:cNvPr descr=" " id="272" name="Google Shape;272;g2afb5c53d77_0_236"/>
          <p:cNvPicPr preferRelativeResize="0"/>
          <p:nvPr/>
        </p:nvPicPr>
        <p:blipFill rotWithShape="1">
          <a:blip r:embed="rId10">
            <a:alphaModFix/>
          </a:blip>
          <a:srcRect b="0" l="0" r="0" t="0"/>
          <a:stretch/>
        </p:blipFill>
        <p:spPr>
          <a:xfrm>
            <a:off x="8776797" y="3581400"/>
            <a:ext cx="1625803" cy="1625600"/>
          </a:xfrm>
          <a:prstGeom prst="rect">
            <a:avLst/>
          </a:prstGeom>
          <a:noFill/>
          <a:ln>
            <a:noFill/>
          </a:ln>
        </p:spPr>
      </p:pic>
      <p:pic>
        <p:nvPicPr>
          <p:cNvPr descr=" " id="273" name="Google Shape;273;g2afb5c53d77_0_236"/>
          <p:cNvPicPr preferRelativeResize="0"/>
          <p:nvPr/>
        </p:nvPicPr>
        <p:blipFill rotWithShape="1">
          <a:blip r:embed="rId11">
            <a:alphaModFix/>
          </a:blip>
          <a:srcRect b="0" l="0" r="0" t="0"/>
          <a:stretch/>
        </p:blipFill>
        <p:spPr>
          <a:xfrm>
            <a:off x="8980022" y="3784600"/>
            <a:ext cx="1192256" cy="1190414"/>
          </a:xfrm>
          <a:prstGeom prst="rect">
            <a:avLst/>
          </a:prstGeom>
          <a:noFill/>
          <a:ln>
            <a:noFill/>
          </a:ln>
        </p:spPr>
      </p:pic>
      <p:pic>
        <p:nvPicPr>
          <p:cNvPr descr=" " id="274" name="Google Shape;274;g2afb5c53d77_0_236"/>
          <p:cNvPicPr preferRelativeResize="0"/>
          <p:nvPr/>
        </p:nvPicPr>
        <p:blipFill rotWithShape="1">
          <a:blip r:embed="rId8">
            <a:alphaModFix/>
          </a:blip>
          <a:srcRect b="0" l="0" r="0" t="0"/>
          <a:stretch/>
        </p:blipFill>
        <p:spPr>
          <a:xfrm>
            <a:off x="12269734" y="1574800"/>
            <a:ext cx="5639505" cy="5638800"/>
          </a:xfrm>
          <a:prstGeom prst="rect">
            <a:avLst/>
          </a:prstGeom>
          <a:noFill/>
          <a:ln>
            <a:noFill/>
          </a:ln>
        </p:spPr>
      </p:pic>
      <p:pic>
        <p:nvPicPr>
          <p:cNvPr descr=" " id="275" name="Google Shape;275;g2afb5c53d77_0_236"/>
          <p:cNvPicPr preferRelativeResize="0"/>
          <p:nvPr/>
        </p:nvPicPr>
        <p:blipFill rotWithShape="1">
          <a:blip r:embed="rId10">
            <a:alphaModFix/>
          </a:blip>
          <a:srcRect b="0" l="0" r="0" t="0"/>
          <a:stretch/>
        </p:blipFill>
        <p:spPr>
          <a:xfrm>
            <a:off x="14276584" y="3581400"/>
            <a:ext cx="1625803" cy="1625600"/>
          </a:xfrm>
          <a:prstGeom prst="rect">
            <a:avLst/>
          </a:prstGeom>
          <a:noFill/>
          <a:ln>
            <a:noFill/>
          </a:ln>
        </p:spPr>
      </p:pic>
      <p:pic>
        <p:nvPicPr>
          <p:cNvPr descr=" " id="276" name="Google Shape;276;g2afb5c53d77_0_236"/>
          <p:cNvPicPr preferRelativeResize="0"/>
          <p:nvPr/>
        </p:nvPicPr>
        <p:blipFill rotWithShape="1">
          <a:blip r:embed="rId12">
            <a:alphaModFix/>
          </a:blip>
          <a:srcRect b="0" l="0" r="0" t="0"/>
          <a:stretch/>
        </p:blipFill>
        <p:spPr>
          <a:xfrm>
            <a:off x="14378172" y="3586163"/>
            <a:ext cx="1519452" cy="1519262"/>
          </a:xfrm>
          <a:prstGeom prst="rect">
            <a:avLst/>
          </a:prstGeom>
          <a:noFill/>
          <a:ln>
            <a:noFill/>
          </a:ln>
        </p:spPr>
      </p:pic>
      <p:pic>
        <p:nvPicPr>
          <p:cNvPr descr=" " id="277" name="Google Shape;277;g2afb5c53d77_0_236"/>
          <p:cNvPicPr preferRelativeResize="0"/>
          <p:nvPr/>
        </p:nvPicPr>
        <p:blipFill rotWithShape="1">
          <a:blip r:embed="rId8">
            <a:alphaModFix/>
          </a:blip>
          <a:srcRect b="0" l="0" r="0" t="0"/>
          <a:stretch/>
        </p:blipFill>
        <p:spPr>
          <a:xfrm>
            <a:off x="17769521" y="1574800"/>
            <a:ext cx="5639505" cy="5638800"/>
          </a:xfrm>
          <a:prstGeom prst="rect">
            <a:avLst/>
          </a:prstGeom>
          <a:noFill/>
          <a:ln>
            <a:noFill/>
          </a:ln>
        </p:spPr>
      </p:pic>
      <p:pic>
        <p:nvPicPr>
          <p:cNvPr descr=" " id="278" name="Google Shape;278;g2afb5c53d77_0_236"/>
          <p:cNvPicPr preferRelativeResize="0"/>
          <p:nvPr/>
        </p:nvPicPr>
        <p:blipFill rotWithShape="1">
          <a:blip r:embed="rId10">
            <a:alphaModFix/>
          </a:blip>
          <a:srcRect b="0" l="0" r="0" t="0"/>
          <a:stretch/>
        </p:blipFill>
        <p:spPr>
          <a:xfrm>
            <a:off x="19776372" y="3581400"/>
            <a:ext cx="1625803" cy="1625600"/>
          </a:xfrm>
          <a:prstGeom prst="rect">
            <a:avLst/>
          </a:prstGeom>
          <a:noFill/>
          <a:ln>
            <a:noFill/>
          </a:ln>
        </p:spPr>
      </p:pic>
      <p:pic>
        <p:nvPicPr>
          <p:cNvPr descr=" " id="279" name="Google Shape;279;g2afb5c53d77_0_236"/>
          <p:cNvPicPr preferRelativeResize="0"/>
          <p:nvPr/>
        </p:nvPicPr>
        <p:blipFill rotWithShape="1">
          <a:blip r:embed="rId13">
            <a:alphaModFix/>
          </a:blip>
          <a:srcRect b="0" l="0" r="0" t="0"/>
          <a:stretch/>
        </p:blipFill>
        <p:spPr>
          <a:xfrm>
            <a:off x="19844116" y="3581400"/>
            <a:ext cx="1490319" cy="1625600"/>
          </a:xfrm>
          <a:prstGeom prst="rect">
            <a:avLst/>
          </a:prstGeom>
          <a:noFill/>
          <a:ln>
            <a:noFill/>
          </a:ln>
        </p:spPr>
      </p:pic>
      <p:sp>
        <p:nvSpPr>
          <p:cNvPr id="280" name="Google Shape;280;g2afb5c53d77_0_236"/>
          <p:cNvSpPr/>
          <p:nvPr/>
        </p:nvSpPr>
        <p:spPr>
          <a:xfrm>
            <a:off x="990724" y="3835400"/>
            <a:ext cx="17426700" cy="111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2afb5c53d77_0_236"/>
          <p:cNvSpPr/>
          <p:nvPr/>
        </p:nvSpPr>
        <p:spPr>
          <a:xfrm>
            <a:off x="990724" y="3835400"/>
            <a:ext cx="1117800" cy="1117500"/>
          </a:xfrm>
          <a:prstGeom prst="roundRect">
            <a:avLst>
              <a:gd fmla="val 378818" name="adj"/>
            </a:avLst>
          </a:prstGeom>
          <a:solidFill>
            <a:srgbClr val="D500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2afb5c53d77_0_236"/>
          <p:cNvSpPr/>
          <p:nvPr/>
        </p:nvSpPr>
        <p:spPr>
          <a:xfrm>
            <a:off x="1206651" y="3765550"/>
            <a:ext cx="1024500" cy="1596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Rowdies"/>
              <a:buNone/>
            </a:pPr>
            <a:r>
              <a:rPr b="1" i="0" lang="en-US" sz="8000" u="none" cap="none" strike="noStrike">
                <a:solidFill>
                  <a:srgbClr val="FFFFFF"/>
                </a:solidFill>
                <a:latin typeface="Rowdies"/>
                <a:ea typeface="Rowdies"/>
                <a:cs typeface="Rowdies"/>
                <a:sym typeface="Rowdies"/>
              </a:rPr>
              <a:t>S</a:t>
            </a:r>
            <a:endParaRPr b="0" i="0" sz="8000" u="none" cap="none" strike="noStrike">
              <a:solidFill>
                <a:schemeClr val="dk1"/>
              </a:solidFill>
              <a:latin typeface="Calibri"/>
              <a:ea typeface="Calibri"/>
              <a:cs typeface="Calibri"/>
              <a:sym typeface="Calibri"/>
            </a:endParaRPr>
          </a:p>
        </p:txBody>
      </p:sp>
      <p:sp>
        <p:nvSpPr>
          <p:cNvPr id="283" name="Google Shape;283;g2afb5c53d77_0_236"/>
          <p:cNvSpPr/>
          <p:nvPr/>
        </p:nvSpPr>
        <p:spPr>
          <a:xfrm>
            <a:off x="6427003" y="3835400"/>
            <a:ext cx="1117800" cy="1117500"/>
          </a:xfrm>
          <a:prstGeom prst="roundRect">
            <a:avLst>
              <a:gd fmla="val 378818" name="adj"/>
            </a:avLst>
          </a:prstGeom>
          <a:solidFill>
            <a:srgbClr val="D500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2afb5c53d77_0_236"/>
          <p:cNvSpPr/>
          <p:nvPr/>
        </p:nvSpPr>
        <p:spPr>
          <a:xfrm>
            <a:off x="6369846" y="3765550"/>
            <a:ext cx="1570800" cy="1596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Rowdies"/>
              <a:buNone/>
            </a:pPr>
            <a:r>
              <a:rPr b="1" i="0" lang="en-US" sz="8000" u="none" cap="none" strike="noStrike">
                <a:solidFill>
                  <a:srgbClr val="FFFFFF"/>
                </a:solidFill>
                <a:latin typeface="Rowdies"/>
                <a:ea typeface="Rowdies"/>
                <a:cs typeface="Rowdies"/>
                <a:sym typeface="Rowdies"/>
              </a:rPr>
              <a:t>W</a:t>
            </a:r>
            <a:endParaRPr b="0" i="0" sz="8000" u="none" cap="none" strike="noStrike">
              <a:solidFill>
                <a:schemeClr val="dk1"/>
              </a:solidFill>
              <a:latin typeface="Calibri"/>
              <a:ea typeface="Calibri"/>
              <a:cs typeface="Calibri"/>
              <a:sym typeface="Calibri"/>
            </a:endParaRPr>
          </a:p>
        </p:txBody>
      </p:sp>
      <p:sp>
        <p:nvSpPr>
          <p:cNvPr id="285" name="Google Shape;285;g2afb5c53d77_0_236"/>
          <p:cNvSpPr/>
          <p:nvPr/>
        </p:nvSpPr>
        <p:spPr>
          <a:xfrm>
            <a:off x="11863283" y="3835400"/>
            <a:ext cx="1117800" cy="1117500"/>
          </a:xfrm>
          <a:prstGeom prst="roundRect">
            <a:avLst>
              <a:gd fmla="val 378818" name="adj"/>
            </a:avLst>
          </a:prstGeom>
          <a:solidFill>
            <a:srgbClr val="D500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2afb5c53d77_0_236"/>
          <p:cNvSpPr/>
          <p:nvPr/>
        </p:nvSpPr>
        <p:spPr>
          <a:xfrm>
            <a:off x="12015702" y="3765550"/>
            <a:ext cx="1151700" cy="1596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Rowdies"/>
              <a:buNone/>
            </a:pPr>
            <a:r>
              <a:rPr b="1" i="0" lang="en-US" sz="8000" u="none" cap="none" strike="noStrike">
                <a:solidFill>
                  <a:srgbClr val="FFFFFF"/>
                </a:solidFill>
                <a:latin typeface="Rowdies"/>
                <a:ea typeface="Rowdies"/>
                <a:cs typeface="Rowdies"/>
                <a:sym typeface="Rowdies"/>
              </a:rPr>
              <a:t>O</a:t>
            </a:r>
            <a:endParaRPr b="0" i="0" sz="8000" u="none" cap="none" strike="noStrike">
              <a:solidFill>
                <a:schemeClr val="dk1"/>
              </a:solidFill>
              <a:latin typeface="Calibri"/>
              <a:ea typeface="Calibri"/>
              <a:cs typeface="Calibri"/>
              <a:sym typeface="Calibri"/>
            </a:endParaRPr>
          </a:p>
        </p:txBody>
      </p:sp>
      <p:sp>
        <p:nvSpPr>
          <p:cNvPr id="287" name="Google Shape;287;g2afb5c53d77_0_236"/>
          <p:cNvSpPr/>
          <p:nvPr/>
        </p:nvSpPr>
        <p:spPr>
          <a:xfrm>
            <a:off x="17299562" y="3835400"/>
            <a:ext cx="1117800" cy="1117500"/>
          </a:xfrm>
          <a:prstGeom prst="roundRect">
            <a:avLst>
              <a:gd fmla="val 378818" name="adj"/>
            </a:avLst>
          </a:prstGeom>
          <a:solidFill>
            <a:srgbClr val="D500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2afb5c53d77_0_236"/>
          <p:cNvSpPr/>
          <p:nvPr/>
        </p:nvSpPr>
        <p:spPr>
          <a:xfrm>
            <a:off x="17515489" y="3765550"/>
            <a:ext cx="1024500" cy="1596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Rowdies"/>
              <a:buNone/>
            </a:pPr>
            <a:r>
              <a:rPr b="1" i="0" lang="en-US" sz="8000" u="none" cap="none" strike="noStrike">
                <a:solidFill>
                  <a:srgbClr val="FFFFFF"/>
                </a:solidFill>
                <a:latin typeface="Rowdies"/>
                <a:ea typeface="Rowdies"/>
                <a:cs typeface="Rowdies"/>
                <a:sym typeface="Rowdies"/>
              </a:rPr>
              <a:t>T</a:t>
            </a:r>
            <a:endParaRPr b="0" i="0" sz="8000" u="none" cap="none" strike="noStrike">
              <a:solidFill>
                <a:schemeClr val="dk1"/>
              </a:solidFill>
              <a:latin typeface="Calibri"/>
              <a:ea typeface="Calibri"/>
              <a:cs typeface="Calibri"/>
              <a:sym typeface="Calibri"/>
            </a:endParaRPr>
          </a:p>
        </p:txBody>
      </p:sp>
      <p:sp>
        <p:nvSpPr>
          <p:cNvPr id="289" name="Google Shape;289;g2afb5c53d77_0_236"/>
          <p:cNvSpPr/>
          <p:nvPr/>
        </p:nvSpPr>
        <p:spPr>
          <a:xfrm>
            <a:off x="1270159" y="7797800"/>
            <a:ext cx="4737600" cy="408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g2afb5c53d77_0_236"/>
          <p:cNvSpPr/>
          <p:nvPr/>
        </p:nvSpPr>
        <p:spPr>
          <a:xfrm>
            <a:off x="1270159" y="77978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g2afb5c53d77_0_236"/>
          <p:cNvSpPr/>
          <p:nvPr/>
        </p:nvSpPr>
        <p:spPr>
          <a:xfrm>
            <a:off x="1270159" y="77978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g2afb5c53d77_0_236"/>
          <p:cNvSpPr/>
          <p:nvPr/>
        </p:nvSpPr>
        <p:spPr>
          <a:xfrm>
            <a:off x="1270159" y="7797800"/>
            <a:ext cx="4890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owdies"/>
              <a:buNone/>
            </a:pPr>
            <a:r>
              <a:rPr b="0" i="0" lang="en-US" sz="3600" u="none" cap="none" strike="noStrike">
                <a:solidFill>
                  <a:srgbClr val="0E0E0E"/>
                </a:solidFill>
                <a:latin typeface="Rowdies"/>
                <a:ea typeface="Rowdies"/>
                <a:cs typeface="Rowdies"/>
                <a:sym typeface="Rowdies"/>
              </a:rPr>
              <a:t>Eclipse</a:t>
            </a:r>
            <a:endParaRPr b="0" i="0" sz="3600" u="none" cap="none" strike="noStrike">
              <a:solidFill>
                <a:schemeClr val="dk1"/>
              </a:solidFill>
              <a:latin typeface="Calibri"/>
              <a:ea typeface="Calibri"/>
              <a:cs typeface="Calibri"/>
              <a:sym typeface="Calibri"/>
            </a:endParaRPr>
          </a:p>
        </p:txBody>
      </p:sp>
      <p:sp>
        <p:nvSpPr>
          <p:cNvPr id="293" name="Google Shape;293;g2afb5c53d77_0_236"/>
          <p:cNvSpPr/>
          <p:nvPr/>
        </p:nvSpPr>
        <p:spPr>
          <a:xfrm>
            <a:off x="1270159"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94" name="Google Shape;294;g2afb5c53d77_0_236"/>
          <p:cNvSpPr/>
          <p:nvPr/>
        </p:nvSpPr>
        <p:spPr>
          <a:xfrm>
            <a:off x="1270159" y="100457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g2afb5c53d77_0_236"/>
          <p:cNvSpPr/>
          <p:nvPr/>
        </p:nvSpPr>
        <p:spPr>
          <a:xfrm>
            <a:off x="1270159" y="100457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g2afb5c53d77_0_236"/>
          <p:cNvSpPr/>
          <p:nvPr/>
        </p:nvSpPr>
        <p:spPr>
          <a:xfrm>
            <a:off x="1270159" y="10045700"/>
            <a:ext cx="4890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owdies"/>
              <a:buNone/>
            </a:pPr>
            <a:r>
              <a:rPr b="0" i="0" lang="en-US" sz="3600" u="none" cap="none" strike="noStrike">
                <a:solidFill>
                  <a:srgbClr val="0E0E0E"/>
                </a:solidFill>
                <a:latin typeface="Rowdies"/>
                <a:ea typeface="Rowdies"/>
                <a:cs typeface="Rowdies"/>
                <a:sym typeface="Rowdies"/>
              </a:rPr>
              <a:t>Quest</a:t>
            </a:r>
            <a:endParaRPr b="0" i="0" sz="3600" u="none" cap="none" strike="noStrike">
              <a:solidFill>
                <a:schemeClr val="dk1"/>
              </a:solidFill>
              <a:latin typeface="Calibri"/>
              <a:ea typeface="Calibri"/>
              <a:cs typeface="Calibri"/>
              <a:sym typeface="Calibri"/>
            </a:endParaRPr>
          </a:p>
        </p:txBody>
      </p:sp>
      <p:sp>
        <p:nvSpPr>
          <p:cNvPr id="297" name="Google Shape;297;g2afb5c53d77_0_236"/>
          <p:cNvSpPr/>
          <p:nvPr/>
        </p:nvSpPr>
        <p:spPr>
          <a:xfrm>
            <a:off x="1270159" y="108204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98" name="Google Shape;298;g2afb5c53d77_0_236"/>
          <p:cNvSpPr/>
          <p:nvPr/>
        </p:nvSpPr>
        <p:spPr>
          <a:xfrm>
            <a:off x="6769946" y="7797800"/>
            <a:ext cx="4737600" cy="408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g2afb5c53d77_0_236"/>
          <p:cNvSpPr/>
          <p:nvPr/>
        </p:nvSpPr>
        <p:spPr>
          <a:xfrm>
            <a:off x="6769946" y="77978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g2afb5c53d77_0_236"/>
          <p:cNvSpPr/>
          <p:nvPr/>
        </p:nvSpPr>
        <p:spPr>
          <a:xfrm>
            <a:off x="6769946" y="77978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g2afb5c53d77_0_236"/>
          <p:cNvSpPr/>
          <p:nvPr/>
        </p:nvSpPr>
        <p:spPr>
          <a:xfrm>
            <a:off x="6769946" y="7797800"/>
            <a:ext cx="4890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owdies"/>
              <a:buNone/>
            </a:pPr>
            <a:r>
              <a:rPr b="0" i="0" lang="en-US" sz="3600" u="none" cap="none" strike="noStrike">
                <a:solidFill>
                  <a:srgbClr val="0E0E0E"/>
                </a:solidFill>
                <a:latin typeface="Rowdies"/>
                <a:ea typeface="Rowdies"/>
                <a:cs typeface="Rowdies"/>
                <a:sym typeface="Rowdies"/>
              </a:rPr>
              <a:t>Eclipse</a:t>
            </a:r>
            <a:endParaRPr b="0" i="0" sz="3600" u="none" cap="none" strike="noStrike">
              <a:solidFill>
                <a:schemeClr val="dk1"/>
              </a:solidFill>
              <a:latin typeface="Calibri"/>
              <a:ea typeface="Calibri"/>
              <a:cs typeface="Calibri"/>
              <a:sym typeface="Calibri"/>
            </a:endParaRPr>
          </a:p>
        </p:txBody>
      </p:sp>
      <p:sp>
        <p:nvSpPr>
          <p:cNvPr id="302" name="Google Shape;302;g2afb5c53d77_0_236"/>
          <p:cNvSpPr/>
          <p:nvPr/>
        </p:nvSpPr>
        <p:spPr>
          <a:xfrm>
            <a:off x="6769946"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03" name="Google Shape;303;g2afb5c53d77_0_236"/>
          <p:cNvSpPr/>
          <p:nvPr/>
        </p:nvSpPr>
        <p:spPr>
          <a:xfrm>
            <a:off x="6769946" y="100457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2afb5c53d77_0_236"/>
          <p:cNvSpPr/>
          <p:nvPr/>
        </p:nvSpPr>
        <p:spPr>
          <a:xfrm>
            <a:off x="6769946" y="100457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g2afb5c53d77_0_236"/>
          <p:cNvSpPr/>
          <p:nvPr/>
        </p:nvSpPr>
        <p:spPr>
          <a:xfrm>
            <a:off x="6769946" y="10045700"/>
            <a:ext cx="4890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owdies"/>
              <a:buNone/>
            </a:pPr>
            <a:r>
              <a:rPr b="0" i="0" lang="en-US" sz="3600" u="none" cap="none" strike="noStrike">
                <a:solidFill>
                  <a:srgbClr val="0E0E0E"/>
                </a:solidFill>
                <a:latin typeface="Rowdies"/>
                <a:ea typeface="Rowdies"/>
                <a:cs typeface="Rowdies"/>
                <a:sym typeface="Rowdies"/>
              </a:rPr>
              <a:t>Quest</a:t>
            </a:r>
            <a:endParaRPr b="0" i="0" sz="3600" u="none" cap="none" strike="noStrike">
              <a:solidFill>
                <a:schemeClr val="dk1"/>
              </a:solidFill>
              <a:latin typeface="Calibri"/>
              <a:ea typeface="Calibri"/>
              <a:cs typeface="Calibri"/>
              <a:sym typeface="Calibri"/>
            </a:endParaRPr>
          </a:p>
        </p:txBody>
      </p:sp>
      <p:sp>
        <p:nvSpPr>
          <p:cNvPr id="306" name="Google Shape;306;g2afb5c53d77_0_236"/>
          <p:cNvSpPr/>
          <p:nvPr/>
        </p:nvSpPr>
        <p:spPr>
          <a:xfrm>
            <a:off x="6769946" y="108204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307" name="Google Shape;307;g2afb5c53d77_0_236"/>
          <p:cNvSpPr/>
          <p:nvPr/>
        </p:nvSpPr>
        <p:spPr>
          <a:xfrm>
            <a:off x="12269734" y="7797800"/>
            <a:ext cx="4737600" cy="408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g2afb5c53d77_0_236"/>
          <p:cNvSpPr/>
          <p:nvPr/>
        </p:nvSpPr>
        <p:spPr>
          <a:xfrm>
            <a:off x="12269734" y="77978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g2afb5c53d77_0_236"/>
          <p:cNvSpPr/>
          <p:nvPr/>
        </p:nvSpPr>
        <p:spPr>
          <a:xfrm>
            <a:off x="12269734" y="77978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g2afb5c53d77_0_236"/>
          <p:cNvSpPr/>
          <p:nvPr/>
        </p:nvSpPr>
        <p:spPr>
          <a:xfrm>
            <a:off x="12269734" y="7797800"/>
            <a:ext cx="4890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owdies"/>
              <a:buNone/>
            </a:pPr>
            <a:r>
              <a:rPr b="0" i="0" lang="en-US" sz="3600" u="none" cap="none" strike="noStrike">
                <a:solidFill>
                  <a:srgbClr val="0E0E0E"/>
                </a:solidFill>
                <a:latin typeface="Rowdies"/>
                <a:ea typeface="Rowdies"/>
                <a:cs typeface="Rowdies"/>
                <a:sym typeface="Rowdies"/>
              </a:rPr>
              <a:t>Eclipse</a:t>
            </a:r>
            <a:endParaRPr b="0" i="0" sz="3600" u="none" cap="none" strike="noStrike">
              <a:solidFill>
                <a:schemeClr val="dk1"/>
              </a:solidFill>
              <a:latin typeface="Calibri"/>
              <a:ea typeface="Calibri"/>
              <a:cs typeface="Calibri"/>
              <a:sym typeface="Calibri"/>
            </a:endParaRPr>
          </a:p>
        </p:txBody>
      </p:sp>
      <p:sp>
        <p:nvSpPr>
          <p:cNvPr id="311" name="Google Shape;311;g2afb5c53d77_0_236"/>
          <p:cNvSpPr/>
          <p:nvPr/>
        </p:nvSpPr>
        <p:spPr>
          <a:xfrm>
            <a:off x="12269734"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12" name="Google Shape;312;g2afb5c53d77_0_236"/>
          <p:cNvSpPr/>
          <p:nvPr/>
        </p:nvSpPr>
        <p:spPr>
          <a:xfrm>
            <a:off x="12269734" y="100457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g2afb5c53d77_0_236"/>
          <p:cNvSpPr/>
          <p:nvPr/>
        </p:nvSpPr>
        <p:spPr>
          <a:xfrm>
            <a:off x="12269734" y="100457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g2afb5c53d77_0_236"/>
          <p:cNvSpPr/>
          <p:nvPr/>
        </p:nvSpPr>
        <p:spPr>
          <a:xfrm>
            <a:off x="12269734" y="10045700"/>
            <a:ext cx="4890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owdies"/>
              <a:buNone/>
            </a:pPr>
            <a:r>
              <a:rPr b="0" i="0" lang="en-US" sz="3600" u="none" cap="none" strike="noStrike">
                <a:solidFill>
                  <a:srgbClr val="0E0E0E"/>
                </a:solidFill>
                <a:latin typeface="Rowdies"/>
                <a:ea typeface="Rowdies"/>
                <a:cs typeface="Rowdies"/>
                <a:sym typeface="Rowdies"/>
              </a:rPr>
              <a:t>Quest</a:t>
            </a:r>
            <a:endParaRPr b="0" i="0" sz="3600" u="none" cap="none" strike="noStrike">
              <a:solidFill>
                <a:schemeClr val="dk1"/>
              </a:solidFill>
              <a:latin typeface="Calibri"/>
              <a:ea typeface="Calibri"/>
              <a:cs typeface="Calibri"/>
              <a:sym typeface="Calibri"/>
            </a:endParaRPr>
          </a:p>
        </p:txBody>
      </p:sp>
      <p:sp>
        <p:nvSpPr>
          <p:cNvPr id="315" name="Google Shape;315;g2afb5c53d77_0_236"/>
          <p:cNvSpPr/>
          <p:nvPr/>
        </p:nvSpPr>
        <p:spPr>
          <a:xfrm>
            <a:off x="12269734" y="108204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316" name="Google Shape;316;g2afb5c53d77_0_236"/>
          <p:cNvSpPr/>
          <p:nvPr/>
        </p:nvSpPr>
        <p:spPr>
          <a:xfrm>
            <a:off x="17769521" y="7797800"/>
            <a:ext cx="4737600" cy="408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g2afb5c53d77_0_236"/>
          <p:cNvSpPr/>
          <p:nvPr/>
        </p:nvSpPr>
        <p:spPr>
          <a:xfrm>
            <a:off x="17769521" y="77978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g2afb5c53d77_0_236"/>
          <p:cNvSpPr/>
          <p:nvPr/>
        </p:nvSpPr>
        <p:spPr>
          <a:xfrm>
            <a:off x="17769521" y="77978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g2afb5c53d77_0_236"/>
          <p:cNvSpPr/>
          <p:nvPr/>
        </p:nvSpPr>
        <p:spPr>
          <a:xfrm>
            <a:off x="17769521" y="7797800"/>
            <a:ext cx="4890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owdies"/>
              <a:buNone/>
            </a:pPr>
            <a:r>
              <a:rPr b="0" i="0" lang="en-US" sz="3600" u="none" cap="none" strike="noStrike">
                <a:solidFill>
                  <a:srgbClr val="0E0E0E"/>
                </a:solidFill>
                <a:latin typeface="Rowdies"/>
                <a:ea typeface="Rowdies"/>
                <a:cs typeface="Rowdies"/>
                <a:sym typeface="Rowdies"/>
              </a:rPr>
              <a:t>Eclipse</a:t>
            </a:r>
            <a:endParaRPr b="0" i="0" sz="3600" u="none" cap="none" strike="noStrike">
              <a:solidFill>
                <a:schemeClr val="dk1"/>
              </a:solidFill>
              <a:latin typeface="Calibri"/>
              <a:ea typeface="Calibri"/>
              <a:cs typeface="Calibri"/>
              <a:sym typeface="Calibri"/>
            </a:endParaRPr>
          </a:p>
        </p:txBody>
      </p:sp>
      <p:sp>
        <p:nvSpPr>
          <p:cNvPr id="320" name="Google Shape;320;g2afb5c53d77_0_236"/>
          <p:cNvSpPr/>
          <p:nvPr/>
        </p:nvSpPr>
        <p:spPr>
          <a:xfrm>
            <a:off x="17769521"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21" name="Google Shape;321;g2afb5c53d77_0_236"/>
          <p:cNvSpPr/>
          <p:nvPr/>
        </p:nvSpPr>
        <p:spPr>
          <a:xfrm>
            <a:off x="17769521" y="100457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g2afb5c53d77_0_236"/>
          <p:cNvSpPr/>
          <p:nvPr/>
        </p:nvSpPr>
        <p:spPr>
          <a:xfrm>
            <a:off x="17769521" y="100457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g2afb5c53d77_0_236"/>
          <p:cNvSpPr/>
          <p:nvPr/>
        </p:nvSpPr>
        <p:spPr>
          <a:xfrm>
            <a:off x="17769521" y="10045700"/>
            <a:ext cx="4890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owdies"/>
              <a:buNone/>
            </a:pPr>
            <a:r>
              <a:rPr b="0" i="0" lang="en-US" sz="3600" u="none" cap="none" strike="noStrike">
                <a:solidFill>
                  <a:srgbClr val="0E0E0E"/>
                </a:solidFill>
                <a:latin typeface="Rowdies"/>
                <a:ea typeface="Rowdies"/>
                <a:cs typeface="Rowdies"/>
                <a:sym typeface="Rowdies"/>
              </a:rPr>
              <a:t>Quest</a:t>
            </a:r>
            <a:endParaRPr b="0" i="0" sz="3600" u="none" cap="none" strike="noStrike">
              <a:solidFill>
                <a:schemeClr val="dk1"/>
              </a:solidFill>
              <a:latin typeface="Calibri"/>
              <a:ea typeface="Calibri"/>
              <a:cs typeface="Calibri"/>
              <a:sym typeface="Calibri"/>
            </a:endParaRPr>
          </a:p>
        </p:txBody>
      </p:sp>
      <p:sp>
        <p:nvSpPr>
          <p:cNvPr id="324" name="Google Shape;324;g2afb5c53d77_0_236"/>
          <p:cNvSpPr/>
          <p:nvPr/>
        </p:nvSpPr>
        <p:spPr>
          <a:xfrm>
            <a:off x="17769521" y="108204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1DF"/>
        </a:solidFill>
      </p:bgPr>
    </p:bg>
    <p:spTree>
      <p:nvGrpSpPr>
        <p:cNvPr id="329" name="Shape 329"/>
        <p:cNvGrpSpPr/>
        <p:nvPr/>
      </p:nvGrpSpPr>
      <p:grpSpPr>
        <a:xfrm>
          <a:off x="0" y="0"/>
          <a:ext cx="0" cy="0"/>
          <a:chOff x="0" y="0"/>
          <a:chExt cx="0" cy="0"/>
        </a:xfrm>
      </p:grpSpPr>
      <p:pic>
        <p:nvPicPr>
          <p:cNvPr descr=" " id="330" name="Google Shape;330;g2afb5c53d77_0_303"/>
          <p:cNvPicPr preferRelativeResize="0"/>
          <p:nvPr/>
        </p:nvPicPr>
        <p:blipFill rotWithShape="1">
          <a:blip r:embed="rId3">
            <a:alphaModFix/>
          </a:blip>
          <a:srcRect b="0" l="0" r="0" t="0"/>
          <a:stretch/>
        </p:blipFill>
        <p:spPr>
          <a:xfrm>
            <a:off x="13997149" y="0"/>
            <a:ext cx="10389899" cy="10528300"/>
          </a:xfrm>
          <a:prstGeom prst="rect">
            <a:avLst/>
          </a:prstGeom>
          <a:noFill/>
          <a:ln>
            <a:noFill/>
          </a:ln>
        </p:spPr>
      </p:pic>
      <p:pic>
        <p:nvPicPr>
          <p:cNvPr descr=" " id="331" name="Google Shape;331;g2afb5c53d77_0_303"/>
          <p:cNvPicPr preferRelativeResize="0"/>
          <p:nvPr/>
        </p:nvPicPr>
        <p:blipFill rotWithShape="1">
          <a:blip r:embed="rId4">
            <a:alphaModFix/>
          </a:blip>
          <a:srcRect b="0" l="0" r="0" t="0"/>
          <a:stretch/>
        </p:blipFill>
        <p:spPr>
          <a:xfrm>
            <a:off x="0" y="5689600"/>
            <a:ext cx="12015702" cy="8026400"/>
          </a:xfrm>
          <a:prstGeom prst="rect">
            <a:avLst/>
          </a:prstGeom>
          <a:noFill/>
          <a:ln>
            <a:noFill/>
          </a:ln>
        </p:spPr>
      </p:pic>
      <p:pic>
        <p:nvPicPr>
          <p:cNvPr descr=" " id="332" name="Google Shape;332;g2afb5c53d77_0_303"/>
          <p:cNvPicPr preferRelativeResize="0"/>
          <p:nvPr/>
        </p:nvPicPr>
        <p:blipFill rotWithShape="1">
          <a:blip r:embed="rId5">
            <a:alphaModFix/>
          </a:blip>
          <a:srcRect b="0" l="0" r="0" t="0"/>
          <a:stretch/>
        </p:blipFill>
        <p:spPr>
          <a:xfrm>
            <a:off x="965321" y="1155700"/>
            <a:ext cx="2784073" cy="972307"/>
          </a:xfrm>
          <a:prstGeom prst="rect">
            <a:avLst/>
          </a:prstGeom>
          <a:noFill/>
          <a:ln>
            <a:noFill/>
          </a:ln>
        </p:spPr>
      </p:pic>
      <p:sp>
        <p:nvSpPr>
          <p:cNvPr id="333" name="Google Shape;333;g2afb5c53d77_0_30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4" name="Google Shape;334;g2afb5c53d77_0_30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335" name="Google Shape;335;g2afb5c53d77_0_303"/>
          <p:cNvPicPr preferRelativeResize="0"/>
          <p:nvPr/>
        </p:nvPicPr>
        <p:blipFill rotWithShape="1">
          <a:blip r:embed="rId7">
            <a:alphaModFix/>
          </a:blip>
          <a:srcRect b="0" l="0" r="0" t="0"/>
          <a:stretch/>
        </p:blipFill>
        <p:spPr>
          <a:xfrm>
            <a:off x="7481235" y="673100"/>
            <a:ext cx="6084060" cy="12369800"/>
          </a:xfrm>
          <a:prstGeom prst="rect">
            <a:avLst/>
          </a:prstGeom>
          <a:noFill/>
          <a:ln>
            <a:noFill/>
          </a:ln>
        </p:spPr>
      </p:pic>
      <p:pic>
        <p:nvPicPr>
          <p:cNvPr descr=" " id="336" name="Google Shape;336;g2afb5c53d77_0_303"/>
          <p:cNvPicPr preferRelativeResize="0"/>
          <p:nvPr/>
        </p:nvPicPr>
        <p:blipFill rotWithShape="1">
          <a:blip r:embed="rId8">
            <a:alphaModFix/>
          </a:blip>
          <a:srcRect b="0" l="0" r="0" t="0"/>
          <a:stretch/>
        </p:blipFill>
        <p:spPr>
          <a:xfrm>
            <a:off x="990724" y="673100"/>
            <a:ext cx="6084060" cy="4737100"/>
          </a:xfrm>
          <a:prstGeom prst="rect">
            <a:avLst/>
          </a:prstGeom>
          <a:noFill/>
          <a:ln>
            <a:noFill/>
          </a:ln>
        </p:spPr>
      </p:pic>
      <p:pic>
        <p:nvPicPr>
          <p:cNvPr descr=" " id="337" name="Google Shape;337;g2afb5c53d77_0_303"/>
          <p:cNvPicPr preferRelativeResize="0"/>
          <p:nvPr/>
        </p:nvPicPr>
        <p:blipFill rotWithShape="1">
          <a:blip r:embed="rId9">
            <a:alphaModFix/>
          </a:blip>
          <a:srcRect b="0" l="0" r="0" t="0"/>
          <a:stretch/>
        </p:blipFill>
        <p:spPr>
          <a:xfrm>
            <a:off x="990724" y="5880100"/>
            <a:ext cx="6084060" cy="7162800"/>
          </a:xfrm>
          <a:prstGeom prst="rect">
            <a:avLst/>
          </a:prstGeom>
          <a:noFill/>
          <a:ln>
            <a:noFill/>
          </a:ln>
        </p:spPr>
      </p:pic>
      <p:sp>
        <p:nvSpPr>
          <p:cNvPr id="338" name="Google Shape;338;g2afb5c53d77_0_303"/>
          <p:cNvSpPr/>
          <p:nvPr/>
        </p:nvSpPr>
        <p:spPr>
          <a:xfrm>
            <a:off x="14543318" y="1651000"/>
            <a:ext cx="7566000" cy="1596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Rowdies"/>
              <a:buNone/>
            </a:pPr>
            <a:r>
              <a:rPr b="1" i="0" lang="en-US" sz="8000" u="none" cap="none" strike="noStrike">
                <a:solidFill>
                  <a:srgbClr val="0E0E0E"/>
                </a:solidFill>
                <a:latin typeface="Rowdies"/>
                <a:ea typeface="Rowdies"/>
                <a:cs typeface="Rowdies"/>
                <a:sym typeface="Rowdies"/>
              </a:rPr>
              <a:t>SOME DATA</a:t>
            </a:r>
            <a:endParaRPr b="0" i="0" sz="8000" u="none" cap="none" strike="noStrike">
              <a:solidFill>
                <a:schemeClr val="dk1"/>
              </a:solidFill>
              <a:latin typeface="Calibri"/>
              <a:ea typeface="Calibri"/>
              <a:cs typeface="Calibri"/>
              <a:sym typeface="Calibri"/>
            </a:endParaRPr>
          </a:p>
        </p:txBody>
      </p:sp>
      <p:sp>
        <p:nvSpPr>
          <p:cNvPr id="339" name="Google Shape;339;g2afb5c53d77_0_303"/>
          <p:cNvSpPr/>
          <p:nvPr/>
        </p:nvSpPr>
        <p:spPr>
          <a:xfrm>
            <a:off x="14543318" y="3543300"/>
            <a:ext cx="7875000" cy="767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g2afb5c53d77_0_303"/>
          <p:cNvSpPr/>
          <p:nvPr/>
        </p:nvSpPr>
        <p:spPr>
          <a:xfrm>
            <a:off x="14543318" y="3543300"/>
            <a:ext cx="7875000" cy="353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g2afb5c53d77_0_303"/>
          <p:cNvSpPr/>
          <p:nvPr/>
        </p:nvSpPr>
        <p:spPr>
          <a:xfrm>
            <a:off x="14543318" y="3543300"/>
            <a:ext cx="36834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g2afb5c53d77_0_303"/>
          <p:cNvSpPr/>
          <p:nvPr/>
        </p:nvSpPr>
        <p:spPr>
          <a:xfrm>
            <a:off x="14543318" y="3543300"/>
            <a:ext cx="4225500" cy="256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Rowdies"/>
              <a:buNone/>
            </a:pPr>
            <a:r>
              <a:rPr b="1" i="0" lang="en-US" sz="12800" u="none" cap="none" strike="noStrike">
                <a:solidFill>
                  <a:srgbClr val="272727"/>
                </a:solidFill>
                <a:latin typeface="Rowdies"/>
                <a:ea typeface="Rowdies"/>
                <a:cs typeface="Rowdies"/>
                <a:sym typeface="Rowdies"/>
              </a:rPr>
              <a:t>75%</a:t>
            </a:r>
            <a:endParaRPr b="0" i="0" sz="12800" u="none" cap="none" strike="noStrike">
              <a:solidFill>
                <a:schemeClr val="dk1"/>
              </a:solidFill>
              <a:latin typeface="Calibri"/>
              <a:ea typeface="Calibri"/>
              <a:cs typeface="Calibri"/>
              <a:sym typeface="Calibri"/>
            </a:endParaRPr>
          </a:p>
        </p:txBody>
      </p:sp>
      <p:sp>
        <p:nvSpPr>
          <p:cNvPr id="343" name="Google Shape;343;g2afb5c53d77_0_303"/>
          <p:cNvSpPr/>
          <p:nvPr/>
        </p:nvSpPr>
        <p:spPr>
          <a:xfrm>
            <a:off x="14543318" y="5867400"/>
            <a:ext cx="7875000" cy="12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g2afb5c53d77_0_303"/>
          <p:cNvSpPr/>
          <p:nvPr/>
        </p:nvSpPr>
        <p:spPr>
          <a:xfrm>
            <a:off x="14543318" y="5867400"/>
            <a:ext cx="80274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owdies"/>
              <a:buNone/>
            </a:pPr>
            <a:r>
              <a:rPr b="0" i="0" lang="en-US" sz="3600" u="none" cap="none" strike="noStrike">
                <a:solidFill>
                  <a:srgbClr val="0E0E0E"/>
                </a:solidFill>
                <a:latin typeface="Rowdies"/>
                <a:ea typeface="Rowdies"/>
                <a:cs typeface="Rowdies"/>
                <a:sym typeface="Rowdies"/>
              </a:rPr>
              <a:t>Enchanted Creatures</a:t>
            </a:r>
            <a:endParaRPr b="0" i="0" sz="3600" u="none" cap="none" strike="noStrike">
              <a:solidFill>
                <a:schemeClr val="dk1"/>
              </a:solidFill>
              <a:latin typeface="Calibri"/>
              <a:ea typeface="Calibri"/>
              <a:cs typeface="Calibri"/>
              <a:sym typeface="Calibri"/>
            </a:endParaRPr>
          </a:p>
        </p:txBody>
      </p:sp>
      <p:sp>
        <p:nvSpPr>
          <p:cNvPr id="345" name="Google Shape;345;g2afb5c53d77_0_303"/>
          <p:cNvSpPr/>
          <p:nvPr/>
        </p:nvSpPr>
        <p:spPr>
          <a:xfrm>
            <a:off x="14543318" y="65405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possess the ability to cast spells.</a:t>
            </a:r>
            <a:endParaRPr b="0" i="0" sz="3200" u="none" cap="none" strike="noStrike">
              <a:solidFill>
                <a:schemeClr val="dk1"/>
              </a:solidFill>
              <a:latin typeface="Calibri"/>
              <a:ea typeface="Calibri"/>
              <a:cs typeface="Calibri"/>
              <a:sym typeface="Calibri"/>
            </a:endParaRPr>
          </a:p>
        </p:txBody>
      </p:sp>
      <p:sp>
        <p:nvSpPr>
          <p:cNvPr id="346" name="Google Shape;346;g2afb5c53d77_0_303"/>
          <p:cNvSpPr/>
          <p:nvPr/>
        </p:nvSpPr>
        <p:spPr>
          <a:xfrm>
            <a:off x="14543318" y="7683500"/>
            <a:ext cx="7875000" cy="353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g2afb5c53d77_0_303"/>
          <p:cNvSpPr/>
          <p:nvPr/>
        </p:nvSpPr>
        <p:spPr>
          <a:xfrm>
            <a:off x="14543318" y="7683500"/>
            <a:ext cx="38613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g2afb5c53d77_0_303"/>
          <p:cNvSpPr/>
          <p:nvPr/>
        </p:nvSpPr>
        <p:spPr>
          <a:xfrm>
            <a:off x="14543318" y="7683500"/>
            <a:ext cx="4403100" cy="256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Rowdies"/>
              <a:buNone/>
            </a:pPr>
            <a:r>
              <a:rPr b="1" i="0" lang="en-US" sz="12800" u="none" cap="none" strike="noStrike">
                <a:solidFill>
                  <a:srgbClr val="272727"/>
                </a:solidFill>
                <a:latin typeface="Rowdies"/>
                <a:ea typeface="Rowdies"/>
                <a:cs typeface="Rowdies"/>
                <a:sym typeface="Rowdies"/>
              </a:rPr>
              <a:t>60%</a:t>
            </a:r>
            <a:endParaRPr b="0" i="0" sz="12800" u="none" cap="none" strike="noStrike">
              <a:solidFill>
                <a:schemeClr val="dk1"/>
              </a:solidFill>
              <a:latin typeface="Calibri"/>
              <a:ea typeface="Calibri"/>
              <a:cs typeface="Calibri"/>
              <a:sym typeface="Calibri"/>
            </a:endParaRPr>
          </a:p>
        </p:txBody>
      </p:sp>
      <p:sp>
        <p:nvSpPr>
          <p:cNvPr id="349" name="Google Shape;349;g2afb5c53d77_0_303"/>
          <p:cNvSpPr/>
          <p:nvPr/>
        </p:nvSpPr>
        <p:spPr>
          <a:xfrm>
            <a:off x="14543318" y="10007600"/>
            <a:ext cx="7875000" cy="12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g2afb5c53d77_0_303"/>
          <p:cNvSpPr/>
          <p:nvPr/>
        </p:nvSpPr>
        <p:spPr>
          <a:xfrm>
            <a:off x="14543318" y="10007600"/>
            <a:ext cx="80274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owdies"/>
              <a:buNone/>
            </a:pPr>
            <a:r>
              <a:rPr b="0" i="0" lang="en-US" sz="3600" u="none" cap="none" strike="noStrike">
                <a:solidFill>
                  <a:srgbClr val="0E0E0E"/>
                </a:solidFill>
                <a:latin typeface="Rowdies"/>
                <a:ea typeface="Rowdies"/>
                <a:cs typeface="Rowdies"/>
                <a:sym typeface="Rowdies"/>
              </a:rPr>
              <a:t>Magic-Wielding Individuals</a:t>
            </a:r>
            <a:endParaRPr b="0" i="0" sz="3600" u="none" cap="none" strike="noStrike">
              <a:solidFill>
                <a:schemeClr val="dk1"/>
              </a:solidFill>
              <a:latin typeface="Calibri"/>
              <a:ea typeface="Calibri"/>
              <a:cs typeface="Calibri"/>
              <a:sym typeface="Calibri"/>
            </a:endParaRPr>
          </a:p>
        </p:txBody>
      </p:sp>
      <p:sp>
        <p:nvSpPr>
          <p:cNvPr id="351" name="Google Shape;351;g2afb5c53d77_0_303"/>
          <p:cNvSpPr/>
          <p:nvPr/>
        </p:nvSpPr>
        <p:spPr>
          <a:xfrm>
            <a:off x="14543318" y="106807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practice the art of illusions.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1DF"/>
        </a:solidFill>
      </p:bgPr>
    </p:bg>
    <p:spTree>
      <p:nvGrpSpPr>
        <p:cNvPr id="356" name="Shape 356"/>
        <p:cNvGrpSpPr/>
        <p:nvPr/>
      </p:nvGrpSpPr>
      <p:grpSpPr>
        <a:xfrm>
          <a:off x="0" y="0"/>
          <a:ext cx="0" cy="0"/>
          <a:chOff x="0" y="0"/>
          <a:chExt cx="0" cy="0"/>
        </a:xfrm>
      </p:grpSpPr>
      <p:pic>
        <p:nvPicPr>
          <p:cNvPr descr=" " id="357" name="Google Shape;357;g2afb5c53d77_0_329"/>
          <p:cNvPicPr preferRelativeResize="0"/>
          <p:nvPr/>
        </p:nvPicPr>
        <p:blipFill rotWithShape="1">
          <a:blip r:embed="rId3">
            <a:alphaModFix/>
          </a:blip>
          <a:srcRect b="0" l="0" r="0" t="0"/>
          <a:stretch/>
        </p:blipFill>
        <p:spPr>
          <a:xfrm>
            <a:off x="4852006" y="0"/>
            <a:ext cx="14683035" cy="13716000"/>
          </a:xfrm>
          <a:prstGeom prst="rect">
            <a:avLst/>
          </a:prstGeom>
          <a:noFill/>
          <a:ln>
            <a:noFill/>
          </a:ln>
        </p:spPr>
      </p:pic>
      <p:pic>
        <p:nvPicPr>
          <p:cNvPr descr=" " id="358" name="Google Shape;358;g2afb5c53d77_0_329"/>
          <p:cNvPicPr preferRelativeResize="0"/>
          <p:nvPr/>
        </p:nvPicPr>
        <p:blipFill rotWithShape="1">
          <a:blip r:embed="rId4">
            <a:alphaModFix/>
          </a:blip>
          <a:srcRect b="0" l="0" r="0" t="0"/>
          <a:stretch/>
        </p:blipFill>
        <p:spPr>
          <a:xfrm>
            <a:off x="16486661" y="11163300"/>
            <a:ext cx="2711780" cy="1117600"/>
          </a:xfrm>
          <a:prstGeom prst="rect">
            <a:avLst/>
          </a:prstGeom>
          <a:noFill/>
          <a:ln>
            <a:noFill/>
          </a:ln>
        </p:spPr>
      </p:pic>
      <p:sp>
        <p:nvSpPr>
          <p:cNvPr id="359" name="Google Shape;359;g2afb5c53d77_0_32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0" name="Google Shape;360;g2afb5c53d77_0_32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61" name="Google Shape;361;g2afb5c53d77_0_329"/>
          <p:cNvSpPr/>
          <p:nvPr/>
        </p:nvSpPr>
        <p:spPr>
          <a:xfrm>
            <a:off x="4305838" y="3403600"/>
            <a:ext cx="15762600" cy="651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g2afb5c53d77_0_329"/>
          <p:cNvSpPr/>
          <p:nvPr/>
        </p:nvSpPr>
        <p:spPr>
          <a:xfrm>
            <a:off x="4305838" y="3403600"/>
            <a:ext cx="15762600" cy="504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g2afb5c53d77_0_329"/>
          <p:cNvSpPr/>
          <p:nvPr/>
        </p:nvSpPr>
        <p:spPr>
          <a:xfrm>
            <a:off x="4890111" y="3403600"/>
            <a:ext cx="14594100" cy="480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Rowdies"/>
              <a:buNone/>
            </a:pPr>
            <a:r>
              <a:rPr b="1" i="0" lang="en-US" sz="24000" u="none" cap="none" strike="noStrike">
                <a:solidFill>
                  <a:srgbClr val="272727"/>
                </a:solidFill>
                <a:latin typeface="Rowdies"/>
                <a:ea typeface="Rowdies"/>
                <a:cs typeface="Rowdies"/>
                <a:sym typeface="Rowdies"/>
              </a:rPr>
              <a:t>234,567</a:t>
            </a:r>
            <a:endParaRPr b="0" i="0" sz="24000" u="none" cap="none" strike="noStrike">
              <a:solidFill>
                <a:schemeClr val="dk1"/>
              </a:solidFill>
              <a:latin typeface="Calibri"/>
              <a:ea typeface="Calibri"/>
              <a:cs typeface="Calibri"/>
              <a:sym typeface="Calibri"/>
            </a:endParaRPr>
          </a:p>
        </p:txBody>
      </p:sp>
      <p:sp>
        <p:nvSpPr>
          <p:cNvPr id="364" name="Google Shape;364;g2afb5c53d77_0_329"/>
          <p:cNvSpPr/>
          <p:nvPr/>
        </p:nvSpPr>
        <p:spPr>
          <a:xfrm>
            <a:off x="4170355" y="7391400"/>
            <a:ext cx="16033500" cy="132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DM Sans"/>
              <a:buNone/>
            </a:pPr>
            <a:r>
              <a:rPr b="1" i="0" lang="en-US" sz="6400" u="none" cap="none" strike="noStrike">
                <a:solidFill>
                  <a:srgbClr val="0E0E0E"/>
                </a:solidFill>
                <a:latin typeface="DM Sans"/>
                <a:ea typeface="DM Sans"/>
                <a:cs typeface="DM Sans"/>
                <a:sym typeface="DM Sans"/>
              </a:rPr>
              <a:t>UNICORN SIGHTINGS</a:t>
            </a:r>
            <a:endParaRPr b="0" i="0" sz="6400" u="none" cap="none" strike="noStrike">
              <a:solidFill>
                <a:schemeClr val="dk1"/>
              </a:solidFill>
              <a:latin typeface="Calibri"/>
              <a:ea typeface="Calibri"/>
              <a:cs typeface="Calibri"/>
              <a:sym typeface="Calibri"/>
            </a:endParaRPr>
          </a:p>
        </p:txBody>
      </p:sp>
      <p:sp>
        <p:nvSpPr>
          <p:cNvPr id="365" name="Google Shape;365;g2afb5c53d77_0_329"/>
          <p:cNvSpPr/>
          <p:nvPr/>
        </p:nvSpPr>
        <p:spPr>
          <a:xfrm>
            <a:off x="7483352" y="8851900"/>
            <a:ext cx="94077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1DF"/>
        </a:solidFill>
      </p:bgPr>
    </p:bg>
    <p:spTree>
      <p:nvGrpSpPr>
        <p:cNvPr id="370" name="Shape 370"/>
        <p:cNvGrpSpPr/>
        <p:nvPr/>
      </p:nvGrpSpPr>
      <p:grpSpPr>
        <a:xfrm>
          <a:off x="0" y="0"/>
          <a:ext cx="0" cy="0"/>
          <a:chOff x="0" y="0"/>
          <a:chExt cx="0" cy="0"/>
        </a:xfrm>
      </p:grpSpPr>
      <p:pic>
        <p:nvPicPr>
          <p:cNvPr descr=" " id="371" name="Google Shape;371;g2afb5c53d77_0_342"/>
          <p:cNvPicPr preferRelativeResize="0"/>
          <p:nvPr/>
        </p:nvPicPr>
        <p:blipFill rotWithShape="1">
          <a:blip r:embed="rId3">
            <a:alphaModFix/>
          </a:blip>
          <a:srcRect b="0" l="0" r="0" t="0"/>
          <a:stretch/>
        </p:blipFill>
        <p:spPr>
          <a:xfrm>
            <a:off x="0" y="0"/>
            <a:ext cx="13832029" cy="6858000"/>
          </a:xfrm>
          <a:prstGeom prst="rect">
            <a:avLst/>
          </a:prstGeom>
          <a:noFill/>
          <a:ln>
            <a:noFill/>
          </a:ln>
        </p:spPr>
      </p:pic>
      <p:pic>
        <p:nvPicPr>
          <p:cNvPr descr=" " id="372" name="Google Shape;372;g2afb5c53d77_0_342"/>
          <p:cNvPicPr preferRelativeResize="0"/>
          <p:nvPr/>
        </p:nvPicPr>
        <p:blipFill rotWithShape="1">
          <a:blip r:embed="rId4">
            <a:alphaModFix/>
          </a:blip>
          <a:srcRect b="0" l="0" r="0" t="0"/>
          <a:stretch/>
        </p:blipFill>
        <p:spPr>
          <a:xfrm>
            <a:off x="14606826" y="6858000"/>
            <a:ext cx="9780222" cy="6858000"/>
          </a:xfrm>
          <a:prstGeom prst="rect">
            <a:avLst/>
          </a:prstGeom>
          <a:noFill/>
          <a:ln>
            <a:noFill/>
          </a:ln>
        </p:spPr>
      </p:pic>
      <p:pic>
        <p:nvPicPr>
          <p:cNvPr descr=" " id="373" name="Google Shape;373;g2afb5c53d77_0_342"/>
          <p:cNvPicPr preferRelativeResize="0"/>
          <p:nvPr/>
        </p:nvPicPr>
        <p:blipFill rotWithShape="1">
          <a:blip r:embed="rId5">
            <a:alphaModFix/>
          </a:blip>
          <a:srcRect b="0" l="0" r="0" t="0"/>
          <a:stretch/>
        </p:blipFill>
        <p:spPr>
          <a:xfrm>
            <a:off x="22469108" y="1092200"/>
            <a:ext cx="1498787" cy="3632200"/>
          </a:xfrm>
          <a:prstGeom prst="rect">
            <a:avLst/>
          </a:prstGeom>
          <a:noFill/>
          <a:ln>
            <a:noFill/>
          </a:ln>
        </p:spPr>
      </p:pic>
      <p:sp>
        <p:nvSpPr>
          <p:cNvPr id="374" name="Google Shape;374;g2afb5c53d77_0_34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5" name="Google Shape;375;g2afb5c53d77_0_34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76" name="Google Shape;376;g2afb5c53d77_0_342"/>
          <p:cNvSpPr/>
          <p:nvPr/>
        </p:nvSpPr>
        <p:spPr>
          <a:xfrm>
            <a:off x="3391324" y="3263900"/>
            <a:ext cx="7875000" cy="255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g2afb5c53d77_0_342"/>
          <p:cNvSpPr/>
          <p:nvPr/>
        </p:nvSpPr>
        <p:spPr>
          <a:xfrm>
            <a:off x="2787998" y="3263900"/>
            <a:ext cx="90816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g2afb5c53d77_0_342"/>
          <p:cNvSpPr/>
          <p:nvPr/>
        </p:nvSpPr>
        <p:spPr>
          <a:xfrm>
            <a:off x="2787998" y="3263900"/>
            <a:ext cx="9623700" cy="256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Rowdies"/>
              <a:buNone/>
            </a:pPr>
            <a:r>
              <a:rPr b="1" i="0" lang="en-US" sz="12800" u="none" cap="none" strike="noStrike">
                <a:solidFill>
                  <a:srgbClr val="272727"/>
                </a:solidFill>
                <a:latin typeface="Rowdies"/>
                <a:ea typeface="Rowdies"/>
                <a:cs typeface="Rowdies"/>
                <a:sym typeface="Rowdies"/>
              </a:rPr>
              <a:t>233 COINS</a:t>
            </a:r>
            <a:endParaRPr b="0" i="0" sz="12800" u="none" cap="none" strike="noStrike">
              <a:solidFill>
                <a:schemeClr val="dk1"/>
              </a:solidFill>
              <a:latin typeface="Calibri"/>
              <a:ea typeface="Calibri"/>
              <a:cs typeface="Calibri"/>
              <a:sym typeface="Calibri"/>
            </a:endParaRPr>
          </a:p>
        </p:txBody>
      </p:sp>
      <p:sp>
        <p:nvSpPr>
          <p:cNvPr id="379" name="Google Shape;379;g2afb5c53d77_0_342"/>
          <p:cNvSpPr/>
          <p:nvPr/>
        </p:nvSpPr>
        <p:spPr>
          <a:xfrm>
            <a:off x="3391324" y="52832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g2afb5c53d77_0_342"/>
          <p:cNvSpPr/>
          <p:nvPr/>
        </p:nvSpPr>
        <p:spPr>
          <a:xfrm>
            <a:off x="3323582" y="52832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Treasure Found</a:t>
            </a:r>
            <a:endParaRPr b="0" i="0" sz="3200" u="none" cap="none" strike="noStrike">
              <a:solidFill>
                <a:schemeClr val="dk1"/>
              </a:solidFill>
              <a:latin typeface="Calibri"/>
              <a:ea typeface="Calibri"/>
              <a:cs typeface="Calibri"/>
              <a:sym typeface="Calibri"/>
            </a:endParaRPr>
          </a:p>
        </p:txBody>
      </p:sp>
      <p:sp>
        <p:nvSpPr>
          <p:cNvPr id="381" name="Google Shape;381;g2afb5c53d77_0_342"/>
          <p:cNvSpPr/>
          <p:nvPr/>
        </p:nvSpPr>
        <p:spPr>
          <a:xfrm>
            <a:off x="3391324" y="6985000"/>
            <a:ext cx="7875000" cy="255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g2afb5c53d77_0_342"/>
          <p:cNvSpPr/>
          <p:nvPr/>
        </p:nvSpPr>
        <p:spPr>
          <a:xfrm>
            <a:off x="2337092" y="6985000"/>
            <a:ext cx="99834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g2afb5c53d77_0_342"/>
          <p:cNvSpPr/>
          <p:nvPr/>
        </p:nvSpPr>
        <p:spPr>
          <a:xfrm>
            <a:off x="2337092" y="6985000"/>
            <a:ext cx="10525500" cy="256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Rowdies"/>
              <a:buNone/>
            </a:pPr>
            <a:r>
              <a:rPr b="1" i="0" lang="en-US" sz="12800" u="none" cap="none" strike="noStrike">
                <a:solidFill>
                  <a:srgbClr val="272727"/>
                </a:solidFill>
                <a:latin typeface="Rowdies"/>
                <a:ea typeface="Rowdies"/>
                <a:cs typeface="Rowdies"/>
                <a:sym typeface="Rowdies"/>
              </a:rPr>
              <a:t>456 HOURS</a:t>
            </a:r>
            <a:endParaRPr b="0" i="0" sz="12800" u="none" cap="none" strike="noStrike">
              <a:solidFill>
                <a:schemeClr val="dk1"/>
              </a:solidFill>
              <a:latin typeface="Calibri"/>
              <a:ea typeface="Calibri"/>
              <a:cs typeface="Calibri"/>
              <a:sym typeface="Calibri"/>
            </a:endParaRPr>
          </a:p>
        </p:txBody>
      </p:sp>
      <p:sp>
        <p:nvSpPr>
          <p:cNvPr id="384" name="Google Shape;384;g2afb5c53d77_0_342"/>
          <p:cNvSpPr/>
          <p:nvPr/>
        </p:nvSpPr>
        <p:spPr>
          <a:xfrm>
            <a:off x="3391324" y="90043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g2afb5c53d77_0_342"/>
          <p:cNvSpPr/>
          <p:nvPr/>
        </p:nvSpPr>
        <p:spPr>
          <a:xfrm>
            <a:off x="3323582" y="90043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Duration of Spell Casting</a:t>
            </a:r>
            <a:endParaRPr b="0" i="0" sz="3200" u="none" cap="none" strike="noStrike">
              <a:solidFill>
                <a:schemeClr val="dk1"/>
              </a:solidFill>
              <a:latin typeface="Calibri"/>
              <a:ea typeface="Calibri"/>
              <a:cs typeface="Calibri"/>
              <a:sym typeface="Calibri"/>
            </a:endParaRPr>
          </a:p>
        </p:txBody>
      </p:sp>
      <p:sp>
        <p:nvSpPr>
          <p:cNvPr id="386" name="Google Shape;386;g2afb5c53d77_0_342"/>
          <p:cNvSpPr/>
          <p:nvPr/>
        </p:nvSpPr>
        <p:spPr>
          <a:xfrm>
            <a:off x="13552594" y="3263900"/>
            <a:ext cx="7875000" cy="255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g2afb5c53d77_0_342"/>
          <p:cNvSpPr/>
          <p:nvPr/>
        </p:nvSpPr>
        <p:spPr>
          <a:xfrm>
            <a:off x="15553094" y="3263900"/>
            <a:ext cx="38739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g2afb5c53d77_0_342"/>
          <p:cNvSpPr/>
          <p:nvPr/>
        </p:nvSpPr>
        <p:spPr>
          <a:xfrm>
            <a:off x="15553094" y="3263900"/>
            <a:ext cx="4416000" cy="256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Rowdies"/>
              <a:buNone/>
            </a:pPr>
            <a:r>
              <a:rPr b="1" i="0" lang="en-US" sz="12800" u="none" cap="none" strike="noStrike">
                <a:solidFill>
                  <a:srgbClr val="272727"/>
                </a:solidFill>
                <a:latin typeface="Rowdies"/>
                <a:ea typeface="Rowdies"/>
                <a:cs typeface="Rowdies"/>
                <a:sym typeface="Rowdies"/>
              </a:rPr>
              <a:t>85%</a:t>
            </a:r>
            <a:endParaRPr b="0" i="0" sz="12800" u="none" cap="none" strike="noStrike">
              <a:solidFill>
                <a:schemeClr val="dk1"/>
              </a:solidFill>
              <a:latin typeface="Calibri"/>
              <a:ea typeface="Calibri"/>
              <a:cs typeface="Calibri"/>
              <a:sym typeface="Calibri"/>
            </a:endParaRPr>
          </a:p>
        </p:txBody>
      </p:sp>
      <p:sp>
        <p:nvSpPr>
          <p:cNvPr id="389" name="Google Shape;389;g2afb5c53d77_0_342"/>
          <p:cNvSpPr/>
          <p:nvPr/>
        </p:nvSpPr>
        <p:spPr>
          <a:xfrm>
            <a:off x="13552594" y="52832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g2afb5c53d77_0_342"/>
          <p:cNvSpPr/>
          <p:nvPr/>
        </p:nvSpPr>
        <p:spPr>
          <a:xfrm>
            <a:off x="13484852" y="52832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Wished Granted</a:t>
            </a:r>
            <a:endParaRPr b="0" i="0" sz="3200" u="none" cap="none" strike="noStrike">
              <a:solidFill>
                <a:schemeClr val="dk1"/>
              </a:solidFill>
              <a:latin typeface="Calibri"/>
              <a:ea typeface="Calibri"/>
              <a:cs typeface="Calibri"/>
              <a:sym typeface="Calibri"/>
            </a:endParaRPr>
          </a:p>
        </p:txBody>
      </p:sp>
      <p:sp>
        <p:nvSpPr>
          <p:cNvPr id="391" name="Google Shape;391;g2afb5c53d77_0_342"/>
          <p:cNvSpPr/>
          <p:nvPr/>
        </p:nvSpPr>
        <p:spPr>
          <a:xfrm>
            <a:off x="13552594" y="6985000"/>
            <a:ext cx="7875000" cy="255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g2afb5c53d77_0_342"/>
          <p:cNvSpPr/>
          <p:nvPr/>
        </p:nvSpPr>
        <p:spPr>
          <a:xfrm>
            <a:off x="14162270" y="6985000"/>
            <a:ext cx="66555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g2afb5c53d77_0_342"/>
          <p:cNvSpPr/>
          <p:nvPr/>
        </p:nvSpPr>
        <p:spPr>
          <a:xfrm>
            <a:off x="14162270" y="6985000"/>
            <a:ext cx="7197600" cy="256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Rowdies"/>
              <a:buNone/>
            </a:pPr>
            <a:r>
              <a:rPr b="1" i="0" lang="en-US" sz="12800" u="none" cap="none" strike="noStrike">
                <a:solidFill>
                  <a:srgbClr val="272727"/>
                </a:solidFill>
                <a:latin typeface="Rowdies"/>
                <a:ea typeface="Rowdies"/>
                <a:cs typeface="Rowdies"/>
                <a:sym typeface="Rowdies"/>
              </a:rPr>
              <a:t>535 KM</a:t>
            </a:r>
            <a:endParaRPr b="0" i="0" sz="12800" u="none" cap="none" strike="noStrike">
              <a:solidFill>
                <a:schemeClr val="dk1"/>
              </a:solidFill>
              <a:latin typeface="Calibri"/>
              <a:ea typeface="Calibri"/>
              <a:cs typeface="Calibri"/>
              <a:sym typeface="Calibri"/>
            </a:endParaRPr>
          </a:p>
        </p:txBody>
      </p:sp>
      <p:sp>
        <p:nvSpPr>
          <p:cNvPr id="394" name="Google Shape;394;g2afb5c53d77_0_342"/>
          <p:cNvSpPr/>
          <p:nvPr/>
        </p:nvSpPr>
        <p:spPr>
          <a:xfrm>
            <a:off x="13552594" y="90043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g2afb5c53d77_0_342"/>
          <p:cNvSpPr/>
          <p:nvPr/>
        </p:nvSpPr>
        <p:spPr>
          <a:xfrm>
            <a:off x="13484852" y="90043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1DF"/>
        </a:solidFill>
      </p:bgPr>
    </p:bg>
    <p:spTree>
      <p:nvGrpSpPr>
        <p:cNvPr id="400" name="Shape 400"/>
        <p:cNvGrpSpPr/>
        <p:nvPr/>
      </p:nvGrpSpPr>
      <p:grpSpPr>
        <a:xfrm>
          <a:off x="0" y="0"/>
          <a:ext cx="0" cy="0"/>
          <a:chOff x="0" y="0"/>
          <a:chExt cx="0" cy="0"/>
        </a:xfrm>
      </p:grpSpPr>
      <p:pic>
        <p:nvPicPr>
          <p:cNvPr descr=" " id="401" name="Google Shape;401;g2afb5c53d77_0_371"/>
          <p:cNvPicPr preferRelativeResize="0"/>
          <p:nvPr/>
        </p:nvPicPr>
        <p:blipFill rotWithShape="1">
          <a:blip r:embed="rId3">
            <a:alphaModFix/>
          </a:blip>
          <a:srcRect b="0" l="0" r="0" t="0"/>
          <a:stretch/>
        </p:blipFill>
        <p:spPr>
          <a:xfrm>
            <a:off x="15907055" y="0"/>
            <a:ext cx="8479993" cy="9055869"/>
          </a:xfrm>
          <a:prstGeom prst="rect">
            <a:avLst/>
          </a:prstGeom>
          <a:noFill/>
          <a:ln>
            <a:noFill/>
          </a:ln>
        </p:spPr>
      </p:pic>
      <p:pic>
        <p:nvPicPr>
          <p:cNvPr descr=" " id="402" name="Google Shape;402;g2afb5c53d77_0_371"/>
          <p:cNvPicPr preferRelativeResize="0"/>
          <p:nvPr/>
        </p:nvPicPr>
        <p:blipFill rotWithShape="1">
          <a:blip r:embed="rId4">
            <a:alphaModFix/>
          </a:blip>
          <a:srcRect b="0" l="0" r="0" t="0"/>
          <a:stretch/>
        </p:blipFill>
        <p:spPr>
          <a:xfrm>
            <a:off x="0" y="6324600"/>
            <a:ext cx="15394324" cy="7391400"/>
          </a:xfrm>
          <a:prstGeom prst="rect">
            <a:avLst/>
          </a:prstGeom>
          <a:noFill/>
          <a:ln>
            <a:noFill/>
          </a:ln>
        </p:spPr>
      </p:pic>
      <p:pic>
        <p:nvPicPr>
          <p:cNvPr descr=" " id="403" name="Google Shape;403;g2afb5c53d77_0_371"/>
          <p:cNvPicPr preferRelativeResize="0"/>
          <p:nvPr/>
        </p:nvPicPr>
        <p:blipFill rotWithShape="1">
          <a:blip r:embed="rId5">
            <a:alphaModFix/>
          </a:blip>
          <a:srcRect b="0" l="0" r="0" t="0"/>
          <a:stretch/>
        </p:blipFill>
        <p:spPr>
          <a:xfrm>
            <a:off x="838305" y="7086600"/>
            <a:ext cx="584031" cy="6251203"/>
          </a:xfrm>
          <a:prstGeom prst="rect">
            <a:avLst/>
          </a:prstGeom>
          <a:noFill/>
          <a:ln>
            <a:noFill/>
          </a:ln>
        </p:spPr>
      </p:pic>
      <p:sp>
        <p:nvSpPr>
          <p:cNvPr id="404" name="Google Shape;404;g2afb5c53d77_0_37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5" name="Google Shape;405;g2afb5c53d77_0_37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06" name="Google Shape;406;g2afb5c53d77_0_371"/>
          <p:cNvSpPr/>
          <p:nvPr/>
        </p:nvSpPr>
        <p:spPr>
          <a:xfrm>
            <a:off x="6841922" y="1143000"/>
            <a:ext cx="10690500" cy="1596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Rowdies"/>
              <a:buNone/>
            </a:pPr>
            <a:r>
              <a:rPr b="1" i="0" lang="en-US" sz="8000" u="none" cap="none" strike="noStrike">
                <a:solidFill>
                  <a:srgbClr val="272727"/>
                </a:solidFill>
                <a:latin typeface="Rowdies"/>
                <a:ea typeface="Rowdies"/>
                <a:cs typeface="Rowdies"/>
                <a:sym typeface="Rowdies"/>
              </a:rPr>
              <a:t>SOME GRAPH</a:t>
            </a:r>
            <a:endParaRPr b="0" i="0" sz="8000" u="none" cap="none" strike="noStrike">
              <a:solidFill>
                <a:schemeClr val="dk1"/>
              </a:solidFill>
              <a:latin typeface="Calibri"/>
              <a:ea typeface="Calibri"/>
              <a:cs typeface="Calibri"/>
              <a:sym typeface="Calibri"/>
            </a:endParaRPr>
          </a:p>
        </p:txBody>
      </p:sp>
      <p:sp>
        <p:nvSpPr>
          <p:cNvPr id="407" name="Google Shape;407;g2afb5c53d77_0_371"/>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g2afb5c53d77_0_371"/>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50001"/>
              </a:buClr>
              <a:buSzPts val="1820"/>
              <a:buFont typeface="Lato"/>
              <a:buNone/>
            </a:pPr>
            <a:r>
              <a:rPr b="0" i="0" lang="en-US" sz="1820" u="none" cap="none" strike="noStrike">
                <a:solidFill>
                  <a:srgbClr val="D50001"/>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409" name="Google Shape;409;g2afb5c53d77_0_371"/>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50001"/>
              </a:buClr>
              <a:buSzPts val="2185"/>
              <a:buFont typeface="Lato"/>
              <a:buNone/>
            </a:pPr>
            <a:r>
              <a:rPr b="0" i="0" lang="en-US" sz="2185" u="none" cap="none" strike="noStrike">
                <a:solidFill>
                  <a:srgbClr val="D50001"/>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410" name="Google Shape;410;g2afb5c53d77_0_371"/>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50001"/>
              </a:buClr>
              <a:buSzPts val="2185"/>
              <a:buFont typeface="Lato"/>
              <a:buNone/>
            </a:pPr>
            <a:r>
              <a:rPr b="0" i="0" lang="en-US" sz="2185" u="none" cap="none" strike="noStrike">
                <a:solidFill>
                  <a:srgbClr val="D50001"/>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411" name="Google Shape;411;g2afb5c53d77_0_371"/>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50001"/>
              </a:buClr>
              <a:buSzPts val="2185"/>
              <a:buFont typeface="Lato"/>
              <a:buNone/>
            </a:pPr>
            <a:r>
              <a:rPr b="0" i="0" lang="en-US" sz="2185" u="none" cap="none" strike="noStrike">
                <a:solidFill>
                  <a:srgbClr val="D50001"/>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412" name="Google Shape;412;g2afb5c53d77_0_371"/>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50001"/>
              </a:buClr>
              <a:buSzPts val="2185"/>
              <a:buFont typeface="Lato"/>
              <a:buNone/>
            </a:pPr>
            <a:r>
              <a:rPr b="0" i="0" lang="en-US" sz="2185" u="none" cap="none" strike="noStrike">
                <a:solidFill>
                  <a:srgbClr val="D50001"/>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413" name="Google Shape;413;g2afb5c53d77_0_371"/>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50001"/>
              </a:buClr>
              <a:buSzPts val="2185"/>
              <a:buFont typeface="Lato"/>
              <a:buNone/>
            </a:pPr>
            <a:r>
              <a:rPr b="0" i="0" lang="en-US" sz="2185" u="none" cap="none" strike="noStrike">
                <a:solidFill>
                  <a:srgbClr val="D50001"/>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414" name="Google Shape;414;g2afb5c53d77_0_371"/>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50001"/>
              </a:buClr>
              <a:buSzPts val="2185"/>
              <a:buFont typeface="Lato"/>
              <a:buNone/>
            </a:pPr>
            <a:r>
              <a:rPr b="0" i="0" lang="en-US" sz="2185" u="none" cap="none" strike="noStrike">
                <a:solidFill>
                  <a:srgbClr val="D50001"/>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415" name="Google Shape;415;g2afb5c53d77_0_371"/>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50001"/>
              </a:buClr>
              <a:buSzPts val="2185"/>
              <a:buFont typeface="Lato"/>
              <a:buNone/>
            </a:pPr>
            <a:r>
              <a:rPr b="0" i="0" lang="en-US" sz="2185" u="none" cap="none" strike="noStrike">
                <a:solidFill>
                  <a:srgbClr val="D50001"/>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416" name="Google Shape;416;g2afb5c53d77_0_371"/>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50001"/>
              </a:buClr>
              <a:buSzPts val="2185"/>
              <a:buFont typeface="Lato"/>
              <a:buNone/>
            </a:pPr>
            <a:r>
              <a:rPr b="0" i="0" lang="en-US" sz="2185" u="none" cap="none" strike="noStrike">
                <a:solidFill>
                  <a:srgbClr val="D50001"/>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417" name="Google Shape;417;g2afb5c53d77_0_371"/>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50001"/>
              </a:buClr>
              <a:buSzPts val="1820"/>
              <a:buFont typeface="Lato"/>
              <a:buNone/>
            </a:pPr>
            <a:r>
              <a:rPr b="0" i="0" lang="en-US" sz="1820" u="none" cap="none" strike="noStrike">
                <a:solidFill>
                  <a:srgbClr val="D50001"/>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418" name="Google Shape;418;g2afb5c53d77_0_371"/>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50001"/>
              </a:buClr>
              <a:buSzPts val="1820"/>
              <a:buFont typeface="Lato"/>
              <a:buNone/>
            </a:pPr>
            <a:r>
              <a:rPr b="0" i="0" lang="en-US" sz="1820" u="none" cap="none" strike="noStrike">
                <a:solidFill>
                  <a:srgbClr val="D50001"/>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419" name="Google Shape;419;g2afb5c53d77_0_371"/>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50001"/>
              </a:buClr>
              <a:buSzPts val="1820"/>
              <a:buFont typeface="Lato"/>
              <a:buNone/>
            </a:pPr>
            <a:r>
              <a:rPr b="0" i="0" lang="en-US" sz="1820" u="none" cap="none" strike="noStrike">
                <a:solidFill>
                  <a:srgbClr val="D50001"/>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420" name="Google Shape;420;g2afb5c53d77_0_371"/>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50001"/>
              </a:buClr>
              <a:buSzPts val="1820"/>
              <a:buFont typeface="Lato"/>
              <a:buNone/>
            </a:pPr>
            <a:r>
              <a:rPr b="0" i="0" lang="en-US" sz="1820" u="none" cap="none" strike="noStrike">
                <a:solidFill>
                  <a:srgbClr val="D50001"/>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421" name="Google Shape;421;g2afb5c53d77_0_371"/>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50001"/>
              </a:buClr>
              <a:buSzPts val="1820"/>
              <a:buFont typeface="Lato"/>
              <a:buNone/>
            </a:pPr>
            <a:r>
              <a:rPr b="0" i="0" lang="en-US" sz="1820" u="none" cap="none" strike="noStrike">
                <a:solidFill>
                  <a:srgbClr val="D50001"/>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422" name="Google Shape;422;g2afb5c53d77_0_371"/>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50001"/>
              </a:buClr>
              <a:buSzPts val="1820"/>
              <a:buFont typeface="Lato"/>
              <a:buNone/>
            </a:pPr>
            <a:r>
              <a:rPr b="0" i="0" lang="en-US" sz="1820" u="none" cap="none" strike="noStrike">
                <a:solidFill>
                  <a:srgbClr val="D50001"/>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423" name="Google Shape;423;g2afb5c53d77_0_371"/>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50001"/>
              </a:buClr>
              <a:buSzPts val="1820"/>
              <a:buFont typeface="Lato"/>
              <a:buNone/>
            </a:pPr>
            <a:r>
              <a:rPr b="0" i="0" lang="en-US" sz="1820" u="none" cap="none" strike="noStrike">
                <a:solidFill>
                  <a:srgbClr val="D50001"/>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424" name="Google Shape;424;g2afb5c53d77_0_371"/>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50001"/>
              </a:buClr>
              <a:buSzPts val="1820"/>
              <a:buFont typeface="Lato"/>
              <a:buNone/>
            </a:pPr>
            <a:r>
              <a:rPr b="0" i="0" lang="en-US" sz="1820" u="none" cap="none" strike="noStrike">
                <a:solidFill>
                  <a:srgbClr val="D50001"/>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25" name="Google Shape;425;g2afb5c53d77_0_371"/>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50001"/>
              </a:buClr>
              <a:buSzPts val="1820"/>
              <a:buFont typeface="Lato"/>
              <a:buNone/>
            </a:pPr>
            <a:r>
              <a:rPr b="0" i="0" lang="en-US" sz="1820" u="none" cap="none" strike="noStrike">
                <a:solidFill>
                  <a:srgbClr val="D50001"/>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26" name="Google Shape;426;g2afb5c53d77_0_371"/>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50001"/>
              </a:buClr>
              <a:buSzPts val="1820"/>
              <a:buFont typeface="Lato"/>
              <a:buNone/>
            </a:pPr>
            <a:r>
              <a:rPr b="0" i="0" lang="en-US" sz="1820" u="none" cap="none" strike="noStrike">
                <a:solidFill>
                  <a:srgbClr val="D50001"/>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27" name="Google Shape;427;g2afb5c53d77_0_371"/>
          <p:cNvPicPr preferRelativeResize="0"/>
          <p:nvPr/>
        </p:nvPicPr>
        <p:blipFill rotWithShape="1">
          <a:blip r:embed="rId7">
            <a:alphaModFix/>
          </a:blip>
          <a:srcRect b="0" l="0" r="0" t="0"/>
          <a:stretch/>
        </p:blipFill>
        <p:spPr>
          <a:xfrm>
            <a:off x="3368467" y="3771900"/>
            <a:ext cx="8291592" cy="5511006"/>
          </a:xfrm>
          <a:prstGeom prst="rect">
            <a:avLst/>
          </a:prstGeom>
          <a:noFill/>
          <a:ln>
            <a:noFill/>
          </a:ln>
        </p:spPr>
      </p:pic>
      <p:pic>
        <p:nvPicPr>
          <p:cNvPr descr=" " id="428" name="Google Shape;428;g2afb5c53d77_0_371"/>
          <p:cNvPicPr preferRelativeResize="0"/>
          <p:nvPr/>
        </p:nvPicPr>
        <p:blipFill rotWithShape="1">
          <a:blip r:embed="rId8">
            <a:alphaModFix/>
          </a:blip>
          <a:srcRect b="0" l="0" r="0" t="0"/>
          <a:stretch/>
        </p:blipFill>
        <p:spPr>
          <a:xfrm>
            <a:off x="4512766" y="4185444"/>
            <a:ext cx="11567" cy="5258445"/>
          </a:xfrm>
          <a:prstGeom prst="rect">
            <a:avLst/>
          </a:prstGeom>
          <a:noFill/>
          <a:ln>
            <a:noFill/>
          </a:ln>
        </p:spPr>
      </p:pic>
      <p:pic>
        <p:nvPicPr>
          <p:cNvPr descr=" " id="429" name="Google Shape;429;g2afb5c53d77_0_371"/>
          <p:cNvPicPr preferRelativeResize="0"/>
          <p:nvPr/>
        </p:nvPicPr>
        <p:blipFill rotWithShape="1">
          <a:blip r:embed="rId9">
            <a:alphaModFix/>
          </a:blip>
          <a:srcRect b="0" l="0" r="0" t="0"/>
          <a:stretch/>
        </p:blipFill>
        <p:spPr>
          <a:xfrm>
            <a:off x="5651279" y="4185444"/>
            <a:ext cx="11567" cy="5258445"/>
          </a:xfrm>
          <a:prstGeom prst="rect">
            <a:avLst/>
          </a:prstGeom>
          <a:noFill/>
          <a:ln>
            <a:noFill/>
          </a:ln>
        </p:spPr>
      </p:pic>
      <p:pic>
        <p:nvPicPr>
          <p:cNvPr descr=" " id="430" name="Google Shape;430;g2afb5c53d77_0_371"/>
          <p:cNvPicPr preferRelativeResize="0"/>
          <p:nvPr/>
        </p:nvPicPr>
        <p:blipFill rotWithShape="1">
          <a:blip r:embed="rId10">
            <a:alphaModFix/>
          </a:blip>
          <a:srcRect b="0" l="0" r="0" t="0"/>
          <a:stretch/>
        </p:blipFill>
        <p:spPr>
          <a:xfrm>
            <a:off x="6789795" y="4185444"/>
            <a:ext cx="11567" cy="5258445"/>
          </a:xfrm>
          <a:prstGeom prst="rect">
            <a:avLst/>
          </a:prstGeom>
          <a:noFill/>
          <a:ln>
            <a:noFill/>
          </a:ln>
        </p:spPr>
      </p:pic>
      <p:pic>
        <p:nvPicPr>
          <p:cNvPr descr=" " id="431" name="Google Shape;431;g2afb5c53d77_0_371"/>
          <p:cNvPicPr preferRelativeResize="0"/>
          <p:nvPr/>
        </p:nvPicPr>
        <p:blipFill rotWithShape="1">
          <a:blip r:embed="rId11">
            <a:alphaModFix/>
          </a:blip>
          <a:srcRect b="0" l="0" r="0" t="0"/>
          <a:stretch/>
        </p:blipFill>
        <p:spPr>
          <a:xfrm>
            <a:off x="7928309" y="4185444"/>
            <a:ext cx="11567" cy="5258445"/>
          </a:xfrm>
          <a:prstGeom prst="rect">
            <a:avLst/>
          </a:prstGeom>
          <a:noFill/>
          <a:ln>
            <a:noFill/>
          </a:ln>
        </p:spPr>
      </p:pic>
      <p:pic>
        <p:nvPicPr>
          <p:cNvPr descr=" " id="432" name="Google Shape;432;g2afb5c53d77_0_371"/>
          <p:cNvPicPr preferRelativeResize="0"/>
          <p:nvPr/>
        </p:nvPicPr>
        <p:blipFill rotWithShape="1">
          <a:blip r:embed="rId12">
            <a:alphaModFix/>
          </a:blip>
          <a:srcRect b="0" l="0" r="0" t="0"/>
          <a:stretch/>
        </p:blipFill>
        <p:spPr>
          <a:xfrm>
            <a:off x="9066828" y="4185444"/>
            <a:ext cx="11567" cy="5258445"/>
          </a:xfrm>
          <a:prstGeom prst="rect">
            <a:avLst/>
          </a:prstGeom>
          <a:noFill/>
          <a:ln>
            <a:noFill/>
          </a:ln>
        </p:spPr>
      </p:pic>
      <p:pic>
        <p:nvPicPr>
          <p:cNvPr descr=" " id="433" name="Google Shape;433;g2afb5c53d77_0_371"/>
          <p:cNvPicPr preferRelativeResize="0"/>
          <p:nvPr/>
        </p:nvPicPr>
        <p:blipFill rotWithShape="1">
          <a:blip r:embed="rId13">
            <a:alphaModFix/>
          </a:blip>
          <a:srcRect b="0" l="0" r="0" t="0"/>
          <a:stretch/>
        </p:blipFill>
        <p:spPr>
          <a:xfrm>
            <a:off x="10205341" y="4185444"/>
            <a:ext cx="11567" cy="5258445"/>
          </a:xfrm>
          <a:prstGeom prst="rect">
            <a:avLst/>
          </a:prstGeom>
          <a:noFill/>
          <a:ln>
            <a:noFill/>
          </a:ln>
        </p:spPr>
      </p:pic>
      <p:pic>
        <p:nvPicPr>
          <p:cNvPr descr=" " id="434" name="Google Shape;434;g2afb5c53d77_0_371"/>
          <p:cNvPicPr preferRelativeResize="0"/>
          <p:nvPr/>
        </p:nvPicPr>
        <p:blipFill rotWithShape="1">
          <a:blip r:embed="rId14">
            <a:alphaModFix/>
          </a:blip>
          <a:srcRect b="0" l="0" r="0" t="0"/>
          <a:stretch/>
        </p:blipFill>
        <p:spPr>
          <a:xfrm>
            <a:off x="11343854" y="4185444"/>
            <a:ext cx="11567" cy="5258445"/>
          </a:xfrm>
          <a:prstGeom prst="rect">
            <a:avLst/>
          </a:prstGeom>
          <a:noFill/>
          <a:ln>
            <a:noFill/>
          </a:ln>
        </p:spPr>
      </p:pic>
      <p:pic>
        <p:nvPicPr>
          <p:cNvPr descr=" " id="435" name="Google Shape;435;g2afb5c53d77_0_371"/>
          <p:cNvPicPr preferRelativeResize="0"/>
          <p:nvPr/>
        </p:nvPicPr>
        <p:blipFill rotWithShape="1">
          <a:blip r:embed="rId15">
            <a:alphaModFix/>
          </a:blip>
          <a:srcRect b="0" l="0" r="0" t="0"/>
          <a:stretch/>
        </p:blipFill>
        <p:spPr>
          <a:xfrm>
            <a:off x="3355539" y="5483845"/>
            <a:ext cx="8050167" cy="2373585"/>
          </a:xfrm>
          <a:prstGeom prst="rect">
            <a:avLst/>
          </a:prstGeom>
          <a:noFill/>
          <a:ln>
            <a:noFill/>
          </a:ln>
        </p:spPr>
      </p:pic>
      <p:pic>
        <p:nvPicPr>
          <p:cNvPr descr=" " id="436" name="Google Shape;436;g2afb5c53d77_0_371"/>
          <p:cNvPicPr preferRelativeResize="0"/>
          <p:nvPr/>
        </p:nvPicPr>
        <p:blipFill rotWithShape="1">
          <a:blip r:embed="rId16">
            <a:alphaModFix/>
          </a:blip>
          <a:srcRect b="0" l="0" r="0" t="0"/>
          <a:stretch/>
        </p:blipFill>
        <p:spPr>
          <a:xfrm>
            <a:off x="3369143" y="6359525"/>
            <a:ext cx="8044030" cy="2268538"/>
          </a:xfrm>
          <a:prstGeom prst="rect">
            <a:avLst/>
          </a:prstGeom>
          <a:noFill/>
          <a:ln>
            <a:noFill/>
          </a:ln>
        </p:spPr>
      </p:pic>
      <p:pic>
        <p:nvPicPr>
          <p:cNvPr descr=" " id="437" name="Google Shape;437;g2afb5c53d77_0_371"/>
          <p:cNvPicPr preferRelativeResize="0"/>
          <p:nvPr/>
        </p:nvPicPr>
        <p:blipFill rotWithShape="1">
          <a:blip r:embed="rId17">
            <a:alphaModFix/>
          </a:blip>
          <a:srcRect b="0" l="0" r="0" t="0"/>
          <a:stretch/>
        </p:blipFill>
        <p:spPr>
          <a:xfrm>
            <a:off x="4441751" y="6055643"/>
            <a:ext cx="153591" cy="153566"/>
          </a:xfrm>
          <a:prstGeom prst="rect">
            <a:avLst/>
          </a:prstGeom>
          <a:noFill/>
          <a:ln>
            <a:noFill/>
          </a:ln>
        </p:spPr>
      </p:pic>
      <p:pic>
        <p:nvPicPr>
          <p:cNvPr descr=" " id="438" name="Google Shape;438;g2afb5c53d77_0_371"/>
          <p:cNvPicPr preferRelativeResize="0"/>
          <p:nvPr/>
        </p:nvPicPr>
        <p:blipFill rotWithShape="1">
          <a:blip r:embed="rId18">
            <a:alphaModFix/>
          </a:blip>
          <a:srcRect b="0" l="0" r="0" t="0"/>
          <a:stretch/>
        </p:blipFill>
        <p:spPr>
          <a:xfrm>
            <a:off x="4441751" y="6981130"/>
            <a:ext cx="153591" cy="153566"/>
          </a:xfrm>
          <a:prstGeom prst="rect">
            <a:avLst/>
          </a:prstGeom>
          <a:noFill/>
          <a:ln>
            <a:noFill/>
          </a:ln>
        </p:spPr>
      </p:pic>
      <p:pic>
        <p:nvPicPr>
          <p:cNvPr descr=" " id="439" name="Google Shape;439;g2afb5c53d77_0_371"/>
          <p:cNvPicPr preferRelativeResize="0"/>
          <p:nvPr/>
        </p:nvPicPr>
        <p:blipFill rotWithShape="1">
          <a:blip r:embed="rId19">
            <a:alphaModFix/>
          </a:blip>
          <a:srcRect b="0" l="0" r="0" t="0"/>
          <a:stretch/>
        </p:blipFill>
        <p:spPr>
          <a:xfrm>
            <a:off x="5580267" y="5651277"/>
            <a:ext cx="153591" cy="153566"/>
          </a:xfrm>
          <a:prstGeom prst="rect">
            <a:avLst/>
          </a:prstGeom>
          <a:noFill/>
          <a:ln>
            <a:noFill/>
          </a:ln>
        </p:spPr>
      </p:pic>
      <p:pic>
        <p:nvPicPr>
          <p:cNvPr descr=" " id="440" name="Google Shape;440;g2afb5c53d77_0_371"/>
          <p:cNvPicPr preferRelativeResize="0"/>
          <p:nvPr/>
        </p:nvPicPr>
        <p:blipFill rotWithShape="1">
          <a:blip r:embed="rId20">
            <a:alphaModFix/>
          </a:blip>
          <a:srcRect b="0" l="0" r="0" t="0"/>
          <a:stretch/>
        </p:blipFill>
        <p:spPr>
          <a:xfrm>
            <a:off x="5580267" y="7415510"/>
            <a:ext cx="153591" cy="153566"/>
          </a:xfrm>
          <a:prstGeom prst="rect">
            <a:avLst/>
          </a:prstGeom>
          <a:noFill/>
          <a:ln>
            <a:noFill/>
          </a:ln>
        </p:spPr>
      </p:pic>
      <p:pic>
        <p:nvPicPr>
          <p:cNvPr descr=" " id="441" name="Google Shape;441;g2afb5c53d77_0_371"/>
          <p:cNvPicPr preferRelativeResize="0"/>
          <p:nvPr/>
        </p:nvPicPr>
        <p:blipFill rotWithShape="1">
          <a:blip r:embed="rId21">
            <a:alphaModFix/>
          </a:blip>
          <a:srcRect b="0" l="0" r="0" t="0"/>
          <a:stretch/>
        </p:blipFill>
        <p:spPr>
          <a:xfrm>
            <a:off x="6718783" y="7732812"/>
            <a:ext cx="153591" cy="153566"/>
          </a:xfrm>
          <a:prstGeom prst="rect">
            <a:avLst/>
          </a:prstGeom>
          <a:noFill/>
          <a:ln>
            <a:noFill/>
          </a:ln>
        </p:spPr>
      </p:pic>
      <p:pic>
        <p:nvPicPr>
          <p:cNvPr descr=" " id="442" name="Google Shape;442;g2afb5c53d77_0_371"/>
          <p:cNvPicPr preferRelativeResize="0"/>
          <p:nvPr/>
        </p:nvPicPr>
        <p:blipFill rotWithShape="1">
          <a:blip r:embed="rId22">
            <a:alphaModFix/>
          </a:blip>
          <a:srcRect b="0" l="0" r="0" t="0"/>
          <a:stretch/>
        </p:blipFill>
        <p:spPr>
          <a:xfrm>
            <a:off x="6718783" y="6311826"/>
            <a:ext cx="153591" cy="153566"/>
          </a:xfrm>
          <a:prstGeom prst="rect">
            <a:avLst/>
          </a:prstGeom>
          <a:noFill/>
          <a:ln>
            <a:noFill/>
          </a:ln>
        </p:spPr>
      </p:pic>
      <p:pic>
        <p:nvPicPr>
          <p:cNvPr descr=" " id="443" name="Google Shape;443;g2afb5c53d77_0_371"/>
          <p:cNvPicPr preferRelativeResize="0"/>
          <p:nvPr/>
        </p:nvPicPr>
        <p:blipFill rotWithShape="1">
          <a:blip r:embed="rId23">
            <a:alphaModFix/>
          </a:blip>
          <a:srcRect b="0" l="0" r="0" t="0"/>
          <a:stretch/>
        </p:blipFill>
        <p:spPr>
          <a:xfrm>
            <a:off x="7861923" y="6733232"/>
            <a:ext cx="153591" cy="153566"/>
          </a:xfrm>
          <a:prstGeom prst="rect">
            <a:avLst/>
          </a:prstGeom>
          <a:noFill/>
          <a:ln>
            <a:noFill/>
          </a:ln>
        </p:spPr>
      </p:pic>
      <p:pic>
        <p:nvPicPr>
          <p:cNvPr descr=" " id="444" name="Google Shape;444;g2afb5c53d77_0_371"/>
          <p:cNvPicPr preferRelativeResize="0"/>
          <p:nvPr/>
        </p:nvPicPr>
        <p:blipFill rotWithShape="1">
          <a:blip r:embed="rId24">
            <a:alphaModFix/>
          </a:blip>
          <a:srcRect b="0" l="0" r="0" t="0"/>
          <a:stretch/>
        </p:blipFill>
        <p:spPr>
          <a:xfrm>
            <a:off x="7861923" y="6420644"/>
            <a:ext cx="153591" cy="153566"/>
          </a:xfrm>
          <a:prstGeom prst="rect">
            <a:avLst/>
          </a:prstGeom>
          <a:noFill/>
          <a:ln>
            <a:noFill/>
          </a:ln>
        </p:spPr>
      </p:pic>
      <p:pic>
        <p:nvPicPr>
          <p:cNvPr descr=" " id="445" name="Google Shape;445;g2afb5c53d77_0_371"/>
          <p:cNvPicPr preferRelativeResize="0"/>
          <p:nvPr/>
        </p:nvPicPr>
        <p:blipFill rotWithShape="1">
          <a:blip r:embed="rId25">
            <a:alphaModFix/>
          </a:blip>
          <a:srcRect b="0" l="0" r="0" t="0"/>
          <a:stretch/>
        </p:blipFill>
        <p:spPr>
          <a:xfrm>
            <a:off x="8995813" y="7667575"/>
            <a:ext cx="153591" cy="153566"/>
          </a:xfrm>
          <a:prstGeom prst="rect">
            <a:avLst/>
          </a:prstGeom>
          <a:noFill/>
          <a:ln>
            <a:noFill/>
          </a:ln>
        </p:spPr>
      </p:pic>
      <p:pic>
        <p:nvPicPr>
          <p:cNvPr descr=" " id="446" name="Google Shape;446;g2afb5c53d77_0_371"/>
          <p:cNvPicPr preferRelativeResize="0"/>
          <p:nvPr/>
        </p:nvPicPr>
        <p:blipFill rotWithShape="1">
          <a:blip r:embed="rId26">
            <a:alphaModFix/>
          </a:blip>
          <a:srcRect b="0" l="0" r="0" t="0"/>
          <a:stretch/>
        </p:blipFill>
        <p:spPr>
          <a:xfrm>
            <a:off x="8995813" y="7076877"/>
            <a:ext cx="153591" cy="153566"/>
          </a:xfrm>
          <a:prstGeom prst="rect">
            <a:avLst/>
          </a:prstGeom>
          <a:noFill/>
          <a:ln>
            <a:noFill/>
          </a:ln>
        </p:spPr>
      </p:pic>
      <p:pic>
        <p:nvPicPr>
          <p:cNvPr descr=" " id="447" name="Google Shape;447;g2afb5c53d77_0_371"/>
          <p:cNvPicPr preferRelativeResize="0"/>
          <p:nvPr/>
        </p:nvPicPr>
        <p:blipFill rotWithShape="1">
          <a:blip r:embed="rId27">
            <a:alphaModFix/>
          </a:blip>
          <a:srcRect b="0" l="0" r="0" t="0"/>
          <a:stretch/>
        </p:blipFill>
        <p:spPr>
          <a:xfrm>
            <a:off x="10138955" y="6972449"/>
            <a:ext cx="153591" cy="153566"/>
          </a:xfrm>
          <a:prstGeom prst="rect">
            <a:avLst/>
          </a:prstGeom>
          <a:noFill/>
          <a:ln>
            <a:noFill/>
          </a:ln>
        </p:spPr>
      </p:pic>
      <p:pic>
        <p:nvPicPr>
          <p:cNvPr descr=" " id="448" name="Google Shape;448;g2afb5c53d77_0_371"/>
          <p:cNvPicPr preferRelativeResize="0"/>
          <p:nvPr/>
        </p:nvPicPr>
        <p:blipFill rotWithShape="1">
          <a:blip r:embed="rId28">
            <a:alphaModFix/>
          </a:blip>
          <a:srcRect b="0" l="0" r="0" t="0"/>
          <a:stretch/>
        </p:blipFill>
        <p:spPr>
          <a:xfrm>
            <a:off x="10138955" y="6572771"/>
            <a:ext cx="153591" cy="153566"/>
          </a:xfrm>
          <a:prstGeom prst="rect">
            <a:avLst/>
          </a:prstGeom>
          <a:noFill/>
          <a:ln>
            <a:noFill/>
          </a:ln>
        </p:spPr>
      </p:pic>
      <p:sp>
        <p:nvSpPr>
          <p:cNvPr id="449" name="Google Shape;449;g2afb5c53d77_0_371"/>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g2afb5c53d77_0_371"/>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1" name="Google Shape;451;g2afb5c53d77_0_371"/>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pic>
        <p:nvPicPr>
          <p:cNvPr descr=" " id="452" name="Google Shape;452;g2afb5c53d77_0_371"/>
          <p:cNvPicPr preferRelativeResize="0"/>
          <p:nvPr/>
        </p:nvPicPr>
        <p:blipFill rotWithShape="1">
          <a:blip r:embed="rId30">
            <a:alphaModFix/>
          </a:blip>
          <a:srcRect b="0" l="0" r="0" t="0"/>
          <a:stretch/>
        </p:blipFill>
        <p:spPr>
          <a:xfrm>
            <a:off x="14403600" y="4191000"/>
            <a:ext cx="5575997" cy="5575300"/>
          </a:xfrm>
          <a:prstGeom prst="rect">
            <a:avLst/>
          </a:prstGeom>
          <a:noFill/>
          <a:ln>
            <a:noFill/>
          </a:ln>
        </p:spPr>
      </p:pic>
      <p:sp>
        <p:nvSpPr>
          <p:cNvPr id="453" name="Google Shape;453;g2afb5c53d77_0_371"/>
          <p:cNvSpPr/>
          <p:nvPr/>
        </p:nvSpPr>
        <p:spPr>
          <a:xfrm>
            <a:off x="16035754" y="6365379"/>
            <a:ext cx="23244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g2afb5c53d77_0_371"/>
          <p:cNvSpPr/>
          <p:nvPr/>
        </p:nvSpPr>
        <p:spPr>
          <a:xfrm>
            <a:off x="16035754" y="6330950"/>
            <a:ext cx="25275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owdies"/>
              <a:buNone/>
            </a:pPr>
            <a:r>
              <a:rPr b="1" i="0" lang="en-US" sz="4800" u="none" cap="none" strike="noStrike">
                <a:solidFill>
                  <a:srgbClr val="0E0E0E"/>
                </a:solidFill>
                <a:latin typeface="Rowdies"/>
                <a:ea typeface="Rowdies"/>
                <a:cs typeface="Rowdies"/>
                <a:sym typeface="Rowdies"/>
              </a:rPr>
              <a:t>34.574</a:t>
            </a:r>
            <a:endParaRPr b="0" i="0" sz="4800" u="none" cap="none" strike="noStrike">
              <a:solidFill>
                <a:schemeClr val="dk1"/>
              </a:solidFill>
              <a:latin typeface="Calibri"/>
              <a:ea typeface="Calibri"/>
              <a:cs typeface="Calibri"/>
              <a:sym typeface="Calibri"/>
            </a:endParaRPr>
          </a:p>
        </p:txBody>
      </p:sp>
      <p:sp>
        <p:nvSpPr>
          <p:cNvPr id="455" name="Google Shape;455;g2afb5c53d77_0_371"/>
          <p:cNvSpPr/>
          <p:nvPr/>
        </p:nvSpPr>
        <p:spPr>
          <a:xfrm>
            <a:off x="16747043" y="7092950"/>
            <a:ext cx="10374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Total</a:t>
            </a:r>
            <a:endParaRPr b="0" i="0" sz="3200" u="none" cap="none" strike="noStrike">
              <a:solidFill>
                <a:schemeClr val="dk1"/>
              </a:solidFill>
              <a:latin typeface="Calibri"/>
              <a:ea typeface="Calibri"/>
              <a:cs typeface="Calibri"/>
              <a:sym typeface="Calibri"/>
            </a:endParaRPr>
          </a:p>
        </p:txBody>
      </p:sp>
      <p:sp>
        <p:nvSpPr>
          <p:cNvPr id="456" name="Google Shape;456;g2afb5c53d77_0_371"/>
          <p:cNvSpPr/>
          <p:nvPr/>
        </p:nvSpPr>
        <p:spPr>
          <a:xfrm>
            <a:off x="13260457" y="10515600"/>
            <a:ext cx="78750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g2afb5c53d77_0_371"/>
          <p:cNvSpPr/>
          <p:nvPr/>
        </p:nvSpPr>
        <p:spPr>
          <a:xfrm>
            <a:off x="13260457" y="10515600"/>
            <a:ext cx="78750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g2afb5c53d77_0_371"/>
          <p:cNvSpPr/>
          <p:nvPr/>
        </p:nvSpPr>
        <p:spPr>
          <a:xfrm>
            <a:off x="13158845" y="10515600"/>
            <a:ext cx="80781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owdies"/>
              <a:buNone/>
            </a:pPr>
            <a:r>
              <a:rPr b="1" i="0" lang="en-US" sz="4800" u="none" cap="none" strike="noStrike">
                <a:solidFill>
                  <a:srgbClr val="0E0E0E"/>
                </a:solidFill>
                <a:latin typeface="Rowdies"/>
                <a:ea typeface="Rowdies"/>
                <a:cs typeface="Rowdies"/>
                <a:sym typeface="Rowdies"/>
              </a:rPr>
              <a:t>TREASURE FOUND</a:t>
            </a:r>
            <a:endParaRPr b="0" i="0" sz="4800" u="none" cap="none" strike="noStrike">
              <a:solidFill>
                <a:schemeClr val="dk1"/>
              </a:solidFill>
              <a:latin typeface="Calibri"/>
              <a:ea typeface="Calibri"/>
              <a:cs typeface="Calibri"/>
              <a:sym typeface="Calibri"/>
            </a:endParaRPr>
          </a:p>
        </p:txBody>
      </p:sp>
      <p:sp>
        <p:nvSpPr>
          <p:cNvPr id="459" name="Google Shape;459;g2afb5c53d77_0_371"/>
          <p:cNvSpPr/>
          <p:nvPr/>
        </p:nvSpPr>
        <p:spPr>
          <a:xfrm>
            <a:off x="13192716" y="113792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60" name="Google Shape;460;g2afb5c53d77_0_371"/>
          <p:cNvSpPr/>
          <p:nvPr/>
        </p:nvSpPr>
        <p:spPr>
          <a:xfrm>
            <a:off x="3251606" y="10515600"/>
            <a:ext cx="78750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g2afb5c53d77_0_371"/>
          <p:cNvSpPr/>
          <p:nvPr/>
        </p:nvSpPr>
        <p:spPr>
          <a:xfrm>
            <a:off x="3251606" y="10515600"/>
            <a:ext cx="78750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g2afb5c53d77_0_371"/>
          <p:cNvSpPr/>
          <p:nvPr/>
        </p:nvSpPr>
        <p:spPr>
          <a:xfrm>
            <a:off x="3149994" y="10515600"/>
            <a:ext cx="80781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owdies"/>
              <a:buNone/>
            </a:pPr>
            <a:r>
              <a:rPr b="1" i="0" lang="en-US" sz="4800" u="none" cap="none" strike="noStrike">
                <a:solidFill>
                  <a:srgbClr val="0E0E0E"/>
                </a:solidFill>
                <a:latin typeface="Rowdies"/>
                <a:ea typeface="Rowdies"/>
                <a:cs typeface="Rowdies"/>
                <a:sym typeface="Rowdies"/>
              </a:rPr>
              <a:t>SPELLCASTING</a:t>
            </a:r>
            <a:endParaRPr b="0" i="0" sz="4800" u="none" cap="none" strike="noStrike">
              <a:solidFill>
                <a:schemeClr val="dk1"/>
              </a:solidFill>
              <a:latin typeface="Calibri"/>
              <a:ea typeface="Calibri"/>
              <a:cs typeface="Calibri"/>
              <a:sym typeface="Calibri"/>
            </a:endParaRPr>
          </a:p>
        </p:txBody>
      </p:sp>
      <p:sp>
        <p:nvSpPr>
          <p:cNvPr id="463" name="Google Shape;463;g2afb5c53d77_0_371"/>
          <p:cNvSpPr/>
          <p:nvPr/>
        </p:nvSpPr>
        <p:spPr>
          <a:xfrm>
            <a:off x="3183865" y="113792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1DF"/>
        </a:solidFill>
      </p:bgPr>
    </p:bg>
    <p:spTree>
      <p:nvGrpSpPr>
        <p:cNvPr id="468" name="Shape 468"/>
        <p:cNvGrpSpPr/>
        <p:nvPr/>
      </p:nvGrpSpPr>
      <p:grpSpPr>
        <a:xfrm>
          <a:off x="0" y="0"/>
          <a:ext cx="0" cy="0"/>
          <a:chOff x="0" y="0"/>
          <a:chExt cx="0" cy="0"/>
        </a:xfrm>
      </p:grpSpPr>
      <p:pic>
        <p:nvPicPr>
          <p:cNvPr descr=" " id="469" name="Google Shape;469;g2afb5c53d77_0_438"/>
          <p:cNvPicPr preferRelativeResize="0"/>
          <p:nvPr/>
        </p:nvPicPr>
        <p:blipFill rotWithShape="1">
          <a:blip r:embed="rId3">
            <a:alphaModFix/>
          </a:blip>
          <a:srcRect b="0" l="0" r="0" t="0"/>
          <a:stretch/>
        </p:blipFill>
        <p:spPr>
          <a:xfrm>
            <a:off x="13997149" y="0"/>
            <a:ext cx="10389899" cy="10528300"/>
          </a:xfrm>
          <a:prstGeom prst="rect">
            <a:avLst/>
          </a:prstGeom>
          <a:noFill/>
          <a:ln>
            <a:noFill/>
          </a:ln>
        </p:spPr>
      </p:pic>
      <p:pic>
        <p:nvPicPr>
          <p:cNvPr descr=" " id="470" name="Google Shape;470;g2afb5c53d77_0_438"/>
          <p:cNvPicPr preferRelativeResize="0"/>
          <p:nvPr/>
        </p:nvPicPr>
        <p:blipFill rotWithShape="1">
          <a:blip r:embed="rId4">
            <a:alphaModFix/>
          </a:blip>
          <a:srcRect b="0" l="0" r="0" t="0"/>
          <a:stretch/>
        </p:blipFill>
        <p:spPr>
          <a:xfrm>
            <a:off x="0" y="5689600"/>
            <a:ext cx="12015702" cy="8026400"/>
          </a:xfrm>
          <a:prstGeom prst="rect">
            <a:avLst/>
          </a:prstGeom>
          <a:noFill/>
          <a:ln>
            <a:noFill/>
          </a:ln>
        </p:spPr>
      </p:pic>
      <p:pic>
        <p:nvPicPr>
          <p:cNvPr descr=" " id="471" name="Google Shape;471;g2afb5c53d77_0_438"/>
          <p:cNvPicPr preferRelativeResize="0"/>
          <p:nvPr/>
        </p:nvPicPr>
        <p:blipFill rotWithShape="1">
          <a:blip r:embed="rId5">
            <a:alphaModFix/>
          </a:blip>
          <a:srcRect b="0" l="0" r="0" t="0"/>
          <a:stretch/>
        </p:blipFill>
        <p:spPr>
          <a:xfrm>
            <a:off x="965321" y="1155700"/>
            <a:ext cx="2784073" cy="972319"/>
          </a:xfrm>
          <a:prstGeom prst="rect">
            <a:avLst/>
          </a:prstGeom>
          <a:noFill/>
          <a:ln>
            <a:noFill/>
          </a:ln>
        </p:spPr>
      </p:pic>
      <p:sp>
        <p:nvSpPr>
          <p:cNvPr id="472" name="Google Shape;472;g2afb5c53d77_0_43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3" name="Google Shape;473;g2afb5c53d77_0_438"/>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74" name="Google Shape;474;g2afb5c53d77_0_438"/>
          <p:cNvSpPr/>
          <p:nvPr/>
        </p:nvSpPr>
        <p:spPr>
          <a:xfrm>
            <a:off x="13450981" y="6870700"/>
            <a:ext cx="87387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g2afb5c53d77_0_438"/>
          <p:cNvSpPr/>
          <p:nvPr/>
        </p:nvSpPr>
        <p:spPr>
          <a:xfrm>
            <a:off x="13450981" y="6870700"/>
            <a:ext cx="87387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g2afb5c53d77_0_438"/>
          <p:cNvSpPr/>
          <p:nvPr/>
        </p:nvSpPr>
        <p:spPr>
          <a:xfrm>
            <a:off x="13450981" y="6870700"/>
            <a:ext cx="8941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owdies"/>
              <a:buNone/>
            </a:pPr>
            <a:r>
              <a:rPr b="1" i="0" lang="en-US" sz="4800" u="none" cap="none" strike="noStrike">
                <a:solidFill>
                  <a:srgbClr val="0E0E0E"/>
                </a:solidFill>
                <a:latin typeface="Rowdies"/>
                <a:ea typeface="Rowdies"/>
                <a:cs typeface="Rowdies"/>
                <a:sym typeface="Rowdies"/>
              </a:rPr>
              <a:t>A WEB APPLICATION</a:t>
            </a:r>
            <a:endParaRPr b="0" i="0" sz="4800" u="none" cap="none" strike="noStrike">
              <a:solidFill>
                <a:schemeClr val="dk1"/>
              </a:solidFill>
              <a:latin typeface="Calibri"/>
              <a:ea typeface="Calibri"/>
              <a:cs typeface="Calibri"/>
              <a:sym typeface="Calibri"/>
            </a:endParaRPr>
          </a:p>
        </p:txBody>
      </p:sp>
      <p:sp>
        <p:nvSpPr>
          <p:cNvPr id="477" name="Google Shape;477;g2afb5c53d77_0_438"/>
          <p:cNvSpPr/>
          <p:nvPr/>
        </p:nvSpPr>
        <p:spPr>
          <a:xfrm>
            <a:off x="13450981" y="78359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78" name="Google Shape;478;g2afb5c53d77_0_438"/>
          <p:cNvPicPr preferRelativeResize="0"/>
          <p:nvPr/>
        </p:nvPicPr>
        <p:blipFill rotWithShape="1">
          <a:blip r:embed="rId7">
            <a:alphaModFix/>
          </a:blip>
          <a:srcRect b="0" l="0" r="0" t="0"/>
          <a:stretch/>
        </p:blipFill>
        <p:spPr>
          <a:xfrm>
            <a:off x="254032" y="3251200"/>
            <a:ext cx="13768521" cy="8166100"/>
          </a:xfrm>
          <a:prstGeom prst="rect">
            <a:avLst/>
          </a:prstGeom>
          <a:noFill/>
          <a:ln>
            <a:noFill/>
          </a:ln>
        </p:spPr>
      </p:pic>
      <p:pic>
        <p:nvPicPr>
          <p:cNvPr descr=" " id="479" name="Google Shape;479;g2afb5c53d77_0_438"/>
          <p:cNvPicPr preferRelativeResize="0"/>
          <p:nvPr/>
        </p:nvPicPr>
        <p:blipFill rotWithShape="1">
          <a:blip r:embed="rId8">
            <a:alphaModFix/>
          </a:blip>
          <a:srcRect b="0" l="0" r="0" t="0"/>
          <a:stretch/>
        </p:blipFill>
        <p:spPr>
          <a:xfrm>
            <a:off x="2184673" y="3594100"/>
            <a:ext cx="9894537" cy="6489700"/>
          </a:xfrm>
          <a:prstGeom prst="rect">
            <a:avLst/>
          </a:prstGeom>
          <a:noFill/>
          <a:ln>
            <a:noFill/>
          </a:ln>
        </p:spPr>
      </p:pic>
      <p:sp>
        <p:nvSpPr>
          <p:cNvPr id="480" name="Google Shape;480;g2afb5c53d77_0_438"/>
          <p:cNvSpPr/>
          <p:nvPr/>
        </p:nvSpPr>
        <p:spPr>
          <a:xfrm>
            <a:off x="13374772" y="3594100"/>
            <a:ext cx="10690500" cy="2853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Rowdies"/>
              <a:buNone/>
            </a:pPr>
            <a:r>
              <a:rPr b="1" i="0" lang="en-US" sz="8000" u="none" cap="none" strike="noStrike">
                <a:solidFill>
                  <a:srgbClr val="272727"/>
                </a:solidFill>
                <a:latin typeface="Rowdies"/>
                <a:ea typeface="Rowdies"/>
                <a:cs typeface="Rowdies"/>
                <a:sym typeface="Rowdies"/>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1DF"/>
        </a:solidFill>
      </p:bgPr>
    </p:bg>
    <p:spTree>
      <p:nvGrpSpPr>
        <p:cNvPr id="485" name="Shape 485"/>
        <p:cNvGrpSpPr/>
        <p:nvPr/>
      </p:nvGrpSpPr>
      <p:grpSpPr>
        <a:xfrm>
          <a:off x="0" y="0"/>
          <a:ext cx="0" cy="0"/>
          <a:chOff x="0" y="0"/>
          <a:chExt cx="0" cy="0"/>
        </a:xfrm>
      </p:grpSpPr>
      <p:pic>
        <p:nvPicPr>
          <p:cNvPr descr=" " id="486" name="Google Shape;486;g2afb5c53d77_0_454"/>
          <p:cNvPicPr preferRelativeResize="0"/>
          <p:nvPr/>
        </p:nvPicPr>
        <p:blipFill rotWithShape="1">
          <a:blip r:embed="rId3">
            <a:alphaModFix/>
          </a:blip>
          <a:srcRect b="0" l="0" r="0" t="0"/>
          <a:stretch/>
        </p:blipFill>
        <p:spPr>
          <a:xfrm>
            <a:off x="0" y="0"/>
            <a:ext cx="13832029" cy="6858000"/>
          </a:xfrm>
          <a:prstGeom prst="rect">
            <a:avLst/>
          </a:prstGeom>
          <a:noFill/>
          <a:ln>
            <a:noFill/>
          </a:ln>
        </p:spPr>
      </p:pic>
      <p:pic>
        <p:nvPicPr>
          <p:cNvPr descr=" " id="487" name="Google Shape;487;g2afb5c53d77_0_454"/>
          <p:cNvPicPr preferRelativeResize="0"/>
          <p:nvPr/>
        </p:nvPicPr>
        <p:blipFill rotWithShape="1">
          <a:blip r:embed="rId4">
            <a:alphaModFix/>
          </a:blip>
          <a:srcRect b="0" l="0" r="0" t="0"/>
          <a:stretch/>
        </p:blipFill>
        <p:spPr>
          <a:xfrm>
            <a:off x="14606826" y="6858000"/>
            <a:ext cx="9780222" cy="6858000"/>
          </a:xfrm>
          <a:prstGeom prst="rect">
            <a:avLst/>
          </a:prstGeom>
          <a:noFill/>
          <a:ln>
            <a:noFill/>
          </a:ln>
        </p:spPr>
      </p:pic>
      <p:pic>
        <p:nvPicPr>
          <p:cNvPr descr=" " id="488" name="Google Shape;488;g2afb5c53d77_0_454"/>
          <p:cNvPicPr preferRelativeResize="0"/>
          <p:nvPr/>
        </p:nvPicPr>
        <p:blipFill rotWithShape="1">
          <a:blip r:embed="rId5">
            <a:alphaModFix/>
          </a:blip>
          <a:srcRect b="0" l="0" r="0" t="0"/>
          <a:stretch/>
        </p:blipFill>
        <p:spPr>
          <a:xfrm>
            <a:off x="22469108" y="1092200"/>
            <a:ext cx="1498787" cy="3632200"/>
          </a:xfrm>
          <a:prstGeom prst="rect">
            <a:avLst/>
          </a:prstGeom>
          <a:noFill/>
          <a:ln>
            <a:noFill/>
          </a:ln>
        </p:spPr>
      </p:pic>
      <p:sp>
        <p:nvSpPr>
          <p:cNvPr id="489" name="Google Shape;489;g2afb5c53d77_0_45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0" name="Google Shape;490;g2afb5c53d77_0_45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91" name="Google Shape;491;g2afb5c53d77_0_454"/>
          <p:cNvSpPr/>
          <p:nvPr/>
        </p:nvSpPr>
        <p:spPr>
          <a:xfrm>
            <a:off x="2946768" y="5003800"/>
            <a:ext cx="87387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g2afb5c53d77_0_454"/>
          <p:cNvSpPr/>
          <p:nvPr/>
        </p:nvSpPr>
        <p:spPr>
          <a:xfrm>
            <a:off x="2946768" y="5003800"/>
            <a:ext cx="87387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g2afb5c53d77_0_454"/>
          <p:cNvSpPr/>
          <p:nvPr/>
        </p:nvSpPr>
        <p:spPr>
          <a:xfrm>
            <a:off x="2946768" y="5003800"/>
            <a:ext cx="8941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owdies"/>
              <a:buNone/>
            </a:pPr>
            <a:r>
              <a:rPr b="1" i="0" lang="en-US" sz="4800" u="none" cap="none" strike="noStrike">
                <a:solidFill>
                  <a:srgbClr val="0E0E0E"/>
                </a:solidFill>
                <a:latin typeface="Rowdies"/>
                <a:ea typeface="Rowdies"/>
                <a:cs typeface="Rowdies"/>
                <a:sym typeface="Rowdies"/>
              </a:rPr>
              <a:t>AN MOBILE APP</a:t>
            </a:r>
            <a:endParaRPr b="0" i="0" sz="4800" u="none" cap="none" strike="noStrike">
              <a:solidFill>
                <a:schemeClr val="dk1"/>
              </a:solidFill>
              <a:latin typeface="Calibri"/>
              <a:ea typeface="Calibri"/>
              <a:cs typeface="Calibri"/>
              <a:sym typeface="Calibri"/>
            </a:endParaRPr>
          </a:p>
        </p:txBody>
      </p:sp>
      <p:sp>
        <p:nvSpPr>
          <p:cNvPr id="494" name="Google Shape;494;g2afb5c53d77_0_454"/>
          <p:cNvSpPr/>
          <p:nvPr/>
        </p:nvSpPr>
        <p:spPr>
          <a:xfrm>
            <a:off x="2946768" y="59690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95" name="Google Shape;495;g2afb5c53d77_0_454"/>
          <p:cNvSpPr/>
          <p:nvPr/>
        </p:nvSpPr>
        <p:spPr>
          <a:xfrm>
            <a:off x="2946768" y="7658100"/>
            <a:ext cx="9090000" cy="3615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Live your fantasy dreams</a:t>
            </a:r>
            <a:endParaRPr b="0" i="0" sz="3200" u="none" cap="none" strike="noStrike">
              <a:solidFill>
                <a:schemeClr val="dk1"/>
              </a:solidFill>
              <a:latin typeface="Calibri"/>
              <a:ea typeface="Calibri"/>
              <a:cs typeface="Calibri"/>
              <a:sym typeface="Calibri"/>
            </a:endParaRPr>
          </a:p>
        </p:txBody>
      </p:sp>
      <p:sp>
        <p:nvSpPr>
          <p:cNvPr id="496" name="Google Shape;496;g2afb5c53d77_0_454"/>
          <p:cNvSpPr/>
          <p:nvPr/>
        </p:nvSpPr>
        <p:spPr>
          <a:xfrm>
            <a:off x="2895962" y="1854200"/>
            <a:ext cx="12900600" cy="2853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Rowdies"/>
              <a:buNone/>
            </a:pPr>
            <a:r>
              <a:rPr b="1" i="0" lang="en-US" sz="8000" u="none" cap="none" strike="noStrike">
                <a:solidFill>
                  <a:srgbClr val="272727"/>
                </a:solidFill>
                <a:latin typeface="Rowdies"/>
                <a:ea typeface="Rowdies"/>
                <a:cs typeface="Rowdies"/>
                <a:sym typeface="Rowdies"/>
              </a:rPr>
              <a:t>THE FUTURE OF FANTASY</a:t>
            </a:r>
            <a:endParaRPr b="0" i="0" sz="8000" u="none" cap="none" strike="noStrike">
              <a:solidFill>
                <a:schemeClr val="dk1"/>
              </a:solidFill>
              <a:latin typeface="Calibri"/>
              <a:ea typeface="Calibri"/>
              <a:cs typeface="Calibri"/>
              <a:sym typeface="Calibri"/>
            </a:endParaRPr>
          </a:p>
        </p:txBody>
      </p:sp>
      <p:pic>
        <p:nvPicPr>
          <p:cNvPr descr=" " id="497" name="Google Shape;497;g2afb5c53d77_0_454"/>
          <p:cNvPicPr preferRelativeResize="0"/>
          <p:nvPr/>
        </p:nvPicPr>
        <p:blipFill rotWithShape="1">
          <a:blip r:embed="rId7">
            <a:alphaModFix/>
          </a:blip>
          <a:srcRect b="0" l="0" r="0" t="0"/>
          <a:stretch/>
        </p:blipFill>
        <p:spPr>
          <a:xfrm>
            <a:off x="15457832" y="1028700"/>
            <a:ext cx="5474384" cy="11849100"/>
          </a:xfrm>
          <a:prstGeom prst="rect">
            <a:avLst/>
          </a:prstGeom>
          <a:noFill/>
          <a:ln>
            <a:noFill/>
          </a:ln>
        </p:spPr>
      </p:pic>
      <p:pic>
        <p:nvPicPr>
          <p:cNvPr descr=" " id="498" name="Google Shape;498;g2afb5c53d77_0_454"/>
          <p:cNvPicPr preferRelativeResize="0"/>
          <p:nvPr/>
        </p:nvPicPr>
        <p:blipFill rotWithShape="1">
          <a:blip r:embed="rId8">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1DF"/>
        </a:solidFill>
      </p:bgPr>
    </p:bg>
    <p:spTree>
      <p:nvGrpSpPr>
        <p:cNvPr id="503" name="Shape 503"/>
        <p:cNvGrpSpPr/>
        <p:nvPr/>
      </p:nvGrpSpPr>
      <p:grpSpPr>
        <a:xfrm>
          <a:off x="0" y="0"/>
          <a:ext cx="0" cy="0"/>
          <a:chOff x="0" y="0"/>
          <a:chExt cx="0" cy="0"/>
        </a:xfrm>
      </p:grpSpPr>
      <p:pic>
        <p:nvPicPr>
          <p:cNvPr descr=" " id="504" name="Google Shape;504;g2afb5c53d77_0_471"/>
          <p:cNvPicPr preferRelativeResize="0"/>
          <p:nvPr/>
        </p:nvPicPr>
        <p:blipFill rotWithShape="1">
          <a:blip r:embed="rId3">
            <a:alphaModFix/>
          </a:blip>
          <a:srcRect b="0" l="0" r="0" t="0"/>
          <a:stretch/>
        </p:blipFill>
        <p:spPr>
          <a:xfrm>
            <a:off x="15907055" y="0"/>
            <a:ext cx="8479993" cy="9055869"/>
          </a:xfrm>
          <a:prstGeom prst="rect">
            <a:avLst/>
          </a:prstGeom>
          <a:noFill/>
          <a:ln>
            <a:noFill/>
          </a:ln>
        </p:spPr>
      </p:pic>
      <p:pic>
        <p:nvPicPr>
          <p:cNvPr descr=" " id="505" name="Google Shape;505;g2afb5c53d77_0_471"/>
          <p:cNvPicPr preferRelativeResize="0"/>
          <p:nvPr/>
        </p:nvPicPr>
        <p:blipFill rotWithShape="1">
          <a:blip r:embed="rId4">
            <a:alphaModFix/>
          </a:blip>
          <a:srcRect b="0" l="0" r="0" t="0"/>
          <a:stretch/>
        </p:blipFill>
        <p:spPr>
          <a:xfrm>
            <a:off x="0" y="6324600"/>
            <a:ext cx="15394324" cy="7391400"/>
          </a:xfrm>
          <a:prstGeom prst="rect">
            <a:avLst/>
          </a:prstGeom>
          <a:noFill/>
          <a:ln>
            <a:noFill/>
          </a:ln>
        </p:spPr>
      </p:pic>
      <p:pic>
        <p:nvPicPr>
          <p:cNvPr descr=" " id="506" name="Google Shape;506;g2afb5c53d77_0_471"/>
          <p:cNvPicPr preferRelativeResize="0"/>
          <p:nvPr/>
        </p:nvPicPr>
        <p:blipFill rotWithShape="1">
          <a:blip r:embed="rId5">
            <a:alphaModFix/>
          </a:blip>
          <a:srcRect b="0" l="0" r="0" t="0"/>
          <a:stretch/>
        </p:blipFill>
        <p:spPr>
          <a:xfrm>
            <a:off x="838305" y="7086600"/>
            <a:ext cx="584031" cy="6251203"/>
          </a:xfrm>
          <a:prstGeom prst="rect">
            <a:avLst/>
          </a:prstGeom>
          <a:noFill/>
          <a:ln>
            <a:noFill/>
          </a:ln>
        </p:spPr>
      </p:pic>
      <p:sp>
        <p:nvSpPr>
          <p:cNvPr id="507" name="Google Shape;507;g2afb5c53d77_0_47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8" name="Google Shape;508;g2afb5c53d77_0_47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509" name="Google Shape;509;g2afb5c53d77_0_471"/>
          <p:cNvSpPr/>
          <p:nvPr/>
        </p:nvSpPr>
        <p:spPr>
          <a:xfrm>
            <a:off x="16880410" y="2463800"/>
            <a:ext cx="5715600" cy="332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g2afb5c53d77_0_471"/>
          <p:cNvSpPr/>
          <p:nvPr/>
        </p:nvSpPr>
        <p:spPr>
          <a:xfrm>
            <a:off x="16880410" y="2463800"/>
            <a:ext cx="5715600" cy="332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g2afb5c53d77_0_471"/>
          <p:cNvSpPr/>
          <p:nvPr/>
        </p:nvSpPr>
        <p:spPr>
          <a:xfrm>
            <a:off x="16880410" y="2463800"/>
            <a:ext cx="5919000" cy="172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owdies"/>
              <a:buNone/>
            </a:pPr>
            <a:r>
              <a:rPr b="1" i="0" lang="en-US" sz="4800" u="none" cap="none" strike="noStrike">
                <a:solidFill>
                  <a:srgbClr val="0E0E0E"/>
                </a:solidFill>
                <a:latin typeface="Rowdies"/>
                <a:ea typeface="Rowdies"/>
                <a:cs typeface="Rowdies"/>
                <a:sym typeface="Rowdies"/>
              </a:rPr>
              <a:t>A WEB APPLICATION</a:t>
            </a:r>
            <a:endParaRPr b="0" i="0" sz="4800" u="none" cap="none" strike="noStrike">
              <a:solidFill>
                <a:schemeClr val="dk1"/>
              </a:solidFill>
              <a:latin typeface="Calibri"/>
              <a:ea typeface="Calibri"/>
              <a:cs typeface="Calibri"/>
              <a:sym typeface="Calibri"/>
            </a:endParaRPr>
          </a:p>
        </p:txBody>
      </p:sp>
      <p:sp>
        <p:nvSpPr>
          <p:cNvPr id="512" name="Google Shape;512;g2afb5c53d77_0_471"/>
          <p:cNvSpPr/>
          <p:nvPr/>
        </p:nvSpPr>
        <p:spPr>
          <a:xfrm>
            <a:off x="16880410" y="4191000"/>
            <a:ext cx="58512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513" name="Google Shape;513;g2afb5c53d77_0_471"/>
          <p:cNvSpPr/>
          <p:nvPr/>
        </p:nvSpPr>
        <p:spPr>
          <a:xfrm>
            <a:off x="825603" y="2463800"/>
            <a:ext cx="7007100" cy="91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Rowdies"/>
              <a:buNone/>
            </a:pPr>
            <a:r>
              <a:rPr b="1" i="0" lang="en-US" sz="8000" u="none" cap="none" strike="noStrike">
                <a:solidFill>
                  <a:srgbClr val="272727"/>
                </a:solidFill>
                <a:latin typeface="Rowdies"/>
                <a:ea typeface="Rowdies"/>
                <a:cs typeface="Rowdies"/>
                <a:sym typeface="Rowdies"/>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514" name="Google Shape;514;g2afb5c53d77_0_471"/>
          <p:cNvSpPr/>
          <p:nvPr/>
        </p:nvSpPr>
        <p:spPr>
          <a:xfrm>
            <a:off x="16766096" y="6921500"/>
            <a:ext cx="6994200" cy="5012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515" name="Google Shape;515;g2afb5c53d77_0_471"/>
          <p:cNvPicPr preferRelativeResize="0"/>
          <p:nvPr/>
        </p:nvPicPr>
        <p:blipFill rotWithShape="1">
          <a:blip r:embed="rId7">
            <a:alphaModFix/>
          </a:blip>
          <a:srcRect b="0" l="0" r="0" t="0"/>
          <a:stretch/>
        </p:blipFill>
        <p:spPr>
          <a:xfrm>
            <a:off x="7900387" y="749300"/>
            <a:ext cx="8573572" cy="12331700"/>
          </a:xfrm>
          <a:prstGeom prst="rect">
            <a:avLst/>
          </a:prstGeom>
          <a:noFill/>
          <a:ln>
            <a:noFill/>
          </a:ln>
        </p:spPr>
      </p:pic>
      <p:pic>
        <p:nvPicPr>
          <p:cNvPr descr=" " id="516" name="Google Shape;516;g2afb5c53d77_0_471"/>
          <p:cNvPicPr preferRelativeResize="0"/>
          <p:nvPr/>
        </p:nvPicPr>
        <p:blipFill rotWithShape="1">
          <a:blip r:embed="rId8">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1DF"/>
        </a:solidFill>
      </p:bgPr>
    </p:bg>
    <p:spTree>
      <p:nvGrpSpPr>
        <p:cNvPr id="521" name="Shape 521"/>
        <p:cNvGrpSpPr/>
        <p:nvPr/>
      </p:nvGrpSpPr>
      <p:grpSpPr>
        <a:xfrm>
          <a:off x="0" y="0"/>
          <a:ext cx="0" cy="0"/>
          <a:chOff x="0" y="0"/>
          <a:chExt cx="0" cy="0"/>
        </a:xfrm>
      </p:grpSpPr>
      <p:pic>
        <p:nvPicPr>
          <p:cNvPr descr=" " id="522" name="Google Shape;522;g2afb5c53d77_0_48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23" name="Google Shape;523;g2afb5c53d77_0_48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4" name="Google Shape;524;g2afb5c53d77_0_48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25" name="Google Shape;525;g2afb5c53d77_0_488"/>
          <p:cNvSpPr/>
          <p:nvPr/>
        </p:nvSpPr>
        <p:spPr>
          <a:xfrm>
            <a:off x="15690694" y="698500"/>
            <a:ext cx="7464300" cy="28533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Rowdies"/>
              <a:buNone/>
            </a:pPr>
            <a:r>
              <a:rPr b="1" i="0" lang="en-US" sz="8000" u="none" cap="none" strike="noStrike">
                <a:solidFill>
                  <a:srgbClr val="272727"/>
                </a:solidFill>
                <a:latin typeface="Rowdies"/>
                <a:ea typeface="Rowdies"/>
                <a:cs typeface="Rowdies"/>
                <a:sym typeface="Rowdies"/>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1DF"/>
        </a:solidFill>
      </p:bgPr>
    </p:bg>
    <p:spTree>
      <p:nvGrpSpPr>
        <p:cNvPr id="28" name="Shape 28"/>
        <p:cNvGrpSpPr/>
        <p:nvPr/>
      </p:nvGrpSpPr>
      <p:grpSpPr>
        <a:xfrm>
          <a:off x="0" y="0"/>
          <a:ext cx="0" cy="0"/>
          <a:chOff x="0" y="0"/>
          <a:chExt cx="0" cy="0"/>
        </a:xfrm>
      </p:grpSpPr>
      <p:pic>
        <p:nvPicPr>
          <p:cNvPr descr=" " id="29" name="Google Shape;29;g2afb5c53d77_0_12"/>
          <p:cNvPicPr preferRelativeResize="0"/>
          <p:nvPr/>
        </p:nvPicPr>
        <p:blipFill rotWithShape="1">
          <a:blip r:embed="rId3">
            <a:alphaModFix/>
          </a:blip>
          <a:srcRect b="0" l="0" r="0" t="0"/>
          <a:stretch/>
        </p:blipFill>
        <p:spPr>
          <a:xfrm>
            <a:off x="4852006" y="0"/>
            <a:ext cx="14683035" cy="13716000"/>
          </a:xfrm>
          <a:prstGeom prst="rect">
            <a:avLst/>
          </a:prstGeom>
          <a:noFill/>
          <a:ln>
            <a:noFill/>
          </a:ln>
        </p:spPr>
      </p:pic>
      <p:pic>
        <p:nvPicPr>
          <p:cNvPr descr=" " id="30" name="Google Shape;30;g2afb5c53d77_0_12"/>
          <p:cNvPicPr preferRelativeResize="0"/>
          <p:nvPr/>
        </p:nvPicPr>
        <p:blipFill rotWithShape="1">
          <a:blip r:embed="rId4">
            <a:alphaModFix/>
          </a:blip>
          <a:srcRect b="0" l="0" r="0" t="0"/>
          <a:stretch/>
        </p:blipFill>
        <p:spPr>
          <a:xfrm>
            <a:off x="16486661" y="11163300"/>
            <a:ext cx="2711780" cy="1117600"/>
          </a:xfrm>
          <a:prstGeom prst="rect">
            <a:avLst/>
          </a:prstGeom>
          <a:noFill/>
          <a:ln>
            <a:noFill/>
          </a:ln>
        </p:spPr>
      </p:pic>
      <p:sp>
        <p:nvSpPr>
          <p:cNvPr id="31" name="Google Shape;31;g2afb5c53d77_0_1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 name="Google Shape;32;g2afb5c53d77_0_1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3" name="Google Shape;33;g2afb5c53d77_0_12"/>
          <p:cNvSpPr/>
          <p:nvPr/>
        </p:nvSpPr>
        <p:spPr>
          <a:xfrm>
            <a:off x="7286477" y="4394200"/>
            <a:ext cx="9814200" cy="2561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Rowdies"/>
              <a:buNone/>
            </a:pPr>
            <a:r>
              <a:rPr b="1" i="0" lang="en-US" sz="12800" u="none" cap="none" strike="noStrike">
                <a:solidFill>
                  <a:srgbClr val="272727"/>
                </a:solidFill>
                <a:latin typeface="Rowdies"/>
                <a:ea typeface="Rowdies"/>
                <a:cs typeface="Rowdies"/>
                <a:sym typeface="Rowdies"/>
              </a:rPr>
              <a:t>WELCOME</a:t>
            </a:r>
            <a:endParaRPr b="0" i="0" sz="12800" u="none" cap="none" strike="noStrike">
              <a:solidFill>
                <a:schemeClr val="dk1"/>
              </a:solidFill>
              <a:latin typeface="Calibri"/>
              <a:ea typeface="Calibri"/>
              <a:cs typeface="Calibri"/>
              <a:sym typeface="Calibri"/>
            </a:endParaRPr>
          </a:p>
        </p:txBody>
      </p:sp>
      <p:sp>
        <p:nvSpPr>
          <p:cNvPr id="34" name="Google Shape;34;g2afb5c53d77_0_12"/>
          <p:cNvSpPr/>
          <p:nvPr/>
        </p:nvSpPr>
        <p:spPr>
          <a:xfrm>
            <a:off x="5000192" y="6921500"/>
            <a:ext cx="14399400" cy="2269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1DF"/>
        </a:solidFill>
      </p:bgPr>
    </p:bg>
    <p:spTree>
      <p:nvGrpSpPr>
        <p:cNvPr id="530" name="Shape 530"/>
        <p:cNvGrpSpPr/>
        <p:nvPr/>
      </p:nvGrpSpPr>
      <p:grpSpPr>
        <a:xfrm>
          <a:off x="0" y="0"/>
          <a:ext cx="0" cy="0"/>
          <a:chOff x="0" y="0"/>
          <a:chExt cx="0" cy="0"/>
        </a:xfrm>
      </p:grpSpPr>
      <p:pic>
        <p:nvPicPr>
          <p:cNvPr descr=" " id="531" name="Google Shape;531;g2afb5c53d77_0_496"/>
          <p:cNvPicPr preferRelativeResize="0"/>
          <p:nvPr/>
        </p:nvPicPr>
        <p:blipFill rotWithShape="1">
          <a:blip r:embed="rId3">
            <a:alphaModFix/>
          </a:blip>
          <a:srcRect b="0" l="0" r="0" t="0"/>
          <a:stretch/>
        </p:blipFill>
        <p:spPr>
          <a:xfrm>
            <a:off x="13997149" y="0"/>
            <a:ext cx="10389899" cy="10528300"/>
          </a:xfrm>
          <a:prstGeom prst="rect">
            <a:avLst/>
          </a:prstGeom>
          <a:noFill/>
          <a:ln>
            <a:noFill/>
          </a:ln>
        </p:spPr>
      </p:pic>
      <p:pic>
        <p:nvPicPr>
          <p:cNvPr descr=" " id="532" name="Google Shape;532;g2afb5c53d77_0_496"/>
          <p:cNvPicPr preferRelativeResize="0"/>
          <p:nvPr/>
        </p:nvPicPr>
        <p:blipFill rotWithShape="1">
          <a:blip r:embed="rId4">
            <a:alphaModFix/>
          </a:blip>
          <a:srcRect b="0" l="0" r="0" t="0"/>
          <a:stretch/>
        </p:blipFill>
        <p:spPr>
          <a:xfrm>
            <a:off x="0" y="5689600"/>
            <a:ext cx="12015702" cy="8026400"/>
          </a:xfrm>
          <a:prstGeom prst="rect">
            <a:avLst/>
          </a:prstGeom>
          <a:noFill/>
          <a:ln>
            <a:noFill/>
          </a:ln>
        </p:spPr>
      </p:pic>
      <p:pic>
        <p:nvPicPr>
          <p:cNvPr descr=" " id="533" name="Google Shape;533;g2afb5c53d77_0_496"/>
          <p:cNvPicPr preferRelativeResize="0"/>
          <p:nvPr/>
        </p:nvPicPr>
        <p:blipFill rotWithShape="1">
          <a:blip r:embed="rId5">
            <a:alphaModFix/>
          </a:blip>
          <a:srcRect b="0" l="0" r="0" t="0"/>
          <a:stretch/>
        </p:blipFill>
        <p:spPr>
          <a:xfrm>
            <a:off x="965321" y="1155700"/>
            <a:ext cx="2784073" cy="972319"/>
          </a:xfrm>
          <a:prstGeom prst="rect">
            <a:avLst/>
          </a:prstGeom>
          <a:noFill/>
          <a:ln>
            <a:noFill/>
          </a:ln>
        </p:spPr>
      </p:pic>
      <p:sp>
        <p:nvSpPr>
          <p:cNvPr id="534" name="Google Shape;534;g2afb5c53d77_0_49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5" name="Google Shape;535;g2afb5c53d77_0_496"/>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536" name="Google Shape;536;g2afb5c53d77_0_496"/>
          <p:cNvPicPr preferRelativeResize="0"/>
          <p:nvPr/>
        </p:nvPicPr>
        <p:blipFill rotWithShape="1">
          <a:blip r:embed="rId7">
            <a:alphaModFix/>
          </a:blip>
          <a:srcRect b="0" l="0" r="0" t="0"/>
          <a:stretch/>
        </p:blipFill>
        <p:spPr>
          <a:xfrm>
            <a:off x="1079635" y="698500"/>
            <a:ext cx="6566721" cy="5473700"/>
          </a:xfrm>
          <a:prstGeom prst="rect">
            <a:avLst/>
          </a:prstGeom>
          <a:noFill/>
          <a:ln>
            <a:noFill/>
          </a:ln>
        </p:spPr>
      </p:pic>
      <p:pic>
        <p:nvPicPr>
          <p:cNvPr descr=" " id="537" name="Google Shape;537;g2afb5c53d77_0_496"/>
          <p:cNvPicPr preferRelativeResize="0"/>
          <p:nvPr/>
        </p:nvPicPr>
        <p:blipFill rotWithShape="1">
          <a:blip r:embed="rId8">
            <a:alphaModFix/>
          </a:blip>
          <a:srcRect b="0" l="0" r="0" t="0"/>
          <a:stretch/>
        </p:blipFill>
        <p:spPr>
          <a:xfrm>
            <a:off x="15991299" y="6756400"/>
            <a:ext cx="6566721" cy="5473700"/>
          </a:xfrm>
          <a:prstGeom prst="rect">
            <a:avLst/>
          </a:prstGeom>
          <a:noFill/>
          <a:ln>
            <a:noFill/>
          </a:ln>
        </p:spPr>
      </p:pic>
      <p:sp>
        <p:nvSpPr>
          <p:cNvPr id="538" name="Google Shape;538;g2afb5c53d77_0_496"/>
          <p:cNvSpPr/>
          <p:nvPr/>
        </p:nvSpPr>
        <p:spPr>
          <a:xfrm>
            <a:off x="8675184" y="2171700"/>
            <a:ext cx="6604800" cy="322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g2afb5c53d77_0_496"/>
          <p:cNvSpPr/>
          <p:nvPr/>
        </p:nvSpPr>
        <p:spPr>
          <a:xfrm>
            <a:off x="8675184" y="2774950"/>
            <a:ext cx="7239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g2afb5c53d77_0_496"/>
          <p:cNvSpPr/>
          <p:nvPr/>
        </p:nvSpPr>
        <p:spPr>
          <a:xfrm>
            <a:off x="8675184" y="2774950"/>
            <a:ext cx="1266000" cy="256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Rowdies"/>
              <a:buNone/>
            </a:pPr>
            <a:r>
              <a:rPr b="1" i="0" lang="en-US" sz="12800" u="none" cap="none" strike="noStrike">
                <a:solidFill>
                  <a:srgbClr val="272727"/>
                </a:solidFill>
                <a:latin typeface="Rowdies"/>
                <a:ea typeface="Rowdies"/>
                <a:cs typeface="Rowdies"/>
                <a:sym typeface="Rowdies"/>
              </a:rPr>
              <a:t>1</a:t>
            </a:r>
            <a:endParaRPr b="0" i="0" sz="12800" u="none" cap="none" strike="noStrike">
              <a:solidFill>
                <a:schemeClr val="dk1"/>
              </a:solidFill>
              <a:latin typeface="Calibri"/>
              <a:ea typeface="Calibri"/>
              <a:cs typeface="Calibri"/>
              <a:sym typeface="Calibri"/>
            </a:endParaRPr>
          </a:p>
        </p:txBody>
      </p:sp>
      <p:sp>
        <p:nvSpPr>
          <p:cNvPr id="541" name="Google Shape;541;g2afb5c53d77_0_496"/>
          <p:cNvSpPr/>
          <p:nvPr/>
        </p:nvSpPr>
        <p:spPr>
          <a:xfrm>
            <a:off x="9602400" y="2171700"/>
            <a:ext cx="5677500" cy="322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g2afb5c53d77_0_496"/>
          <p:cNvSpPr/>
          <p:nvPr/>
        </p:nvSpPr>
        <p:spPr>
          <a:xfrm>
            <a:off x="9602400" y="2171700"/>
            <a:ext cx="5880900" cy="172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owdies"/>
              <a:buNone/>
            </a:pPr>
            <a:r>
              <a:rPr b="1" i="0" lang="en-US" sz="4800" u="none" cap="none" strike="noStrike">
                <a:solidFill>
                  <a:srgbClr val="0E0E0E"/>
                </a:solidFill>
                <a:latin typeface="Rowdies"/>
                <a:ea typeface="Rowdies"/>
                <a:cs typeface="Rowdies"/>
                <a:sym typeface="Rowdies"/>
              </a:rPr>
              <a:t>DISCOVER THE SECRETS</a:t>
            </a:r>
            <a:endParaRPr b="0" i="0" sz="4800" u="none" cap="none" strike="noStrike">
              <a:solidFill>
                <a:schemeClr val="dk1"/>
              </a:solidFill>
              <a:latin typeface="Calibri"/>
              <a:ea typeface="Calibri"/>
              <a:cs typeface="Calibri"/>
              <a:sym typeface="Calibri"/>
            </a:endParaRPr>
          </a:p>
        </p:txBody>
      </p:sp>
      <p:sp>
        <p:nvSpPr>
          <p:cNvPr id="543" name="Google Shape;543;g2afb5c53d77_0_496"/>
          <p:cNvSpPr/>
          <p:nvPr/>
        </p:nvSpPr>
        <p:spPr>
          <a:xfrm>
            <a:off x="9602400" y="3797300"/>
            <a:ext cx="58131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544" name="Google Shape;544;g2afb5c53d77_0_496"/>
          <p:cNvSpPr/>
          <p:nvPr/>
        </p:nvSpPr>
        <p:spPr>
          <a:xfrm>
            <a:off x="1079635" y="7962900"/>
            <a:ext cx="6604800" cy="375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g2afb5c53d77_0_496"/>
          <p:cNvSpPr/>
          <p:nvPr/>
        </p:nvSpPr>
        <p:spPr>
          <a:xfrm>
            <a:off x="1079635" y="8832850"/>
            <a:ext cx="10923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g2afb5c53d77_0_496"/>
          <p:cNvSpPr/>
          <p:nvPr/>
        </p:nvSpPr>
        <p:spPr>
          <a:xfrm>
            <a:off x="1079635" y="8832850"/>
            <a:ext cx="1634400" cy="256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Rowdies"/>
              <a:buNone/>
            </a:pPr>
            <a:r>
              <a:rPr b="1" i="0" lang="en-US" sz="12800" u="none" cap="none" strike="noStrike">
                <a:solidFill>
                  <a:srgbClr val="272727"/>
                </a:solidFill>
                <a:latin typeface="Rowdies"/>
                <a:ea typeface="Rowdies"/>
                <a:cs typeface="Rowdies"/>
                <a:sym typeface="Rowdies"/>
              </a:rPr>
              <a:t>3</a:t>
            </a:r>
            <a:endParaRPr b="0" i="0" sz="12800" u="none" cap="none" strike="noStrike">
              <a:solidFill>
                <a:schemeClr val="dk1"/>
              </a:solidFill>
              <a:latin typeface="Calibri"/>
              <a:ea typeface="Calibri"/>
              <a:cs typeface="Calibri"/>
              <a:sym typeface="Calibri"/>
            </a:endParaRPr>
          </a:p>
        </p:txBody>
      </p:sp>
      <p:sp>
        <p:nvSpPr>
          <p:cNvPr id="547" name="Google Shape;547;g2afb5c53d77_0_496"/>
          <p:cNvSpPr/>
          <p:nvPr/>
        </p:nvSpPr>
        <p:spPr>
          <a:xfrm>
            <a:off x="2375197" y="7962900"/>
            <a:ext cx="5309400" cy="375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g2afb5c53d77_0_496"/>
          <p:cNvSpPr/>
          <p:nvPr/>
        </p:nvSpPr>
        <p:spPr>
          <a:xfrm>
            <a:off x="2375197" y="7962900"/>
            <a:ext cx="5512500" cy="172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owdies"/>
              <a:buNone/>
            </a:pPr>
            <a:r>
              <a:rPr b="1" i="0" lang="en-US" sz="4800" u="none" cap="none" strike="noStrike">
                <a:solidFill>
                  <a:srgbClr val="0E0E0E"/>
                </a:solidFill>
                <a:latin typeface="Rowdies"/>
                <a:ea typeface="Rowdies"/>
                <a:cs typeface="Rowdies"/>
                <a:sym typeface="Rowdies"/>
              </a:rPr>
              <a:t>MEET THE CREATURES</a:t>
            </a:r>
            <a:endParaRPr b="0" i="0" sz="4800" u="none" cap="none" strike="noStrike">
              <a:solidFill>
                <a:schemeClr val="dk1"/>
              </a:solidFill>
              <a:latin typeface="Calibri"/>
              <a:ea typeface="Calibri"/>
              <a:cs typeface="Calibri"/>
              <a:sym typeface="Calibri"/>
            </a:endParaRPr>
          </a:p>
        </p:txBody>
      </p:sp>
      <p:sp>
        <p:nvSpPr>
          <p:cNvPr id="549" name="Google Shape;549;g2afb5c53d77_0_496"/>
          <p:cNvSpPr/>
          <p:nvPr/>
        </p:nvSpPr>
        <p:spPr>
          <a:xfrm>
            <a:off x="2375197" y="9588500"/>
            <a:ext cx="54447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550" name="Google Shape;550;g2afb5c53d77_0_496"/>
          <p:cNvSpPr/>
          <p:nvPr/>
        </p:nvSpPr>
        <p:spPr>
          <a:xfrm>
            <a:off x="8586273" y="7962900"/>
            <a:ext cx="6604800" cy="375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g2afb5c53d77_0_496"/>
          <p:cNvSpPr/>
          <p:nvPr/>
        </p:nvSpPr>
        <p:spPr>
          <a:xfrm>
            <a:off x="8586273" y="8832850"/>
            <a:ext cx="12066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g2afb5c53d77_0_496"/>
          <p:cNvSpPr/>
          <p:nvPr/>
        </p:nvSpPr>
        <p:spPr>
          <a:xfrm>
            <a:off x="8586273" y="8832850"/>
            <a:ext cx="1748700" cy="256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Rowdies"/>
              <a:buNone/>
            </a:pPr>
            <a:r>
              <a:rPr b="1" i="0" lang="en-US" sz="12800" u="none" cap="none" strike="noStrike">
                <a:solidFill>
                  <a:srgbClr val="272727"/>
                </a:solidFill>
                <a:latin typeface="Rowdies"/>
                <a:ea typeface="Rowdies"/>
                <a:cs typeface="Rowdies"/>
                <a:sym typeface="Rowdies"/>
              </a:rPr>
              <a:t>4</a:t>
            </a:r>
            <a:endParaRPr b="0" i="0" sz="12800" u="none" cap="none" strike="noStrike">
              <a:solidFill>
                <a:schemeClr val="dk1"/>
              </a:solidFill>
              <a:latin typeface="Calibri"/>
              <a:ea typeface="Calibri"/>
              <a:cs typeface="Calibri"/>
              <a:sym typeface="Calibri"/>
            </a:endParaRPr>
          </a:p>
        </p:txBody>
      </p:sp>
      <p:sp>
        <p:nvSpPr>
          <p:cNvPr id="553" name="Google Shape;553;g2afb5c53d77_0_496"/>
          <p:cNvSpPr/>
          <p:nvPr/>
        </p:nvSpPr>
        <p:spPr>
          <a:xfrm>
            <a:off x="9996149" y="7962900"/>
            <a:ext cx="5194800" cy="375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g2afb5c53d77_0_496"/>
          <p:cNvSpPr/>
          <p:nvPr/>
        </p:nvSpPr>
        <p:spPr>
          <a:xfrm>
            <a:off x="9996149" y="7962900"/>
            <a:ext cx="5398200" cy="172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owdies"/>
              <a:buNone/>
            </a:pPr>
            <a:r>
              <a:rPr b="1" i="0" lang="en-US" sz="4800" u="none" cap="none" strike="noStrike">
                <a:solidFill>
                  <a:srgbClr val="0E0E0E"/>
                </a:solidFill>
                <a:latin typeface="Rowdies"/>
                <a:ea typeface="Rowdies"/>
                <a:cs typeface="Rowdies"/>
                <a:sym typeface="Rowdies"/>
              </a:rPr>
              <a:t>UNCOVER THE MAGIC</a:t>
            </a:r>
            <a:endParaRPr b="0" i="0" sz="4800" u="none" cap="none" strike="noStrike">
              <a:solidFill>
                <a:schemeClr val="dk1"/>
              </a:solidFill>
              <a:latin typeface="Calibri"/>
              <a:ea typeface="Calibri"/>
              <a:cs typeface="Calibri"/>
              <a:sym typeface="Calibri"/>
            </a:endParaRPr>
          </a:p>
        </p:txBody>
      </p:sp>
      <p:sp>
        <p:nvSpPr>
          <p:cNvPr id="555" name="Google Shape;555;g2afb5c53d77_0_496"/>
          <p:cNvSpPr/>
          <p:nvPr/>
        </p:nvSpPr>
        <p:spPr>
          <a:xfrm>
            <a:off x="9996149" y="9588500"/>
            <a:ext cx="5330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56" name="Google Shape;556;g2afb5c53d77_0_496"/>
          <p:cNvSpPr/>
          <p:nvPr/>
        </p:nvSpPr>
        <p:spPr>
          <a:xfrm>
            <a:off x="16181822" y="2171700"/>
            <a:ext cx="6604800" cy="322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g2afb5c53d77_0_496"/>
          <p:cNvSpPr/>
          <p:nvPr/>
        </p:nvSpPr>
        <p:spPr>
          <a:xfrm>
            <a:off x="16181822" y="2774950"/>
            <a:ext cx="10668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g2afb5c53d77_0_496"/>
          <p:cNvSpPr/>
          <p:nvPr/>
        </p:nvSpPr>
        <p:spPr>
          <a:xfrm>
            <a:off x="16181822" y="2774950"/>
            <a:ext cx="1608900" cy="256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Rowdies"/>
              <a:buNone/>
            </a:pPr>
            <a:r>
              <a:rPr b="1" i="0" lang="en-US" sz="12800" u="none" cap="none" strike="noStrike">
                <a:solidFill>
                  <a:srgbClr val="272727"/>
                </a:solidFill>
                <a:latin typeface="Rowdies"/>
                <a:ea typeface="Rowdies"/>
                <a:cs typeface="Rowdies"/>
                <a:sym typeface="Rowdies"/>
              </a:rPr>
              <a:t>2</a:t>
            </a:r>
            <a:endParaRPr b="0" i="0" sz="12800" u="none" cap="none" strike="noStrike">
              <a:solidFill>
                <a:schemeClr val="dk1"/>
              </a:solidFill>
              <a:latin typeface="Calibri"/>
              <a:ea typeface="Calibri"/>
              <a:cs typeface="Calibri"/>
              <a:sym typeface="Calibri"/>
            </a:endParaRPr>
          </a:p>
        </p:txBody>
      </p:sp>
      <p:sp>
        <p:nvSpPr>
          <p:cNvPr id="559" name="Google Shape;559;g2afb5c53d77_0_496"/>
          <p:cNvSpPr/>
          <p:nvPr/>
        </p:nvSpPr>
        <p:spPr>
          <a:xfrm>
            <a:off x="17451981" y="2171700"/>
            <a:ext cx="5334600" cy="322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g2afb5c53d77_0_496"/>
          <p:cNvSpPr/>
          <p:nvPr/>
        </p:nvSpPr>
        <p:spPr>
          <a:xfrm>
            <a:off x="17451981" y="2171700"/>
            <a:ext cx="5538000" cy="172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owdies"/>
              <a:buNone/>
            </a:pPr>
            <a:r>
              <a:rPr b="1" i="0" lang="en-US" sz="4800" u="none" cap="none" strike="noStrike">
                <a:solidFill>
                  <a:srgbClr val="0E0E0E"/>
                </a:solidFill>
                <a:latin typeface="Rowdies"/>
                <a:ea typeface="Rowdies"/>
                <a:cs typeface="Rowdies"/>
                <a:sym typeface="Rowdies"/>
              </a:rPr>
              <a:t>FIND YOUR OWN PATH</a:t>
            </a:r>
            <a:endParaRPr b="0" i="0" sz="4800" u="none" cap="none" strike="noStrike">
              <a:solidFill>
                <a:schemeClr val="dk1"/>
              </a:solidFill>
              <a:latin typeface="Calibri"/>
              <a:ea typeface="Calibri"/>
              <a:cs typeface="Calibri"/>
              <a:sym typeface="Calibri"/>
            </a:endParaRPr>
          </a:p>
        </p:txBody>
      </p:sp>
      <p:sp>
        <p:nvSpPr>
          <p:cNvPr id="561" name="Google Shape;561;g2afb5c53d77_0_496"/>
          <p:cNvSpPr/>
          <p:nvPr/>
        </p:nvSpPr>
        <p:spPr>
          <a:xfrm>
            <a:off x="17451981" y="3797300"/>
            <a:ext cx="54702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1DF"/>
        </a:solidFill>
      </p:bgPr>
    </p:bg>
    <p:spTree>
      <p:nvGrpSpPr>
        <p:cNvPr id="566" name="Shape 566"/>
        <p:cNvGrpSpPr/>
        <p:nvPr/>
      </p:nvGrpSpPr>
      <p:grpSpPr>
        <a:xfrm>
          <a:off x="0" y="0"/>
          <a:ext cx="0" cy="0"/>
          <a:chOff x="0" y="0"/>
          <a:chExt cx="0" cy="0"/>
        </a:xfrm>
      </p:grpSpPr>
      <p:pic>
        <p:nvPicPr>
          <p:cNvPr descr=" " id="567" name="Google Shape;567;g2afb5c53d77_0_531"/>
          <p:cNvPicPr preferRelativeResize="0"/>
          <p:nvPr/>
        </p:nvPicPr>
        <p:blipFill rotWithShape="1">
          <a:blip r:embed="rId3">
            <a:alphaModFix/>
          </a:blip>
          <a:srcRect b="0" l="0" r="0" t="0"/>
          <a:stretch/>
        </p:blipFill>
        <p:spPr>
          <a:xfrm>
            <a:off x="0" y="0"/>
            <a:ext cx="13832029" cy="6858000"/>
          </a:xfrm>
          <a:prstGeom prst="rect">
            <a:avLst/>
          </a:prstGeom>
          <a:noFill/>
          <a:ln>
            <a:noFill/>
          </a:ln>
        </p:spPr>
      </p:pic>
      <p:pic>
        <p:nvPicPr>
          <p:cNvPr descr=" " id="568" name="Google Shape;568;g2afb5c53d77_0_531"/>
          <p:cNvPicPr preferRelativeResize="0"/>
          <p:nvPr/>
        </p:nvPicPr>
        <p:blipFill rotWithShape="1">
          <a:blip r:embed="rId4">
            <a:alphaModFix/>
          </a:blip>
          <a:srcRect b="0" l="0" r="0" t="0"/>
          <a:stretch/>
        </p:blipFill>
        <p:spPr>
          <a:xfrm>
            <a:off x="14606826" y="6858000"/>
            <a:ext cx="9780222" cy="6858000"/>
          </a:xfrm>
          <a:prstGeom prst="rect">
            <a:avLst/>
          </a:prstGeom>
          <a:noFill/>
          <a:ln>
            <a:noFill/>
          </a:ln>
        </p:spPr>
      </p:pic>
      <p:pic>
        <p:nvPicPr>
          <p:cNvPr descr=" " id="569" name="Google Shape;569;g2afb5c53d77_0_531"/>
          <p:cNvPicPr preferRelativeResize="0"/>
          <p:nvPr/>
        </p:nvPicPr>
        <p:blipFill rotWithShape="1">
          <a:blip r:embed="rId5">
            <a:alphaModFix/>
          </a:blip>
          <a:srcRect b="0" l="0" r="0" t="0"/>
          <a:stretch/>
        </p:blipFill>
        <p:spPr>
          <a:xfrm>
            <a:off x="22469108" y="1092200"/>
            <a:ext cx="1498787" cy="3632200"/>
          </a:xfrm>
          <a:prstGeom prst="rect">
            <a:avLst/>
          </a:prstGeom>
          <a:noFill/>
          <a:ln>
            <a:noFill/>
          </a:ln>
        </p:spPr>
      </p:pic>
      <p:sp>
        <p:nvSpPr>
          <p:cNvPr id="570" name="Google Shape;570;g2afb5c53d77_0_53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1" name="Google Shape;571;g2afb5c53d77_0_53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572" name="Google Shape;572;g2afb5c53d77_0_531"/>
          <p:cNvPicPr preferRelativeResize="0"/>
          <p:nvPr/>
        </p:nvPicPr>
        <p:blipFill rotWithShape="1">
          <a:blip r:embed="rId7">
            <a:alphaModFix/>
          </a:blip>
          <a:srcRect b="0" l="0" r="0" t="0"/>
          <a:stretch/>
        </p:blipFill>
        <p:spPr>
          <a:xfrm>
            <a:off x="8522765" y="3810000"/>
            <a:ext cx="14479810" cy="7861300"/>
          </a:xfrm>
          <a:prstGeom prst="rect">
            <a:avLst/>
          </a:prstGeom>
          <a:noFill/>
          <a:ln>
            <a:noFill/>
          </a:ln>
        </p:spPr>
      </p:pic>
      <p:sp>
        <p:nvSpPr>
          <p:cNvPr id="573" name="Google Shape;573;g2afb5c53d77_0_531"/>
          <p:cNvSpPr/>
          <p:nvPr/>
        </p:nvSpPr>
        <p:spPr>
          <a:xfrm>
            <a:off x="5012893" y="1104900"/>
            <a:ext cx="14348700" cy="1596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Rowdies"/>
              <a:buNone/>
            </a:pPr>
            <a:r>
              <a:rPr b="1" i="0" lang="en-US" sz="8000" u="none" cap="none" strike="noStrike">
                <a:solidFill>
                  <a:srgbClr val="272727"/>
                </a:solidFill>
                <a:latin typeface="Rowdies"/>
                <a:ea typeface="Rowdies"/>
                <a:cs typeface="Rowdies"/>
                <a:sym typeface="Rowdies"/>
              </a:rPr>
              <a:t>FANTASY REALM</a:t>
            </a:r>
            <a:endParaRPr b="0" i="0" sz="8000" u="none" cap="none" strike="noStrike">
              <a:solidFill>
                <a:schemeClr val="dk1"/>
              </a:solidFill>
              <a:latin typeface="Calibri"/>
              <a:ea typeface="Calibri"/>
              <a:cs typeface="Calibri"/>
              <a:sym typeface="Calibri"/>
            </a:endParaRPr>
          </a:p>
        </p:txBody>
      </p:sp>
      <p:sp>
        <p:nvSpPr>
          <p:cNvPr id="574" name="Google Shape;574;g2afb5c53d77_0_531"/>
          <p:cNvSpPr/>
          <p:nvPr/>
        </p:nvSpPr>
        <p:spPr>
          <a:xfrm>
            <a:off x="1714714" y="3429000"/>
            <a:ext cx="69351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g2afb5c53d77_0_531"/>
          <p:cNvSpPr/>
          <p:nvPr/>
        </p:nvSpPr>
        <p:spPr>
          <a:xfrm>
            <a:off x="1714714" y="3429000"/>
            <a:ext cx="69351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g2afb5c53d77_0_531"/>
          <p:cNvSpPr/>
          <p:nvPr/>
        </p:nvSpPr>
        <p:spPr>
          <a:xfrm>
            <a:off x="1714714" y="3429000"/>
            <a:ext cx="7138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owdies"/>
              <a:buNone/>
            </a:pPr>
            <a:r>
              <a:rPr b="1" i="0" lang="en-US" sz="4800" u="none" cap="none" strike="noStrike">
                <a:solidFill>
                  <a:srgbClr val="0E0E0E"/>
                </a:solidFill>
                <a:latin typeface="Rowdies"/>
                <a:ea typeface="Rowdies"/>
                <a:cs typeface="Rowdies"/>
                <a:sym typeface="Rowdies"/>
              </a:rPr>
              <a:t>THE FOREST</a:t>
            </a:r>
            <a:endParaRPr b="0" i="0" sz="4800" u="none" cap="none" strike="noStrike">
              <a:solidFill>
                <a:schemeClr val="dk1"/>
              </a:solidFill>
              <a:latin typeface="Calibri"/>
              <a:ea typeface="Calibri"/>
              <a:cs typeface="Calibri"/>
              <a:sym typeface="Calibri"/>
            </a:endParaRPr>
          </a:p>
        </p:txBody>
      </p:sp>
      <p:sp>
        <p:nvSpPr>
          <p:cNvPr id="577" name="Google Shape;577;g2afb5c53d77_0_531"/>
          <p:cNvSpPr/>
          <p:nvPr/>
        </p:nvSpPr>
        <p:spPr>
          <a:xfrm>
            <a:off x="1714714" y="42926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578" name="Google Shape;578;g2afb5c53d77_0_531"/>
          <p:cNvSpPr/>
          <p:nvPr/>
        </p:nvSpPr>
        <p:spPr>
          <a:xfrm>
            <a:off x="1714714" y="6591300"/>
            <a:ext cx="69351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g2afb5c53d77_0_531"/>
          <p:cNvSpPr/>
          <p:nvPr/>
        </p:nvSpPr>
        <p:spPr>
          <a:xfrm>
            <a:off x="1714714" y="6591300"/>
            <a:ext cx="69351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g2afb5c53d77_0_531"/>
          <p:cNvSpPr/>
          <p:nvPr/>
        </p:nvSpPr>
        <p:spPr>
          <a:xfrm>
            <a:off x="1714714" y="6591300"/>
            <a:ext cx="7138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owdies"/>
              <a:buNone/>
            </a:pPr>
            <a:r>
              <a:rPr b="1" i="0" lang="en-US" sz="4800" u="none" cap="none" strike="noStrike">
                <a:solidFill>
                  <a:srgbClr val="0E0E0E"/>
                </a:solidFill>
                <a:latin typeface="Rowdies"/>
                <a:ea typeface="Rowdies"/>
                <a:cs typeface="Rowdies"/>
                <a:sym typeface="Rowdies"/>
              </a:rPr>
              <a:t>THE CRYSTAL CAVES</a:t>
            </a:r>
            <a:endParaRPr b="0" i="0" sz="4800" u="none" cap="none" strike="noStrike">
              <a:solidFill>
                <a:schemeClr val="dk1"/>
              </a:solidFill>
              <a:latin typeface="Calibri"/>
              <a:ea typeface="Calibri"/>
              <a:cs typeface="Calibri"/>
              <a:sym typeface="Calibri"/>
            </a:endParaRPr>
          </a:p>
        </p:txBody>
      </p:sp>
      <p:sp>
        <p:nvSpPr>
          <p:cNvPr id="581" name="Google Shape;581;g2afb5c53d77_0_531"/>
          <p:cNvSpPr/>
          <p:nvPr/>
        </p:nvSpPr>
        <p:spPr>
          <a:xfrm>
            <a:off x="1714714" y="74549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network of underground caves filled with gems and crystals.</a:t>
            </a:r>
            <a:endParaRPr b="0" i="0" sz="3200" u="none" cap="none" strike="noStrike">
              <a:solidFill>
                <a:schemeClr val="dk1"/>
              </a:solidFill>
              <a:latin typeface="Calibri"/>
              <a:ea typeface="Calibri"/>
              <a:cs typeface="Calibri"/>
              <a:sym typeface="Calibri"/>
            </a:endParaRPr>
          </a:p>
        </p:txBody>
      </p:sp>
      <p:sp>
        <p:nvSpPr>
          <p:cNvPr id="582" name="Google Shape;582;g2afb5c53d77_0_531"/>
          <p:cNvSpPr/>
          <p:nvPr/>
        </p:nvSpPr>
        <p:spPr>
          <a:xfrm>
            <a:off x="1714714" y="9753600"/>
            <a:ext cx="69351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g2afb5c53d77_0_531"/>
          <p:cNvSpPr/>
          <p:nvPr/>
        </p:nvSpPr>
        <p:spPr>
          <a:xfrm>
            <a:off x="1714714" y="9753600"/>
            <a:ext cx="69351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g2afb5c53d77_0_531"/>
          <p:cNvSpPr/>
          <p:nvPr/>
        </p:nvSpPr>
        <p:spPr>
          <a:xfrm>
            <a:off x="1714714" y="9753600"/>
            <a:ext cx="7138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owdies"/>
              <a:buNone/>
            </a:pPr>
            <a:r>
              <a:rPr b="1" i="0" lang="en-US" sz="4800" u="none" cap="none" strike="noStrike">
                <a:solidFill>
                  <a:srgbClr val="0E0E0E"/>
                </a:solidFill>
                <a:latin typeface="Rowdies"/>
                <a:ea typeface="Rowdies"/>
                <a:cs typeface="Rowdies"/>
                <a:sym typeface="Rowdies"/>
              </a:rPr>
              <a:t>THE DRAGON'S LAIR</a:t>
            </a:r>
            <a:endParaRPr b="0" i="0" sz="4800" u="none" cap="none" strike="noStrike">
              <a:solidFill>
                <a:schemeClr val="dk1"/>
              </a:solidFill>
              <a:latin typeface="Calibri"/>
              <a:ea typeface="Calibri"/>
              <a:cs typeface="Calibri"/>
              <a:sym typeface="Calibri"/>
            </a:endParaRPr>
          </a:p>
        </p:txBody>
      </p:sp>
      <p:sp>
        <p:nvSpPr>
          <p:cNvPr id="585" name="Google Shape;585;g2afb5c53d77_0_531"/>
          <p:cNvSpPr/>
          <p:nvPr/>
        </p:nvSpPr>
        <p:spPr>
          <a:xfrm>
            <a:off x="1714714" y="106172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1DF"/>
        </a:solidFill>
      </p:bgPr>
    </p:bg>
    <p:spTree>
      <p:nvGrpSpPr>
        <p:cNvPr id="590" name="Shape 590"/>
        <p:cNvGrpSpPr/>
        <p:nvPr/>
      </p:nvGrpSpPr>
      <p:grpSpPr>
        <a:xfrm>
          <a:off x="0" y="0"/>
          <a:ext cx="0" cy="0"/>
          <a:chOff x="0" y="0"/>
          <a:chExt cx="0" cy="0"/>
        </a:xfrm>
      </p:grpSpPr>
      <p:pic>
        <p:nvPicPr>
          <p:cNvPr descr=" " id="591" name="Google Shape;591;g2afb5c53d77_0_554"/>
          <p:cNvPicPr preferRelativeResize="0"/>
          <p:nvPr/>
        </p:nvPicPr>
        <p:blipFill rotWithShape="1">
          <a:blip r:embed="rId3">
            <a:alphaModFix/>
          </a:blip>
          <a:srcRect b="0" l="0" r="0" t="0"/>
          <a:stretch/>
        </p:blipFill>
        <p:spPr>
          <a:xfrm>
            <a:off x="15907055" y="0"/>
            <a:ext cx="8479993" cy="9055869"/>
          </a:xfrm>
          <a:prstGeom prst="rect">
            <a:avLst/>
          </a:prstGeom>
          <a:noFill/>
          <a:ln>
            <a:noFill/>
          </a:ln>
        </p:spPr>
      </p:pic>
      <p:pic>
        <p:nvPicPr>
          <p:cNvPr descr=" " id="592" name="Google Shape;592;g2afb5c53d77_0_554"/>
          <p:cNvPicPr preferRelativeResize="0"/>
          <p:nvPr/>
        </p:nvPicPr>
        <p:blipFill rotWithShape="1">
          <a:blip r:embed="rId4">
            <a:alphaModFix/>
          </a:blip>
          <a:srcRect b="0" l="0" r="0" t="0"/>
          <a:stretch/>
        </p:blipFill>
        <p:spPr>
          <a:xfrm>
            <a:off x="0" y="6324600"/>
            <a:ext cx="15394324" cy="7391400"/>
          </a:xfrm>
          <a:prstGeom prst="rect">
            <a:avLst/>
          </a:prstGeom>
          <a:noFill/>
          <a:ln>
            <a:noFill/>
          </a:ln>
        </p:spPr>
      </p:pic>
      <p:pic>
        <p:nvPicPr>
          <p:cNvPr descr=" " id="593" name="Google Shape;593;g2afb5c53d77_0_554"/>
          <p:cNvPicPr preferRelativeResize="0"/>
          <p:nvPr/>
        </p:nvPicPr>
        <p:blipFill rotWithShape="1">
          <a:blip r:embed="rId5">
            <a:alphaModFix/>
          </a:blip>
          <a:srcRect b="0" l="0" r="0" t="0"/>
          <a:stretch/>
        </p:blipFill>
        <p:spPr>
          <a:xfrm>
            <a:off x="838305" y="7086600"/>
            <a:ext cx="584031" cy="6251203"/>
          </a:xfrm>
          <a:prstGeom prst="rect">
            <a:avLst/>
          </a:prstGeom>
          <a:noFill/>
          <a:ln>
            <a:noFill/>
          </a:ln>
        </p:spPr>
      </p:pic>
      <p:sp>
        <p:nvSpPr>
          <p:cNvPr id="594" name="Google Shape;594;g2afb5c53d77_0_55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5" name="Google Shape;595;g2afb5c53d77_0_55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596" name="Google Shape;596;g2afb5c53d77_0_554"/>
          <p:cNvSpPr/>
          <p:nvPr/>
        </p:nvSpPr>
        <p:spPr>
          <a:xfrm>
            <a:off x="6054423" y="1104900"/>
            <a:ext cx="12278100" cy="1596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Rowdies"/>
              <a:buNone/>
            </a:pPr>
            <a:r>
              <a:rPr b="1" i="0" lang="en-US" sz="8000" u="none" cap="none" strike="noStrike">
                <a:solidFill>
                  <a:srgbClr val="272727"/>
                </a:solidFill>
                <a:latin typeface="Rowdies"/>
                <a:ea typeface="Rowdies"/>
                <a:cs typeface="Rowdies"/>
                <a:sym typeface="Rowdies"/>
              </a:rPr>
              <a:t>THE TIMELINE</a:t>
            </a:r>
            <a:endParaRPr b="0" i="0" sz="8000" u="none" cap="none" strike="noStrike">
              <a:solidFill>
                <a:schemeClr val="dk1"/>
              </a:solidFill>
              <a:latin typeface="Calibri"/>
              <a:ea typeface="Calibri"/>
              <a:cs typeface="Calibri"/>
              <a:sym typeface="Calibri"/>
            </a:endParaRPr>
          </a:p>
        </p:txBody>
      </p:sp>
      <p:sp>
        <p:nvSpPr>
          <p:cNvPr id="597" name="Google Shape;597;g2afb5c53d77_0_554"/>
          <p:cNvSpPr/>
          <p:nvPr/>
        </p:nvSpPr>
        <p:spPr>
          <a:xfrm>
            <a:off x="0" y="3289300"/>
            <a:ext cx="24387000" cy="976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g2afb5c53d77_0_554"/>
          <p:cNvSpPr/>
          <p:nvPr/>
        </p:nvSpPr>
        <p:spPr>
          <a:xfrm>
            <a:off x="0" y="7924800"/>
            <a:ext cx="243870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9" name="Google Shape;599;g2afb5c53d77_0_554"/>
          <p:cNvPicPr preferRelativeResize="0"/>
          <p:nvPr/>
        </p:nvPicPr>
        <p:blipFill rotWithShape="1">
          <a:blip r:embed="rId7">
            <a:alphaModFix/>
          </a:blip>
          <a:srcRect b="0" l="0" r="0" t="0"/>
          <a:stretch/>
        </p:blipFill>
        <p:spPr>
          <a:xfrm>
            <a:off x="0" y="7912100"/>
            <a:ext cx="24387048" cy="12700"/>
          </a:xfrm>
          <a:prstGeom prst="rect">
            <a:avLst/>
          </a:prstGeom>
          <a:noFill/>
          <a:ln>
            <a:noFill/>
          </a:ln>
        </p:spPr>
      </p:pic>
      <p:pic>
        <p:nvPicPr>
          <p:cNvPr descr=" " id="600" name="Google Shape;600;g2afb5c53d77_0_554"/>
          <p:cNvPicPr preferRelativeResize="0"/>
          <p:nvPr/>
        </p:nvPicPr>
        <p:blipFill rotWithShape="1">
          <a:blip r:embed="rId8">
            <a:alphaModFix/>
          </a:blip>
          <a:srcRect b="0" l="0" r="0" t="0"/>
          <a:stretch/>
        </p:blipFill>
        <p:spPr>
          <a:xfrm>
            <a:off x="1244756" y="5016500"/>
            <a:ext cx="190524" cy="2908300"/>
          </a:xfrm>
          <a:prstGeom prst="rect">
            <a:avLst/>
          </a:prstGeom>
          <a:noFill/>
          <a:ln>
            <a:noFill/>
          </a:ln>
        </p:spPr>
      </p:pic>
      <p:pic>
        <p:nvPicPr>
          <p:cNvPr descr=" " id="601" name="Google Shape;601;g2afb5c53d77_0_554"/>
          <p:cNvPicPr preferRelativeResize="0"/>
          <p:nvPr/>
        </p:nvPicPr>
        <p:blipFill rotWithShape="1">
          <a:blip r:embed="rId9">
            <a:alphaModFix/>
          </a:blip>
          <a:srcRect b="0" l="0" r="0" t="0"/>
          <a:stretch/>
        </p:blipFill>
        <p:spPr>
          <a:xfrm>
            <a:off x="12561870" y="3505200"/>
            <a:ext cx="190524" cy="4419600"/>
          </a:xfrm>
          <a:prstGeom prst="rect">
            <a:avLst/>
          </a:prstGeom>
          <a:noFill/>
          <a:ln>
            <a:noFill/>
          </a:ln>
        </p:spPr>
      </p:pic>
      <p:pic>
        <p:nvPicPr>
          <p:cNvPr descr=" " id="602" name="Google Shape;602;g2afb5c53d77_0_554"/>
          <p:cNvPicPr preferRelativeResize="0"/>
          <p:nvPr/>
        </p:nvPicPr>
        <p:blipFill rotWithShape="1">
          <a:blip r:embed="rId10">
            <a:alphaModFix/>
          </a:blip>
          <a:srcRect b="0" l="0" r="0" t="0"/>
          <a:stretch/>
        </p:blipFill>
        <p:spPr>
          <a:xfrm>
            <a:off x="6884260" y="7924800"/>
            <a:ext cx="190524" cy="5029200"/>
          </a:xfrm>
          <a:prstGeom prst="rect">
            <a:avLst/>
          </a:prstGeom>
          <a:noFill/>
          <a:ln>
            <a:noFill/>
          </a:ln>
        </p:spPr>
      </p:pic>
      <p:pic>
        <p:nvPicPr>
          <p:cNvPr descr=" " id="603" name="Google Shape;603;g2afb5c53d77_0_554"/>
          <p:cNvPicPr preferRelativeResize="0"/>
          <p:nvPr/>
        </p:nvPicPr>
        <p:blipFill rotWithShape="1">
          <a:blip r:embed="rId11">
            <a:alphaModFix/>
          </a:blip>
          <a:srcRect b="0" l="0" r="0" t="0"/>
          <a:stretch/>
        </p:blipFill>
        <p:spPr>
          <a:xfrm>
            <a:off x="18214076" y="7924800"/>
            <a:ext cx="190524" cy="3048000"/>
          </a:xfrm>
          <a:prstGeom prst="rect">
            <a:avLst/>
          </a:prstGeom>
          <a:noFill/>
          <a:ln>
            <a:noFill/>
          </a:ln>
        </p:spPr>
      </p:pic>
      <p:sp>
        <p:nvSpPr>
          <p:cNvPr id="604" name="Google Shape;604;g2afb5c53d77_0_554"/>
          <p:cNvSpPr/>
          <p:nvPr/>
        </p:nvSpPr>
        <p:spPr>
          <a:xfrm>
            <a:off x="1740117" y="4775200"/>
            <a:ext cx="4572600" cy="278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g2afb5c53d77_0_554"/>
          <p:cNvSpPr/>
          <p:nvPr/>
        </p:nvSpPr>
        <p:spPr>
          <a:xfrm>
            <a:off x="1740117" y="4775200"/>
            <a:ext cx="4572600" cy="278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g2afb5c53d77_0_554"/>
          <p:cNvSpPr/>
          <p:nvPr/>
        </p:nvSpPr>
        <p:spPr>
          <a:xfrm>
            <a:off x="1740117" y="47752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owdies"/>
              <a:buNone/>
            </a:pPr>
            <a:r>
              <a:rPr b="0" i="0" lang="en-US" sz="3600" u="none" cap="none" strike="noStrike">
                <a:solidFill>
                  <a:srgbClr val="0E0E0E"/>
                </a:solidFill>
                <a:latin typeface="Rowdies"/>
                <a:ea typeface="Rowdies"/>
                <a:cs typeface="Rowdies"/>
                <a:sym typeface="Rowdies"/>
              </a:rPr>
              <a:t>War</a:t>
            </a:r>
            <a:endParaRPr b="0" i="0" sz="3600" u="none" cap="none" strike="noStrike">
              <a:solidFill>
                <a:schemeClr val="dk1"/>
              </a:solidFill>
              <a:latin typeface="Calibri"/>
              <a:ea typeface="Calibri"/>
              <a:cs typeface="Calibri"/>
              <a:sym typeface="Calibri"/>
            </a:endParaRPr>
          </a:p>
        </p:txBody>
      </p:sp>
      <p:sp>
        <p:nvSpPr>
          <p:cNvPr id="607" name="Google Shape;607;g2afb5c53d77_0_554"/>
          <p:cNvSpPr/>
          <p:nvPr/>
        </p:nvSpPr>
        <p:spPr>
          <a:xfrm>
            <a:off x="1740117" y="55499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Eclipse</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Quest for artifact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Volcano disaster</a:t>
            </a:r>
            <a:endParaRPr b="0" i="0" sz="3200" u="none" cap="none" strike="noStrike">
              <a:solidFill>
                <a:schemeClr val="dk1"/>
              </a:solidFill>
              <a:latin typeface="Calibri"/>
              <a:ea typeface="Calibri"/>
              <a:cs typeface="Calibri"/>
              <a:sym typeface="Calibri"/>
            </a:endParaRPr>
          </a:p>
        </p:txBody>
      </p:sp>
      <p:sp>
        <p:nvSpPr>
          <p:cNvPr id="608" name="Google Shape;608;g2afb5c53d77_0_554"/>
          <p:cNvSpPr/>
          <p:nvPr/>
        </p:nvSpPr>
        <p:spPr>
          <a:xfrm>
            <a:off x="13069934" y="3289300"/>
            <a:ext cx="4572600" cy="438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g2afb5c53d77_0_554"/>
          <p:cNvSpPr/>
          <p:nvPr/>
        </p:nvSpPr>
        <p:spPr>
          <a:xfrm>
            <a:off x="13069934" y="3289300"/>
            <a:ext cx="4572600" cy="438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g2afb5c53d77_0_554"/>
          <p:cNvSpPr/>
          <p:nvPr/>
        </p:nvSpPr>
        <p:spPr>
          <a:xfrm>
            <a:off x="13069934" y="32893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owdies"/>
              <a:buNone/>
            </a:pPr>
            <a:r>
              <a:rPr b="0" i="0" lang="en-US" sz="3600" u="none" cap="none" strike="noStrike">
                <a:solidFill>
                  <a:srgbClr val="0E0E0E"/>
                </a:solidFill>
                <a:latin typeface="Rowdies"/>
                <a:ea typeface="Rowdies"/>
                <a:cs typeface="Rowdies"/>
                <a:sym typeface="Rowdies"/>
              </a:rPr>
              <a:t>Transformation</a:t>
            </a:r>
            <a:endParaRPr b="0" i="0" sz="3600" u="none" cap="none" strike="noStrike">
              <a:solidFill>
                <a:schemeClr val="dk1"/>
              </a:solidFill>
              <a:latin typeface="Calibri"/>
              <a:ea typeface="Calibri"/>
              <a:cs typeface="Calibri"/>
              <a:sym typeface="Calibri"/>
            </a:endParaRPr>
          </a:p>
        </p:txBody>
      </p:sp>
      <p:sp>
        <p:nvSpPr>
          <p:cNvPr id="611" name="Google Shape;611;g2afb5c53d77_0_554"/>
          <p:cNvSpPr/>
          <p:nvPr/>
        </p:nvSpPr>
        <p:spPr>
          <a:xfrm>
            <a:off x="13069934" y="40640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Kingdoms clash in conflict.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Peasant discovers magical powers.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Plot to assassinate leader uncovered.</a:t>
            </a:r>
            <a:endParaRPr b="0" i="0" sz="3200" u="none" cap="none" strike="noStrike">
              <a:solidFill>
                <a:schemeClr val="dk1"/>
              </a:solidFill>
              <a:latin typeface="Calibri"/>
              <a:ea typeface="Calibri"/>
              <a:cs typeface="Calibri"/>
              <a:sym typeface="Calibri"/>
            </a:endParaRPr>
          </a:p>
        </p:txBody>
      </p:sp>
      <p:sp>
        <p:nvSpPr>
          <p:cNvPr id="612" name="Google Shape;612;g2afb5c53d77_0_554"/>
          <p:cNvSpPr/>
          <p:nvPr/>
        </p:nvSpPr>
        <p:spPr>
          <a:xfrm>
            <a:off x="7417727" y="8432800"/>
            <a:ext cx="4572600" cy="438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g2afb5c53d77_0_554"/>
          <p:cNvSpPr/>
          <p:nvPr/>
        </p:nvSpPr>
        <p:spPr>
          <a:xfrm>
            <a:off x="7417727" y="8432800"/>
            <a:ext cx="4572600" cy="438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g2afb5c53d77_0_554"/>
          <p:cNvSpPr/>
          <p:nvPr/>
        </p:nvSpPr>
        <p:spPr>
          <a:xfrm>
            <a:off x="7417727" y="84328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owdies"/>
              <a:buNone/>
            </a:pPr>
            <a:r>
              <a:rPr b="0" i="0" lang="en-US" sz="3600" u="none" cap="none" strike="noStrike">
                <a:solidFill>
                  <a:srgbClr val="0E0E0E"/>
                </a:solidFill>
                <a:latin typeface="Rowdies"/>
                <a:ea typeface="Rowdies"/>
                <a:cs typeface="Rowdies"/>
                <a:sym typeface="Rowdies"/>
              </a:rPr>
              <a:t>Rise</a:t>
            </a:r>
            <a:endParaRPr b="0" i="0" sz="3600" u="none" cap="none" strike="noStrike">
              <a:solidFill>
                <a:schemeClr val="dk1"/>
              </a:solidFill>
              <a:latin typeface="Calibri"/>
              <a:ea typeface="Calibri"/>
              <a:cs typeface="Calibri"/>
              <a:sym typeface="Calibri"/>
            </a:endParaRPr>
          </a:p>
        </p:txBody>
      </p:sp>
      <p:sp>
        <p:nvSpPr>
          <p:cNvPr id="615" name="Google Shape;615;g2afb5c53d77_0_554"/>
          <p:cNvSpPr/>
          <p:nvPr/>
        </p:nvSpPr>
        <p:spPr>
          <a:xfrm>
            <a:off x="7417727" y="92075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Humans acquire Crystal </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Shimmering City established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City expands, conquers neighbors.</a:t>
            </a:r>
            <a:endParaRPr b="0" i="0" sz="3200" u="none" cap="none" strike="noStrike">
              <a:solidFill>
                <a:schemeClr val="dk1"/>
              </a:solidFill>
              <a:latin typeface="Calibri"/>
              <a:ea typeface="Calibri"/>
              <a:cs typeface="Calibri"/>
              <a:sym typeface="Calibri"/>
            </a:endParaRPr>
          </a:p>
        </p:txBody>
      </p:sp>
      <p:sp>
        <p:nvSpPr>
          <p:cNvPr id="616" name="Google Shape;616;g2afb5c53d77_0_554"/>
          <p:cNvSpPr/>
          <p:nvPr/>
        </p:nvSpPr>
        <p:spPr>
          <a:xfrm>
            <a:off x="18747543" y="8432800"/>
            <a:ext cx="4572600" cy="278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g2afb5c53d77_0_554"/>
          <p:cNvSpPr/>
          <p:nvPr/>
        </p:nvSpPr>
        <p:spPr>
          <a:xfrm>
            <a:off x="18747543" y="8432800"/>
            <a:ext cx="4572600" cy="278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g2afb5c53d77_0_554"/>
          <p:cNvSpPr/>
          <p:nvPr/>
        </p:nvSpPr>
        <p:spPr>
          <a:xfrm>
            <a:off x="18747543" y="84328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owdies"/>
              <a:buNone/>
            </a:pPr>
            <a:r>
              <a:rPr b="0" i="0" lang="en-US" sz="3600" u="none" cap="none" strike="noStrike">
                <a:solidFill>
                  <a:srgbClr val="0E0E0E"/>
                </a:solidFill>
                <a:latin typeface="Rowdies"/>
                <a:ea typeface="Rowdies"/>
                <a:cs typeface="Rowdies"/>
                <a:sym typeface="Rowdies"/>
              </a:rPr>
              <a:t>Invasion</a:t>
            </a:r>
            <a:endParaRPr b="0" i="0" sz="3600" u="none" cap="none" strike="noStrike">
              <a:solidFill>
                <a:schemeClr val="dk1"/>
              </a:solidFill>
              <a:latin typeface="Calibri"/>
              <a:ea typeface="Calibri"/>
              <a:cs typeface="Calibri"/>
              <a:sym typeface="Calibri"/>
            </a:endParaRPr>
          </a:p>
        </p:txBody>
      </p:sp>
      <p:sp>
        <p:nvSpPr>
          <p:cNvPr id="619" name="Google Shape;619;g2afb5c53d77_0_554"/>
          <p:cNvSpPr/>
          <p:nvPr/>
        </p:nvSpPr>
        <p:spPr>
          <a:xfrm>
            <a:off x="18747543" y="92075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 invaded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Betrayal</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Hero's festival</a:t>
            </a:r>
            <a:endParaRPr b="0" i="0" sz="3200" u="none" cap="none" strike="noStrike">
              <a:solidFill>
                <a:schemeClr val="dk1"/>
              </a:solidFill>
              <a:latin typeface="Calibri"/>
              <a:ea typeface="Calibri"/>
              <a:cs typeface="Calibri"/>
              <a:sym typeface="Calibri"/>
            </a:endParaRPr>
          </a:p>
        </p:txBody>
      </p:sp>
      <p:sp>
        <p:nvSpPr>
          <p:cNvPr id="620" name="Google Shape;620;g2afb5c53d77_0_554"/>
          <p:cNvSpPr/>
          <p:nvPr/>
        </p:nvSpPr>
        <p:spPr>
          <a:xfrm rot="-5400000">
            <a:off x="784334" y="8473314"/>
            <a:ext cx="13338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Rowdies"/>
              <a:buNone/>
            </a:pPr>
            <a:r>
              <a:rPr b="0" i="0" lang="en-US" sz="3600" u="none" cap="none" strike="noStrike">
                <a:solidFill>
                  <a:srgbClr val="000000"/>
                </a:solidFill>
                <a:latin typeface="Rowdies"/>
                <a:ea typeface="Rowdies"/>
                <a:cs typeface="Rowdies"/>
                <a:sym typeface="Rowdies"/>
              </a:rPr>
              <a:t>2020</a:t>
            </a:r>
            <a:endParaRPr b="0" i="0" sz="3600" u="none" cap="none" strike="noStrike">
              <a:solidFill>
                <a:schemeClr val="dk1"/>
              </a:solidFill>
              <a:latin typeface="Calibri"/>
              <a:ea typeface="Calibri"/>
              <a:cs typeface="Calibri"/>
              <a:sym typeface="Calibri"/>
            </a:endParaRPr>
          </a:p>
        </p:txBody>
      </p:sp>
      <p:sp>
        <p:nvSpPr>
          <p:cNvPr id="621" name="Google Shape;621;g2afb5c53d77_0_554"/>
          <p:cNvSpPr/>
          <p:nvPr/>
        </p:nvSpPr>
        <p:spPr>
          <a:xfrm rot="-5400000">
            <a:off x="12114199" y="8488456"/>
            <a:ext cx="13083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Rowdies"/>
              <a:buNone/>
            </a:pPr>
            <a:r>
              <a:rPr b="0" i="0" lang="en-US" sz="3600" u="none" cap="none" strike="noStrike">
                <a:solidFill>
                  <a:srgbClr val="000000"/>
                </a:solidFill>
                <a:latin typeface="Rowdies"/>
                <a:ea typeface="Rowdies"/>
                <a:cs typeface="Rowdies"/>
                <a:sym typeface="Rowdies"/>
              </a:rPr>
              <a:t>2022</a:t>
            </a:r>
            <a:endParaRPr b="0" i="0" sz="3600" u="none" cap="none" strike="noStrike">
              <a:solidFill>
                <a:schemeClr val="dk1"/>
              </a:solidFill>
              <a:latin typeface="Calibri"/>
              <a:ea typeface="Calibri"/>
              <a:cs typeface="Calibri"/>
              <a:sym typeface="Calibri"/>
            </a:endParaRPr>
          </a:p>
        </p:txBody>
      </p:sp>
      <p:sp>
        <p:nvSpPr>
          <p:cNvPr id="622" name="Google Shape;622;g2afb5c53d77_0_554"/>
          <p:cNvSpPr/>
          <p:nvPr/>
        </p:nvSpPr>
        <p:spPr>
          <a:xfrm rot="-5400000">
            <a:off x="6487438" y="6609755"/>
            <a:ext cx="1206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Rowdies"/>
              <a:buNone/>
            </a:pPr>
            <a:r>
              <a:rPr b="0" i="0" lang="en-US" sz="3600" u="none" cap="none" strike="noStrike">
                <a:solidFill>
                  <a:srgbClr val="000000"/>
                </a:solidFill>
                <a:latin typeface="Rowdies"/>
                <a:ea typeface="Rowdies"/>
                <a:cs typeface="Rowdies"/>
                <a:sym typeface="Rowdies"/>
              </a:rPr>
              <a:t>2021</a:t>
            </a:r>
            <a:endParaRPr b="0" i="0" sz="3600" u="none" cap="none" strike="noStrike">
              <a:solidFill>
                <a:schemeClr val="dk1"/>
              </a:solidFill>
              <a:latin typeface="Calibri"/>
              <a:ea typeface="Calibri"/>
              <a:cs typeface="Calibri"/>
              <a:sym typeface="Calibri"/>
            </a:endParaRPr>
          </a:p>
        </p:txBody>
      </p:sp>
      <p:sp>
        <p:nvSpPr>
          <p:cNvPr id="623" name="Google Shape;623;g2afb5c53d77_0_554"/>
          <p:cNvSpPr/>
          <p:nvPr/>
        </p:nvSpPr>
        <p:spPr>
          <a:xfrm rot="-5400000">
            <a:off x="17766405" y="6558056"/>
            <a:ext cx="13083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Rowdies"/>
              <a:buNone/>
            </a:pPr>
            <a:r>
              <a:rPr b="0" i="0" lang="en-US" sz="3600" u="none" cap="none" strike="noStrike">
                <a:solidFill>
                  <a:srgbClr val="000000"/>
                </a:solidFill>
                <a:latin typeface="Rowdies"/>
                <a:ea typeface="Rowdies"/>
                <a:cs typeface="Rowdies"/>
                <a:sym typeface="Rowdies"/>
              </a:rPr>
              <a:t>2022</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1DF"/>
        </a:solidFill>
      </p:bgPr>
    </p:bg>
    <p:spTree>
      <p:nvGrpSpPr>
        <p:cNvPr id="628" name="Shape 628"/>
        <p:cNvGrpSpPr/>
        <p:nvPr/>
      </p:nvGrpSpPr>
      <p:grpSpPr>
        <a:xfrm>
          <a:off x="0" y="0"/>
          <a:ext cx="0" cy="0"/>
          <a:chOff x="0" y="0"/>
          <a:chExt cx="0" cy="0"/>
        </a:xfrm>
      </p:grpSpPr>
      <p:pic>
        <p:nvPicPr>
          <p:cNvPr descr=" " id="629" name="Google Shape;629;g2afb5c53d77_0_591"/>
          <p:cNvPicPr preferRelativeResize="0"/>
          <p:nvPr/>
        </p:nvPicPr>
        <p:blipFill rotWithShape="1">
          <a:blip r:embed="rId3">
            <a:alphaModFix/>
          </a:blip>
          <a:srcRect b="0" l="0" r="0" t="0"/>
          <a:stretch/>
        </p:blipFill>
        <p:spPr>
          <a:xfrm>
            <a:off x="13997149" y="0"/>
            <a:ext cx="10389899" cy="10528300"/>
          </a:xfrm>
          <a:prstGeom prst="rect">
            <a:avLst/>
          </a:prstGeom>
          <a:noFill/>
          <a:ln>
            <a:noFill/>
          </a:ln>
        </p:spPr>
      </p:pic>
      <p:pic>
        <p:nvPicPr>
          <p:cNvPr descr=" " id="630" name="Google Shape;630;g2afb5c53d77_0_591"/>
          <p:cNvPicPr preferRelativeResize="0"/>
          <p:nvPr/>
        </p:nvPicPr>
        <p:blipFill rotWithShape="1">
          <a:blip r:embed="rId4">
            <a:alphaModFix/>
          </a:blip>
          <a:srcRect b="0" l="0" r="0" t="0"/>
          <a:stretch/>
        </p:blipFill>
        <p:spPr>
          <a:xfrm>
            <a:off x="0" y="5689600"/>
            <a:ext cx="12015702" cy="8026400"/>
          </a:xfrm>
          <a:prstGeom prst="rect">
            <a:avLst/>
          </a:prstGeom>
          <a:noFill/>
          <a:ln>
            <a:noFill/>
          </a:ln>
        </p:spPr>
      </p:pic>
      <p:pic>
        <p:nvPicPr>
          <p:cNvPr descr=" " id="631" name="Google Shape;631;g2afb5c53d77_0_591"/>
          <p:cNvPicPr preferRelativeResize="0"/>
          <p:nvPr/>
        </p:nvPicPr>
        <p:blipFill rotWithShape="1">
          <a:blip r:embed="rId5">
            <a:alphaModFix/>
          </a:blip>
          <a:srcRect b="0" l="0" r="0" t="0"/>
          <a:stretch/>
        </p:blipFill>
        <p:spPr>
          <a:xfrm>
            <a:off x="965321" y="1155700"/>
            <a:ext cx="2784073" cy="972319"/>
          </a:xfrm>
          <a:prstGeom prst="rect">
            <a:avLst/>
          </a:prstGeom>
          <a:noFill/>
          <a:ln>
            <a:noFill/>
          </a:ln>
        </p:spPr>
      </p:pic>
      <p:sp>
        <p:nvSpPr>
          <p:cNvPr id="632" name="Google Shape;632;g2afb5c53d77_0_59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3" name="Google Shape;633;g2afb5c53d77_0_59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634" name="Google Shape;634;g2afb5c53d77_0_591"/>
          <p:cNvSpPr/>
          <p:nvPr/>
        </p:nvSpPr>
        <p:spPr>
          <a:xfrm>
            <a:off x="9267925" y="711200"/>
            <a:ext cx="5851200" cy="2853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Rowdies"/>
              <a:buNone/>
            </a:pPr>
            <a:r>
              <a:rPr b="1" i="0" lang="en-US" sz="8000" u="none" cap="none" strike="noStrike">
                <a:solidFill>
                  <a:srgbClr val="272727"/>
                </a:solidFill>
                <a:latin typeface="Rowdies"/>
                <a:ea typeface="Rowdies"/>
                <a:cs typeface="Rowdies"/>
                <a:sym typeface="Rowdies"/>
              </a:rPr>
              <a:t>OUR TEAM</a:t>
            </a:r>
            <a:endParaRPr b="0" i="0" sz="8000" u="none" cap="none" strike="noStrike">
              <a:solidFill>
                <a:schemeClr val="dk1"/>
              </a:solidFill>
              <a:latin typeface="Calibri"/>
              <a:ea typeface="Calibri"/>
              <a:cs typeface="Calibri"/>
              <a:sym typeface="Calibri"/>
            </a:endParaRPr>
          </a:p>
        </p:txBody>
      </p:sp>
      <p:sp>
        <p:nvSpPr>
          <p:cNvPr id="635" name="Google Shape;635;g2afb5c53d77_0_591"/>
          <p:cNvSpPr/>
          <p:nvPr/>
        </p:nvSpPr>
        <p:spPr>
          <a:xfrm>
            <a:off x="2553019" y="2984500"/>
            <a:ext cx="6096900" cy="774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6" name="Google Shape;636;g2afb5c53d77_0_591"/>
          <p:cNvPicPr preferRelativeResize="0"/>
          <p:nvPr/>
        </p:nvPicPr>
        <p:blipFill rotWithShape="1">
          <a:blip r:embed="rId7">
            <a:alphaModFix/>
          </a:blip>
          <a:srcRect b="0" l="0" r="0" t="0"/>
          <a:stretch/>
        </p:blipFill>
        <p:spPr>
          <a:xfrm>
            <a:off x="2553019" y="2984500"/>
            <a:ext cx="6096762" cy="6096000"/>
          </a:xfrm>
          <a:prstGeom prst="rect">
            <a:avLst/>
          </a:prstGeom>
          <a:noFill/>
          <a:ln>
            <a:noFill/>
          </a:ln>
        </p:spPr>
      </p:pic>
      <p:sp>
        <p:nvSpPr>
          <p:cNvPr id="637" name="Google Shape;637;g2afb5c53d77_0_591"/>
          <p:cNvSpPr/>
          <p:nvPr/>
        </p:nvSpPr>
        <p:spPr>
          <a:xfrm>
            <a:off x="2553019" y="9283700"/>
            <a:ext cx="60969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g2afb5c53d77_0_591"/>
          <p:cNvSpPr/>
          <p:nvPr/>
        </p:nvSpPr>
        <p:spPr>
          <a:xfrm>
            <a:off x="2553019" y="9283700"/>
            <a:ext cx="60969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g2afb5c53d77_0_591"/>
          <p:cNvSpPr/>
          <p:nvPr/>
        </p:nvSpPr>
        <p:spPr>
          <a:xfrm>
            <a:off x="2451406" y="9283700"/>
            <a:ext cx="6300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owdies"/>
              <a:buNone/>
            </a:pPr>
            <a:r>
              <a:rPr b="1" i="0" lang="en-US" sz="4800" u="none" cap="none" strike="noStrike">
                <a:solidFill>
                  <a:srgbClr val="0E0E0E"/>
                </a:solidFill>
                <a:latin typeface="Rowdies"/>
                <a:ea typeface="Rowdies"/>
                <a:cs typeface="Rowdies"/>
                <a:sym typeface="Rowdies"/>
              </a:rPr>
              <a:t>ELDRUIN</a:t>
            </a:r>
            <a:endParaRPr b="0" i="0" sz="4800" u="none" cap="none" strike="noStrike">
              <a:solidFill>
                <a:schemeClr val="dk1"/>
              </a:solidFill>
              <a:latin typeface="Calibri"/>
              <a:ea typeface="Calibri"/>
              <a:cs typeface="Calibri"/>
              <a:sym typeface="Calibri"/>
            </a:endParaRPr>
          </a:p>
        </p:txBody>
      </p:sp>
      <p:sp>
        <p:nvSpPr>
          <p:cNvPr id="640" name="Google Shape;640;g2afb5c53d77_0_591"/>
          <p:cNvSpPr/>
          <p:nvPr/>
        </p:nvSpPr>
        <p:spPr>
          <a:xfrm>
            <a:off x="2485277" y="101981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Fire Mage</a:t>
            </a:r>
            <a:endParaRPr b="0" i="0" sz="3200" u="none" cap="none" strike="noStrike">
              <a:solidFill>
                <a:schemeClr val="dk1"/>
              </a:solidFill>
              <a:latin typeface="Calibri"/>
              <a:ea typeface="Calibri"/>
              <a:cs typeface="Calibri"/>
              <a:sym typeface="Calibri"/>
            </a:endParaRPr>
          </a:p>
        </p:txBody>
      </p:sp>
      <p:sp>
        <p:nvSpPr>
          <p:cNvPr id="641" name="Google Shape;641;g2afb5c53d77_0_591"/>
          <p:cNvSpPr/>
          <p:nvPr/>
        </p:nvSpPr>
        <p:spPr>
          <a:xfrm>
            <a:off x="9513489" y="5422900"/>
            <a:ext cx="6096900" cy="774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2" name="Google Shape;642;g2afb5c53d77_0_591"/>
          <p:cNvPicPr preferRelativeResize="0"/>
          <p:nvPr/>
        </p:nvPicPr>
        <p:blipFill rotWithShape="1">
          <a:blip r:embed="rId8">
            <a:alphaModFix/>
          </a:blip>
          <a:srcRect b="0" l="0" r="0" t="0"/>
          <a:stretch/>
        </p:blipFill>
        <p:spPr>
          <a:xfrm>
            <a:off x="9513489" y="5422900"/>
            <a:ext cx="6096762" cy="6096000"/>
          </a:xfrm>
          <a:prstGeom prst="rect">
            <a:avLst/>
          </a:prstGeom>
          <a:noFill/>
          <a:ln>
            <a:noFill/>
          </a:ln>
        </p:spPr>
      </p:pic>
      <p:sp>
        <p:nvSpPr>
          <p:cNvPr id="643" name="Google Shape;643;g2afb5c53d77_0_591"/>
          <p:cNvSpPr/>
          <p:nvPr/>
        </p:nvSpPr>
        <p:spPr>
          <a:xfrm>
            <a:off x="9513489" y="11722100"/>
            <a:ext cx="60969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g2afb5c53d77_0_591"/>
          <p:cNvSpPr/>
          <p:nvPr/>
        </p:nvSpPr>
        <p:spPr>
          <a:xfrm>
            <a:off x="9513489" y="11722100"/>
            <a:ext cx="60969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g2afb5c53d77_0_591"/>
          <p:cNvSpPr/>
          <p:nvPr/>
        </p:nvSpPr>
        <p:spPr>
          <a:xfrm>
            <a:off x="9411876" y="11722100"/>
            <a:ext cx="6300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owdies"/>
              <a:buNone/>
            </a:pPr>
            <a:r>
              <a:rPr b="1" i="0" lang="en-US" sz="4800" u="none" cap="none" strike="noStrike">
                <a:solidFill>
                  <a:srgbClr val="0E0E0E"/>
                </a:solidFill>
                <a:latin typeface="Rowdies"/>
                <a:ea typeface="Rowdies"/>
                <a:cs typeface="Rowdies"/>
                <a:sym typeface="Rowdies"/>
              </a:rPr>
              <a:t>ELEMENTALEN</a:t>
            </a:r>
            <a:endParaRPr b="0" i="0" sz="4800" u="none" cap="none" strike="noStrike">
              <a:solidFill>
                <a:schemeClr val="dk1"/>
              </a:solidFill>
              <a:latin typeface="Calibri"/>
              <a:ea typeface="Calibri"/>
              <a:cs typeface="Calibri"/>
              <a:sym typeface="Calibri"/>
            </a:endParaRPr>
          </a:p>
        </p:txBody>
      </p:sp>
      <p:sp>
        <p:nvSpPr>
          <p:cNvPr id="646" name="Google Shape;646;g2afb5c53d77_0_591"/>
          <p:cNvSpPr/>
          <p:nvPr/>
        </p:nvSpPr>
        <p:spPr>
          <a:xfrm>
            <a:off x="9445747" y="126365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Guardian</a:t>
            </a:r>
            <a:endParaRPr b="0" i="0" sz="3200" u="none" cap="none" strike="noStrike">
              <a:solidFill>
                <a:schemeClr val="dk1"/>
              </a:solidFill>
              <a:latin typeface="Calibri"/>
              <a:ea typeface="Calibri"/>
              <a:cs typeface="Calibri"/>
              <a:sym typeface="Calibri"/>
            </a:endParaRPr>
          </a:p>
        </p:txBody>
      </p:sp>
      <p:sp>
        <p:nvSpPr>
          <p:cNvPr id="647" name="Google Shape;647;g2afb5c53d77_0_591"/>
          <p:cNvSpPr/>
          <p:nvPr/>
        </p:nvSpPr>
        <p:spPr>
          <a:xfrm>
            <a:off x="16473959" y="2984500"/>
            <a:ext cx="6096900" cy="774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8" name="Google Shape;648;g2afb5c53d77_0_591"/>
          <p:cNvPicPr preferRelativeResize="0"/>
          <p:nvPr/>
        </p:nvPicPr>
        <p:blipFill rotWithShape="1">
          <a:blip r:embed="rId9">
            <a:alphaModFix/>
          </a:blip>
          <a:srcRect b="0" l="0" r="0" t="0"/>
          <a:stretch/>
        </p:blipFill>
        <p:spPr>
          <a:xfrm>
            <a:off x="16473959" y="2984500"/>
            <a:ext cx="6096762" cy="6096000"/>
          </a:xfrm>
          <a:prstGeom prst="rect">
            <a:avLst/>
          </a:prstGeom>
          <a:noFill/>
          <a:ln>
            <a:noFill/>
          </a:ln>
        </p:spPr>
      </p:pic>
      <p:sp>
        <p:nvSpPr>
          <p:cNvPr id="649" name="Google Shape;649;g2afb5c53d77_0_591"/>
          <p:cNvSpPr/>
          <p:nvPr/>
        </p:nvSpPr>
        <p:spPr>
          <a:xfrm>
            <a:off x="16473959" y="9283700"/>
            <a:ext cx="60969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g2afb5c53d77_0_591"/>
          <p:cNvSpPr/>
          <p:nvPr/>
        </p:nvSpPr>
        <p:spPr>
          <a:xfrm>
            <a:off x="16473959" y="9283700"/>
            <a:ext cx="60969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g2afb5c53d77_0_591"/>
          <p:cNvSpPr/>
          <p:nvPr/>
        </p:nvSpPr>
        <p:spPr>
          <a:xfrm>
            <a:off x="16372346" y="9283700"/>
            <a:ext cx="6300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owdies"/>
              <a:buNone/>
            </a:pPr>
            <a:r>
              <a:rPr b="1" i="0" lang="en-US" sz="4800" u="none" cap="none" strike="noStrike">
                <a:solidFill>
                  <a:srgbClr val="0E0E0E"/>
                </a:solidFill>
                <a:latin typeface="Rowdies"/>
                <a:ea typeface="Rowdies"/>
                <a:cs typeface="Rowdies"/>
                <a:sym typeface="Rowdies"/>
              </a:rPr>
              <a:t>LUNARIA</a:t>
            </a:r>
            <a:endParaRPr b="0" i="0" sz="4800" u="none" cap="none" strike="noStrike">
              <a:solidFill>
                <a:schemeClr val="dk1"/>
              </a:solidFill>
              <a:latin typeface="Calibri"/>
              <a:ea typeface="Calibri"/>
              <a:cs typeface="Calibri"/>
              <a:sym typeface="Calibri"/>
            </a:endParaRPr>
          </a:p>
        </p:txBody>
      </p:sp>
      <p:sp>
        <p:nvSpPr>
          <p:cNvPr id="652" name="Google Shape;652;g2afb5c53d77_0_591"/>
          <p:cNvSpPr/>
          <p:nvPr/>
        </p:nvSpPr>
        <p:spPr>
          <a:xfrm>
            <a:off x="16406217" y="101981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1DF"/>
        </a:solidFill>
      </p:bgPr>
    </p:bg>
    <p:spTree>
      <p:nvGrpSpPr>
        <p:cNvPr id="657" name="Shape 657"/>
        <p:cNvGrpSpPr/>
        <p:nvPr/>
      </p:nvGrpSpPr>
      <p:grpSpPr>
        <a:xfrm>
          <a:off x="0" y="0"/>
          <a:ext cx="0" cy="0"/>
          <a:chOff x="0" y="0"/>
          <a:chExt cx="0" cy="0"/>
        </a:xfrm>
      </p:grpSpPr>
      <p:pic>
        <p:nvPicPr>
          <p:cNvPr descr=" " id="658" name="Google Shape;658;g2afb5c53d77_0_619"/>
          <p:cNvPicPr preferRelativeResize="0"/>
          <p:nvPr/>
        </p:nvPicPr>
        <p:blipFill rotWithShape="1">
          <a:blip r:embed="rId3">
            <a:alphaModFix/>
          </a:blip>
          <a:srcRect b="0" l="0" r="0" t="0"/>
          <a:stretch/>
        </p:blipFill>
        <p:spPr>
          <a:xfrm>
            <a:off x="13997149" y="0"/>
            <a:ext cx="10389899" cy="10528300"/>
          </a:xfrm>
          <a:prstGeom prst="rect">
            <a:avLst/>
          </a:prstGeom>
          <a:noFill/>
          <a:ln>
            <a:noFill/>
          </a:ln>
        </p:spPr>
      </p:pic>
      <p:pic>
        <p:nvPicPr>
          <p:cNvPr descr=" " id="659" name="Google Shape;659;g2afb5c53d77_0_619"/>
          <p:cNvPicPr preferRelativeResize="0"/>
          <p:nvPr/>
        </p:nvPicPr>
        <p:blipFill rotWithShape="1">
          <a:blip r:embed="rId4">
            <a:alphaModFix/>
          </a:blip>
          <a:srcRect b="0" l="0" r="0" t="0"/>
          <a:stretch/>
        </p:blipFill>
        <p:spPr>
          <a:xfrm>
            <a:off x="0" y="5689600"/>
            <a:ext cx="12015702" cy="8026400"/>
          </a:xfrm>
          <a:prstGeom prst="rect">
            <a:avLst/>
          </a:prstGeom>
          <a:noFill/>
          <a:ln>
            <a:noFill/>
          </a:ln>
        </p:spPr>
      </p:pic>
      <p:pic>
        <p:nvPicPr>
          <p:cNvPr descr=" " id="660" name="Google Shape;660;g2afb5c53d77_0_619"/>
          <p:cNvPicPr preferRelativeResize="0"/>
          <p:nvPr/>
        </p:nvPicPr>
        <p:blipFill rotWithShape="1">
          <a:blip r:embed="rId5">
            <a:alphaModFix/>
          </a:blip>
          <a:srcRect b="0" l="0" r="0" t="0"/>
          <a:stretch/>
        </p:blipFill>
        <p:spPr>
          <a:xfrm>
            <a:off x="965321" y="1155700"/>
            <a:ext cx="2784073" cy="972319"/>
          </a:xfrm>
          <a:prstGeom prst="rect">
            <a:avLst/>
          </a:prstGeom>
          <a:noFill/>
          <a:ln>
            <a:noFill/>
          </a:ln>
        </p:spPr>
      </p:pic>
      <p:sp>
        <p:nvSpPr>
          <p:cNvPr id="661" name="Google Shape;661;g2afb5c53d77_0_61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2" name="Google Shape;662;g2afb5c53d77_0_619"/>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663" name="Google Shape;663;g2afb5c53d77_0_619"/>
          <p:cNvSpPr/>
          <p:nvPr/>
        </p:nvSpPr>
        <p:spPr>
          <a:xfrm>
            <a:off x="2032254" y="571500"/>
            <a:ext cx="21338700" cy="1164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g2afb5c53d77_0_619"/>
          <p:cNvSpPr/>
          <p:nvPr/>
        </p:nvSpPr>
        <p:spPr>
          <a:xfrm>
            <a:off x="10618527" y="571500"/>
            <a:ext cx="4166100" cy="3441600"/>
          </a:xfrm>
          <a:prstGeom prst="roundRect">
            <a:avLst>
              <a:gd fmla="val 15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5" name="Google Shape;665;g2afb5c53d77_0_619"/>
          <p:cNvPicPr preferRelativeResize="0"/>
          <p:nvPr/>
        </p:nvPicPr>
        <p:blipFill rotWithShape="1">
          <a:blip r:embed="rId7">
            <a:alphaModFix/>
          </a:blip>
          <a:srcRect b="0" l="0" r="0" t="0"/>
          <a:stretch/>
        </p:blipFill>
        <p:spPr>
          <a:xfrm>
            <a:off x="11685461" y="571500"/>
            <a:ext cx="2032254" cy="2032000"/>
          </a:xfrm>
          <a:prstGeom prst="rect">
            <a:avLst/>
          </a:prstGeom>
          <a:noFill/>
          <a:ln>
            <a:noFill/>
          </a:ln>
        </p:spPr>
      </p:pic>
      <p:sp>
        <p:nvSpPr>
          <p:cNvPr id="666" name="Google Shape;666;g2afb5c53d77_0_619"/>
          <p:cNvSpPr/>
          <p:nvPr/>
        </p:nvSpPr>
        <p:spPr>
          <a:xfrm>
            <a:off x="10923365" y="2806700"/>
            <a:ext cx="3556500" cy="1206600"/>
          </a:xfrm>
          <a:prstGeom prst="roundRect">
            <a:avLst>
              <a:gd fmla="val 45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g2afb5c53d77_0_619"/>
          <p:cNvSpPr/>
          <p:nvPr/>
        </p:nvSpPr>
        <p:spPr>
          <a:xfrm>
            <a:off x="10847156" y="2806700"/>
            <a:ext cx="37089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Rowdies"/>
              <a:buNone/>
            </a:pPr>
            <a:r>
              <a:rPr b="0" i="0" lang="en-US" sz="3600" u="none" cap="none" strike="noStrike">
                <a:solidFill>
                  <a:srgbClr val="0E0E0E"/>
                </a:solidFill>
                <a:latin typeface="Rowdies"/>
                <a:ea typeface="Rowdies"/>
                <a:cs typeface="Rowdies"/>
                <a:sym typeface="Rowdies"/>
              </a:rPr>
              <a:t>Chloe Ng</a:t>
            </a:r>
            <a:endParaRPr b="0" i="0" sz="3600" u="none" cap="none" strike="noStrike">
              <a:solidFill>
                <a:schemeClr val="dk1"/>
              </a:solidFill>
              <a:latin typeface="Calibri"/>
              <a:ea typeface="Calibri"/>
              <a:cs typeface="Calibri"/>
              <a:sym typeface="Calibri"/>
            </a:endParaRPr>
          </a:p>
        </p:txBody>
      </p:sp>
      <p:sp>
        <p:nvSpPr>
          <p:cNvPr id="668" name="Google Shape;668;g2afb5c53d77_0_619"/>
          <p:cNvSpPr/>
          <p:nvPr/>
        </p:nvSpPr>
        <p:spPr>
          <a:xfrm>
            <a:off x="10855623" y="34798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Mage</a:t>
            </a:r>
            <a:endParaRPr b="0" i="0" sz="3200" u="none" cap="none" strike="noStrike">
              <a:solidFill>
                <a:schemeClr val="dk1"/>
              </a:solidFill>
              <a:latin typeface="Calibri"/>
              <a:ea typeface="Calibri"/>
              <a:cs typeface="Calibri"/>
              <a:sym typeface="Calibri"/>
            </a:endParaRPr>
          </a:p>
        </p:txBody>
      </p:sp>
      <p:sp>
        <p:nvSpPr>
          <p:cNvPr id="669" name="Google Shape;669;g2afb5c53d77_0_619"/>
          <p:cNvSpPr/>
          <p:nvPr/>
        </p:nvSpPr>
        <p:spPr>
          <a:xfrm>
            <a:off x="2032254" y="8839200"/>
            <a:ext cx="4166100" cy="3441600"/>
          </a:xfrm>
          <a:prstGeom prst="roundRect">
            <a:avLst>
              <a:gd fmla="val 15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0" name="Google Shape;670;g2afb5c53d77_0_619"/>
          <p:cNvPicPr preferRelativeResize="0"/>
          <p:nvPr/>
        </p:nvPicPr>
        <p:blipFill rotWithShape="1">
          <a:blip r:embed="rId8">
            <a:alphaModFix/>
          </a:blip>
          <a:srcRect b="0" l="0" r="0" t="0"/>
          <a:stretch/>
        </p:blipFill>
        <p:spPr>
          <a:xfrm>
            <a:off x="3099187" y="8839200"/>
            <a:ext cx="2032254" cy="2032000"/>
          </a:xfrm>
          <a:prstGeom prst="rect">
            <a:avLst/>
          </a:prstGeom>
          <a:noFill/>
          <a:ln>
            <a:noFill/>
          </a:ln>
        </p:spPr>
      </p:pic>
      <p:sp>
        <p:nvSpPr>
          <p:cNvPr id="671" name="Google Shape;671;g2afb5c53d77_0_619"/>
          <p:cNvSpPr/>
          <p:nvPr/>
        </p:nvSpPr>
        <p:spPr>
          <a:xfrm>
            <a:off x="2337092" y="11074400"/>
            <a:ext cx="3556500" cy="1206600"/>
          </a:xfrm>
          <a:prstGeom prst="roundRect">
            <a:avLst>
              <a:gd fmla="val 45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g2afb5c53d77_0_619"/>
          <p:cNvSpPr/>
          <p:nvPr/>
        </p:nvSpPr>
        <p:spPr>
          <a:xfrm>
            <a:off x="2260883" y="11074400"/>
            <a:ext cx="37089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Rowdies"/>
              <a:buNone/>
            </a:pPr>
            <a:r>
              <a:rPr b="0" i="0" lang="en-US" sz="3600" u="none" cap="none" strike="noStrike">
                <a:solidFill>
                  <a:srgbClr val="0E0E0E"/>
                </a:solidFill>
                <a:latin typeface="Rowdies"/>
                <a:ea typeface="Rowdies"/>
                <a:cs typeface="Rowdies"/>
                <a:sym typeface="Rowdies"/>
              </a:rPr>
              <a:t>Lyrisa</a:t>
            </a:r>
            <a:endParaRPr b="0" i="0" sz="3600" u="none" cap="none" strike="noStrike">
              <a:solidFill>
                <a:schemeClr val="dk1"/>
              </a:solidFill>
              <a:latin typeface="Calibri"/>
              <a:ea typeface="Calibri"/>
              <a:cs typeface="Calibri"/>
              <a:sym typeface="Calibri"/>
            </a:endParaRPr>
          </a:p>
        </p:txBody>
      </p:sp>
      <p:sp>
        <p:nvSpPr>
          <p:cNvPr id="673" name="Google Shape;673;g2afb5c53d77_0_619"/>
          <p:cNvSpPr/>
          <p:nvPr/>
        </p:nvSpPr>
        <p:spPr>
          <a:xfrm>
            <a:off x="2269350" y="117475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Dreamer</a:t>
            </a:r>
            <a:endParaRPr b="0" i="0" sz="3200" u="none" cap="none" strike="noStrike">
              <a:solidFill>
                <a:schemeClr val="dk1"/>
              </a:solidFill>
              <a:latin typeface="Calibri"/>
              <a:ea typeface="Calibri"/>
              <a:cs typeface="Calibri"/>
              <a:sym typeface="Calibri"/>
            </a:endParaRPr>
          </a:p>
        </p:txBody>
      </p:sp>
      <p:sp>
        <p:nvSpPr>
          <p:cNvPr id="674" name="Google Shape;674;g2afb5c53d77_0_619"/>
          <p:cNvSpPr/>
          <p:nvPr/>
        </p:nvSpPr>
        <p:spPr>
          <a:xfrm>
            <a:off x="6325391" y="8839200"/>
            <a:ext cx="4166100" cy="3441600"/>
          </a:xfrm>
          <a:prstGeom prst="roundRect">
            <a:avLst>
              <a:gd fmla="val 15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5" name="Google Shape;675;g2afb5c53d77_0_619"/>
          <p:cNvPicPr preferRelativeResize="0"/>
          <p:nvPr/>
        </p:nvPicPr>
        <p:blipFill rotWithShape="1">
          <a:blip r:embed="rId9">
            <a:alphaModFix/>
          </a:blip>
          <a:srcRect b="0" l="0" r="0" t="0"/>
          <a:stretch/>
        </p:blipFill>
        <p:spPr>
          <a:xfrm>
            <a:off x="7392324" y="8839200"/>
            <a:ext cx="2032254" cy="2032000"/>
          </a:xfrm>
          <a:prstGeom prst="rect">
            <a:avLst/>
          </a:prstGeom>
          <a:noFill/>
          <a:ln>
            <a:noFill/>
          </a:ln>
        </p:spPr>
      </p:pic>
      <p:sp>
        <p:nvSpPr>
          <p:cNvPr id="676" name="Google Shape;676;g2afb5c53d77_0_619"/>
          <p:cNvSpPr/>
          <p:nvPr/>
        </p:nvSpPr>
        <p:spPr>
          <a:xfrm>
            <a:off x="6630229" y="11074400"/>
            <a:ext cx="3556500" cy="1206600"/>
          </a:xfrm>
          <a:prstGeom prst="roundRect">
            <a:avLst>
              <a:gd fmla="val 45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g2afb5c53d77_0_619"/>
          <p:cNvSpPr/>
          <p:nvPr/>
        </p:nvSpPr>
        <p:spPr>
          <a:xfrm>
            <a:off x="6554019" y="11074400"/>
            <a:ext cx="37089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Rowdies"/>
              <a:buNone/>
            </a:pPr>
            <a:r>
              <a:rPr b="0" i="0" lang="en-US" sz="3600" u="none" cap="none" strike="noStrike">
                <a:solidFill>
                  <a:srgbClr val="0E0E0E"/>
                </a:solidFill>
                <a:latin typeface="Rowdies"/>
                <a:ea typeface="Rowdies"/>
                <a:cs typeface="Rowdies"/>
                <a:sym typeface="Rowdies"/>
              </a:rPr>
              <a:t>Lucian</a:t>
            </a:r>
            <a:endParaRPr b="0" i="0" sz="3600" u="none" cap="none" strike="noStrike">
              <a:solidFill>
                <a:schemeClr val="dk1"/>
              </a:solidFill>
              <a:latin typeface="Calibri"/>
              <a:ea typeface="Calibri"/>
              <a:cs typeface="Calibri"/>
              <a:sym typeface="Calibri"/>
            </a:endParaRPr>
          </a:p>
        </p:txBody>
      </p:sp>
      <p:sp>
        <p:nvSpPr>
          <p:cNvPr id="678" name="Google Shape;678;g2afb5c53d77_0_619"/>
          <p:cNvSpPr/>
          <p:nvPr/>
        </p:nvSpPr>
        <p:spPr>
          <a:xfrm>
            <a:off x="6562487" y="117475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Conjurer</a:t>
            </a:r>
            <a:endParaRPr b="0" i="0" sz="3200" u="none" cap="none" strike="noStrike">
              <a:solidFill>
                <a:schemeClr val="dk1"/>
              </a:solidFill>
              <a:latin typeface="Calibri"/>
              <a:ea typeface="Calibri"/>
              <a:cs typeface="Calibri"/>
              <a:sym typeface="Calibri"/>
            </a:endParaRPr>
          </a:p>
        </p:txBody>
      </p:sp>
      <p:sp>
        <p:nvSpPr>
          <p:cNvPr id="679" name="Google Shape;679;g2afb5c53d77_0_619"/>
          <p:cNvSpPr/>
          <p:nvPr/>
        </p:nvSpPr>
        <p:spPr>
          <a:xfrm>
            <a:off x="10618527" y="8839200"/>
            <a:ext cx="4166100" cy="3441600"/>
          </a:xfrm>
          <a:prstGeom prst="roundRect">
            <a:avLst>
              <a:gd fmla="val 15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0" name="Google Shape;680;g2afb5c53d77_0_619"/>
          <p:cNvPicPr preferRelativeResize="0"/>
          <p:nvPr/>
        </p:nvPicPr>
        <p:blipFill rotWithShape="1">
          <a:blip r:embed="rId10">
            <a:alphaModFix/>
          </a:blip>
          <a:srcRect b="0" l="0" r="0" t="0"/>
          <a:stretch/>
        </p:blipFill>
        <p:spPr>
          <a:xfrm>
            <a:off x="11685461" y="8839200"/>
            <a:ext cx="2032254" cy="2032000"/>
          </a:xfrm>
          <a:prstGeom prst="rect">
            <a:avLst/>
          </a:prstGeom>
          <a:noFill/>
          <a:ln>
            <a:noFill/>
          </a:ln>
        </p:spPr>
      </p:pic>
      <p:sp>
        <p:nvSpPr>
          <p:cNvPr id="681" name="Google Shape;681;g2afb5c53d77_0_619"/>
          <p:cNvSpPr/>
          <p:nvPr/>
        </p:nvSpPr>
        <p:spPr>
          <a:xfrm>
            <a:off x="10923365" y="11074400"/>
            <a:ext cx="3556500" cy="1206600"/>
          </a:xfrm>
          <a:prstGeom prst="roundRect">
            <a:avLst>
              <a:gd fmla="val 45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g2afb5c53d77_0_619"/>
          <p:cNvSpPr/>
          <p:nvPr/>
        </p:nvSpPr>
        <p:spPr>
          <a:xfrm>
            <a:off x="10847156" y="11074400"/>
            <a:ext cx="37089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Rowdies"/>
              <a:buNone/>
            </a:pPr>
            <a:r>
              <a:rPr b="0" i="0" lang="en-US" sz="3600" u="none" cap="none" strike="noStrike">
                <a:solidFill>
                  <a:srgbClr val="0E0E0E"/>
                </a:solidFill>
                <a:latin typeface="Rowdies"/>
                <a:ea typeface="Rowdies"/>
                <a:cs typeface="Rowdies"/>
                <a:sym typeface="Rowdies"/>
              </a:rPr>
              <a:t>Elvina</a:t>
            </a:r>
            <a:endParaRPr b="0" i="0" sz="3600" u="none" cap="none" strike="noStrike">
              <a:solidFill>
                <a:schemeClr val="dk1"/>
              </a:solidFill>
              <a:latin typeface="Calibri"/>
              <a:ea typeface="Calibri"/>
              <a:cs typeface="Calibri"/>
              <a:sym typeface="Calibri"/>
            </a:endParaRPr>
          </a:p>
        </p:txBody>
      </p:sp>
      <p:sp>
        <p:nvSpPr>
          <p:cNvPr id="683" name="Google Shape;683;g2afb5c53d77_0_619"/>
          <p:cNvSpPr/>
          <p:nvPr/>
        </p:nvSpPr>
        <p:spPr>
          <a:xfrm>
            <a:off x="10855623" y="117475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Oracle</a:t>
            </a:r>
            <a:endParaRPr b="0" i="0" sz="3200" u="none" cap="none" strike="noStrike">
              <a:solidFill>
                <a:schemeClr val="dk1"/>
              </a:solidFill>
              <a:latin typeface="Calibri"/>
              <a:ea typeface="Calibri"/>
              <a:cs typeface="Calibri"/>
              <a:sym typeface="Calibri"/>
            </a:endParaRPr>
          </a:p>
        </p:txBody>
      </p:sp>
      <p:sp>
        <p:nvSpPr>
          <p:cNvPr id="684" name="Google Shape;684;g2afb5c53d77_0_619"/>
          <p:cNvSpPr/>
          <p:nvPr/>
        </p:nvSpPr>
        <p:spPr>
          <a:xfrm>
            <a:off x="14911664" y="8839200"/>
            <a:ext cx="4166100" cy="3441600"/>
          </a:xfrm>
          <a:prstGeom prst="roundRect">
            <a:avLst>
              <a:gd fmla="val 15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5" name="Google Shape;685;g2afb5c53d77_0_619"/>
          <p:cNvPicPr preferRelativeResize="0"/>
          <p:nvPr/>
        </p:nvPicPr>
        <p:blipFill rotWithShape="1">
          <a:blip r:embed="rId11">
            <a:alphaModFix/>
          </a:blip>
          <a:srcRect b="0" l="0" r="0" t="0"/>
          <a:stretch/>
        </p:blipFill>
        <p:spPr>
          <a:xfrm>
            <a:off x="15978597" y="8839200"/>
            <a:ext cx="2032254" cy="2032000"/>
          </a:xfrm>
          <a:prstGeom prst="rect">
            <a:avLst/>
          </a:prstGeom>
          <a:noFill/>
          <a:ln>
            <a:noFill/>
          </a:ln>
        </p:spPr>
      </p:pic>
      <p:sp>
        <p:nvSpPr>
          <p:cNvPr id="686" name="Google Shape;686;g2afb5c53d77_0_619"/>
          <p:cNvSpPr/>
          <p:nvPr/>
        </p:nvSpPr>
        <p:spPr>
          <a:xfrm>
            <a:off x="15216502" y="11074400"/>
            <a:ext cx="3556500" cy="1206600"/>
          </a:xfrm>
          <a:prstGeom prst="roundRect">
            <a:avLst>
              <a:gd fmla="val 45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g2afb5c53d77_0_619"/>
          <p:cNvSpPr/>
          <p:nvPr/>
        </p:nvSpPr>
        <p:spPr>
          <a:xfrm>
            <a:off x="15140292" y="11074400"/>
            <a:ext cx="37089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Rowdies"/>
              <a:buNone/>
            </a:pPr>
            <a:r>
              <a:rPr b="0" i="0" lang="en-US" sz="3600" u="none" cap="none" strike="noStrike">
                <a:solidFill>
                  <a:srgbClr val="0E0E0E"/>
                </a:solidFill>
                <a:latin typeface="Rowdies"/>
                <a:ea typeface="Rowdies"/>
                <a:cs typeface="Rowdies"/>
                <a:sym typeface="Rowdies"/>
              </a:rPr>
              <a:t>Seraphina</a:t>
            </a:r>
            <a:endParaRPr b="0" i="0" sz="3600" u="none" cap="none" strike="noStrike">
              <a:solidFill>
                <a:schemeClr val="dk1"/>
              </a:solidFill>
              <a:latin typeface="Calibri"/>
              <a:ea typeface="Calibri"/>
              <a:cs typeface="Calibri"/>
              <a:sym typeface="Calibri"/>
            </a:endParaRPr>
          </a:p>
        </p:txBody>
      </p:sp>
      <p:sp>
        <p:nvSpPr>
          <p:cNvPr id="688" name="Google Shape;688;g2afb5c53d77_0_619"/>
          <p:cNvSpPr/>
          <p:nvPr/>
        </p:nvSpPr>
        <p:spPr>
          <a:xfrm>
            <a:off x="15148760" y="117475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Lightbringer</a:t>
            </a:r>
            <a:endParaRPr b="0" i="0" sz="3200" u="none" cap="none" strike="noStrike">
              <a:solidFill>
                <a:schemeClr val="dk1"/>
              </a:solidFill>
              <a:latin typeface="Calibri"/>
              <a:ea typeface="Calibri"/>
              <a:cs typeface="Calibri"/>
              <a:sym typeface="Calibri"/>
            </a:endParaRPr>
          </a:p>
        </p:txBody>
      </p:sp>
      <p:sp>
        <p:nvSpPr>
          <p:cNvPr id="689" name="Google Shape;689;g2afb5c53d77_0_619"/>
          <p:cNvSpPr/>
          <p:nvPr/>
        </p:nvSpPr>
        <p:spPr>
          <a:xfrm>
            <a:off x="19204800" y="8839200"/>
            <a:ext cx="4166100" cy="3441600"/>
          </a:xfrm>
          <a:prstGeom prst="roundRect">
            <a:avLst>
              <a:gd fmla="val 15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0" name="Google Shape;690;g2afb5c53d77_0_619"/>
          <p:cNvPicPr preferRelativeResize="0"/>
          <p:nvPr/>
        </p:nvPicPr>
        <p:blipFill rotWithShape="1">
          <a:blip r:embed="rId12">
            <a:alphaModFix/>
          </a:blip>
          <a:srcRect b="0" l="0" r="0" t="0"/>
          <a:stretch/>
        </p:blipFill>
        <p:spPr>
          <a:xfrm>
            <a:off x="20271734" y="8839200"/>
            <a:ext cx="2032254" cy="2032000"/>
          </a:xfrm>
          <a:prstGeom prst="rect">
            <a:avLst/>
          </a:prstGeom>
          <a:noFill/>
          <a:ln>
            <a:noFill/>
          </a:ln>
        </p:spPr>
      </p:pic>
      <p:sp>
        <p:nvSpPr>
          <p:cNvPr id="691" name="Google Shape;691;g2afb5c53d77_0_619"/>
          <p:cNvSpPr/>
          <p:nvPr/>
        </p:nvSpPr>
        <p:spPr>
          <a:xfrm>
            <a:off x="19509638" y="11074400"/>
            <a:ext cx="3556500" cy="1206600"/>
          </a:xfrm>
          <a:prstGeom prst="roundRect">
            <a:avLst>
              <a:gd fmla="val 45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g2afb5c53d77_0_619"/>
          <p:cNvSpPr/>
          <p:nvPr/>
        </p:nvSpPr>
        <p:spPr>
          <a:xfrm>
            <a:off x="19433429" y="11074400"/>
            <a:ext cx="37089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Rowdies"/>
              <a:buNone/>
            </a:pPr>
            <a:r>
              <a:rPr b="0" i="0" lang="en-US" sz="3600" u="none" cap="none" strike="noStrike">
                <a:solidFill>
                  <a:srgbClr val="0E0E0E"/>
                </a:solidFill>
                <a:latin typeface="Rowdies"/>
                <a:ea typeface="Rowdies"/>
                <a:cs typeface="Rowdies"/>
                <a:sym typeface="Rowdies"/>
              </a:rPr>
              <a:t>Kaelen</a:t>
            </a:r>
            <a:endParaRPr b="0" i="0" sz="3600" u="none" cap="none" strike="noStrike">
              <a:solidFill>
                <a:schemeClr val="dk1"/>
              </a:solidFill>
              <a:latin typeface="Calibri"/>
              <a:ea typeface="Calibri"/>
              <a:cs typeface="Calibri"/>
              <a:sym typeface="Calibri"/>
            </a:endParaRPr>
          </a:p>
        </p:txBody>
      </p:sp>
      <p:sp>
        <p:nvSpPr>
          <p:cNvPr id="693" name="Google Shape;693;g2afb5c53d77_0_619"/>
          <p:cNvSpPr/>
          <p:nvPr/>
        </p:nvSpPr>
        <p:spPr>
          <a:xfrm>
            <a:off x="19441897" y="117475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Sentinel</a:t>
            </a:r>
            <a:endParaRPr b="0" i="0" sz="3200" u="none" cap="none" strike="noStrike">
              <a:solidFill>
                <a:schemeClr val="dk1"/>
              </a:solidFill>
              <a:latin typeface="Calibri"/>
              <a:ea typeface="Calibri"/>
              <a:cs typeface="Calibri"/>
              <a:sym typeface="Calibri"/>
            </a:endParaRPr>
          </a:p>
        </p:txBody>
      </p:sp>
      <p:sp>
        <p:nvSpPr>
          <p:cNvPr id="694" name="Google Shape;694;g2afb5c53d77_0_619"/>
          <p:cNvSpPr/>
          <p:nvPr/>
        </p:nvSpPr>
        <p:spPr>
          <a:xfrm>
            <a:off x="4267733" y="4762500"/>
            <a:ext cx="4166100" cy="3441600"/>
          </a:xfrm>
          <a:prstGeom prst="roundRect">
            <a:avLst>
              <a:gd fmla="val 15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5" name="Google Shape;695;g2afb5c53d77_0_619"/>
          <p:cNvPicPr preferRelativeResize="0"/>
          <p:nvPr/>
        </p:nvPicPr>
        <p:blipFill rotWithShape="1">
          <a:blip r:embed="rId13">
            <a:alphaModFix/>
          </a:blip>
          <a:srcRect b="0" l="0" r="0" t="0"/>
          <a:stretch/>
        </p:blipFill>
        <p:spPr>
          <a:xfrm>
            <a:off x="5334667" y="4762500"/>
            <a:ext cx="2032254" cy="2032000"/>
          </a:xfrm>
          <a:prstGeom prst="rect">
            <a:avLst/>
          </a:prstGeom>
          <a:noFill/>
          <a:ln>
            <a:noFill/>
          </a:ln>
        </p:spPr>
      </p:pic>
      <p:sp>
        <p:nvSpPr>
          <p:cNvPr id="696" name="Google Shape;696;g2afb5c53d77_0_619"/>
          <p:cNvSpPr/>
          <p:nvPr/>
        </p:nvSpPr>
        <p:spPr>
          <a:xfrm>
            <a:off x="4572572" y="6997700"/>
            <a:ext cx="3556500" cy="1206600"/>
          </a:xfrm>
          <a:prstGeom prst="roundRect">
            <a:avLst>
              <a:gd fmla="val 45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g2afb5c53d77_0_619"/>
          <p:cNvSpPr/>
          <p:nvPr/>
        </p:nvSpPr>
        <p:spPr>
          <a:xfrm>
            <a:off x="4496362" y="6997700"/>
            <a:ext cx="37089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Rowdies"/>
              <a:buNone/>
            </a:pPr>
            <a:r>
              <a:rPr b="0" i="0" lang="en-US" sz="3600" u="none" cap="none" strike="noStrike">
                <a:solidFill>
                  <a:srgbClr val="0E0E0E"/>
                </a:solidFill>
                <a:latin typeface="Rowdies"/>
                <a:ea typeface="Rowdies"/>
                <a:cs typeface="Rowdies"/>
                <a:sym typeface="Rowdies"/>
              </a:rPr>
              <a:t>Aurielle</a:t>
            </a:r>
            <a:endParaRPr b="0" i="0" sz="3600" u="none" cap="none" strike="noStrike">
              <a:solidFill>
                <a:schemeClr val="dk1"/>
              </a:solidFill>
              <a:latin typeface="Calibri"/>
              <a:ea typeface="Calibri"/>
              <a:cs typeface="Calibri"/>
              <a:sym typeface="Calibri"/>
            </a:endParaRPr>
          </a:p>
        </p:txBody>
      </p:sp>
      <p:sp>
        <p:nvSpPr>
          <p:cNvPr id="698" name="Google Shape;698;g2afb5c53d77_0_619"/>
          <p:cNvSpPr/>
          <p:nvPr/>
        </p:nvSpPr>
        <p:spPr>
          <a:xfrm>
            <a:off x="4504830" y="76708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Priestess</a:t>
            </a:r>
            <a:endParaRPr b="0" i="0" sz="3200" u="none" cap="none" strike="noStrike">
              <a:solidFill>
                <a:schemeClr val="dk1"/>
              </a:solidFill>
              <a:latin typeface="Calibri"/>
              <a:ea typeface="Calibri"/>
              <a:cs typeface="Calibri"/>
              <a:sym typeface="Calibri"/>
            </a:endParaRPr>
          </a:p>
        </p:txBody>
      </p:sp>
      <p:sp>
        <p:nvSpPr>
          <p:cNvPr id="699" name="Google Shape;699;g2afb5c53d77_0_619"/>
          <p:cNvSpPr/>
          <p:nvPr/>
        </p:nvSpPr>
        <p:spPr>
          <a:xfrm>
            <a:off x="17121740" y="4762500"/>
            <a:ext cx="4166100" cy="3441600"/>
          </a:xfrm>
          <a:prstGeom prst="roundRect">
            <a:avLst>
              <a:gd fmla="val 15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0" name="Google Shape;700;g2afb5c53d77_0_619"/>
          <p:cNvPicPr preferRelativeResize="0"/>
          <p:nvPr/>
        </p:nvPicPr>
        <p:blipFill rotWithShape="1">
          <a:blip r:embed="rId14">
            <a:alphaModFix/>
          </a:blip>
          <a:srcRect b="0" l="0" r="0" t="0"/>
          <a:stretch/>
        </p:blipFill>
        <p:spPr>
          <a:xfrm>
            <a:off x="18188673" y="4762500"/>
            <a:ext cx="2032254" cy="2032000"/>
          </a:xfrm>
          <a:prstGeom prst="rect">
            <a:avLst/>
          </a:prstGeom>
          <a:noFill/>
          <a:ln>
            <a:noFill/>
          </a:ln>
        </p:spPr>
      </p:pic>
      <p:sp>
        <p:nvSpPr>
          <p:cNvPr id="701" name="Google Shape;701;g2afb5c53d77_0_619"/>
          <p:cNvSpPr/>
          <p:nvPr/>
        </p:nvSpPr>
        <p:spPr>
          <a:xfrm>
            <a:off x="17426578" y="6997700"/>
            <a:ext cx="3556500" cy="1206600"/>
          </a:xfrm>
          <a:prstGeom prst="roundRect">
            <a:avLst>
              <a:gd fmla="val 45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g2afb5c53d77_0_619"/>
          <p:cNvSpPr/>
          <p:nvPr/>
        </p:nvSpPr>
        <p:spPr>
          <a:xfrm>
            <a:off x="17350369" y="6997700"/>
            <a:ext cx="37089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Rowdies"/>
              <a:buNone/>
            </a:pPr>
            <a:r>
              <a:rPr b="0" i="0" lang="en-US" sz="3600" u="none" cap="none" strike="noStrike">
                <a:solidFill>
                  <a:srgbClr val="0E0E0E"/>
                </a:solidFill>
                <a:latin typeface="Rowdies"/>
                <a:ea typeface="Rowdies"/>
                <a:cs typeface="Rowdies"/>
                <a:sym typeface="Rowdies"/>
              </a:rPr>
              <a:t>Dariana</a:t>
            </a:r>
            <a:endParaRPr b="0" i="0" sz="3600" u="none" cap="none" strike="noStrike">
              <a:solidFill>
                <a:schemeClr val="dk1"/>
              </a:solidFill>
              <a:latin typeface="Calibri"/>
              <a:ea typeface="Calibri"/>
              <a:cs typeface="Calibri"/>
              <a:sym typeface="Calibri"/>
            </a:endParaRPr>
          </a:p>
        </p:txBody>
      </p:sp>
      <p:sp>
        <p:nvSpPr>
          <p:cNvPr id="703" name="Google Shape;703;g2afb5c53d77_0_619"/>
          <p:cNvSpPr/>
          <p:nvPr/>
        </p:nvSpPr>
        <p:spPr>
          <a:xfrm>
            <a:off x="17358836" y="76708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Shaman</a:t>
            </a:r>
            <a:endParaRPr b="0" i="0" sz="3200" u="none" cap="none" strike="noStrike">
              <a:solidFill>
                <a:schemeClr val="dk1"/>
              </a:solidFill>
              <a:latin typeface="Calibri"/>
              <a:ea typeface="Calibri"/>
              <a:cs typeface="Calibri"/>
              <a:sym typeface="Calibri"/>
            </a:endParaRPr>
          </a:p>
        </p:txBody>
      </p:sp>
      <p:sp>
        <p:nvSpPr>
          <p:cNvPr id="704" name="Google Shape;704;g2afb5c53d77_0_619"/>
          <p:cNvSpPr/>
          <p:nvPr/>
        </p:nvSpPr>
        <p:spPr>
          <a:xfrm>
            <a:off x="10618527" y="4762500"/>
            <a:ext cx="4166100" cy="3441600"/>
          </a:xfrm>
          <a:prstGeom prst="roundRect">
            <a:avLst>
              <a:gd fmla="val 15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5" name="Google Shape;705;g2afb5c53d77_0_619"/>
          <p:cNvPicPr preferRelativeResize="0"/>
          <p:nvPr/>
        </p:nvPicPr>
        <p:blipFill rotWithShape="1">
          <a:blip r:embed="rId15">
            <a:alphaModFix/>
          </a:blip>
          <a:srcRect b="0" l="0" r="0" t="0"/>
          <a:stretch/>
        </p:blipFill>
        <p:spPr>
          <a:xfrm>
            <a:off x="11685461" y="4762500"/>
            <a:ext cx="2032254" cy="2032000"/>
          </a:xfrm>
          <a:prstGeom prst="rect">
            <a:avLst/>
          </a:prstGeom>
          <a:noFill/>
          <a:ln>
            <a:noFill/>
          </a:ln>
        </p:spPr>
      </p:pic>
      <p:sp>
        <p:nvSpPr>
          <p:cNvPr id="706" name="Google Shape;706;g2afb5c53d77_0_619"/>
          <p:cNvSpPr/>
          <p:nvPr/>
        </p:nvSpPr>
        <p:spPr>
          <a:xfrm>
            <a:off x="10923365" y="6997700"/>
            <a:ext cx="3556500" cy="1206600"/>
          </a:xfrm>
          <a:prstGeom prst="roundRect">
            <a:avLst>
              <a:gd fmla="val 45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g2afb5c53d77_0_619"/>
          <p:cNvSpPr/>
          <p:nvPr/>
        </p:nvSpPr>
        <p:spPr>
          <a:xfrm>
            <a:off x="10847156" y="6997700"/>
            <a:ext cx="37089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Rowdies"/>
              <a:buNone/>
            </a:pPr>
            <a:r>
              <a:rPr b="0" i="0" lang="en-US" sz="3600" u="none" cap="none" strike="noStrike">
                <a:solidFill>
                  <a:srgbClr val="0E0E0E"/>
                </a:solidFill>
                <a:latin typeface="Rowdies"/>
                <a:ea typeface="Rowdies"/>
                <a:cs typeface="Rowdies"/>
                <a:sym typeface="Rowdies"/>
              </a:rPr>
              <a:t>Theronis</a:t>
            </a:r>
            <a:endParaRPr b="0" i="0" sz="3600" u="none" cap="none" strike="noStrike">
              <a:solidFill>
                <a:schemeClr val="dk1"/>
              </a:solidFill>
              <a:latin typeface="Calibri"/>
              <a:ea typeface="Calibri"/>
              <a:cs typeface="Calibri"/>
              <a:sym typeface="Calibri"/>
            </a:endParaRPr>
          </a:p>
        </p:txBody>
      </p:sp>
      <p:sp>
        <p:nvSpPr>
          <p:cNvPr id="708" name="Google Shape;708;g2afb5c53d77_0_619"/>
          <p:cNvSpPr/>
          <p:nvPr/>
        </p:nvSpPr>
        <p:spPr>
          <a:xfrm>
            <a:off x="10855623" y="76708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Warrior</a:t>
            </a:r>
            <a:endParaRPr b="0" i="0" sz="3200" u="none" cap="none" strike="noStrike">
              <a:solidFill>
                <a:schemeClr val="dk1"/>
              </a:solidFill>
              <a:latin typeface="Calibri"/>
              <a:ea typeface="Calibri"/>
              <a:cs typeface="Calibri"/>
              <a:sym typeface="Calibri"/>
            </a:endParaRPr>
          </a:p>
        </p:txBody>
      </p:sp>
      <p:pic>
        <p:nvPicPr>
          <p:cNvPr descr=" " id="709" name="Google Shape;709;g2afb5c53d77_0_619"/>
          <p:cNvPicPr preferRelativeResize="0"/>
          <p:nvPr/>
        </p:nvPicPr>
        <p:blipFill rotWithShape="1">
          <a:blip r:embed="rId16">
            <a:alphaModFix/>
          </a:blip>
          <a:srcRect b="0" l="0" r="0" t="0"/>
          <a:stretch/>
        </p:blipFill>
        <p:spPr>
          <a:xfrm>
            <a:off x="12688886" y="8140700"/>
            <a:ext cx="12702" cy="812800"/>
          </a:xfrm>
          <a:prstGeom prst="rect">
            <a:avLst/>
          </a:prstGeom>
          <a:noFill/>
          <a:ln>
            <a:noFill/>
          </a:ln>
        </p:spPr>
      </p:pic>
      <p:pic>
        <p:nvPicPr>
          <p:cNvPr descr=" " id="710" name="Google Shape;710;g2afb5c53d77_0_619"/>
          <p:cNvPicPr preferRelativeResize="0"/>
          <p:nvPr/>
        </p:nvPicPr>
        <p:blipFill rotWithShape="1">
          <a:blip r:embed="rId16">
            <a:alphaModFix/>
          </a:blip>
          <a:srcRect b="0" l="0" r="0" t="0"/>
          <a:stretch/>
        </p:blipFill>
        <p:spPr>
          <a:xfrm>
            <a:off x="12688886" y="3949700"/>
            <a:ext cx="12702" cy="812800"/>
          </a:xfrm>
          <a:prstGeom prst="rect">
            <a:avLst/>
          </a:prstGeom>
          <a:noFill/>
          <a:ln>
            <a:noFill/>
          </a:ln>
        </p:spPr>
      </p:pic>
      <p:pic>
        <p:nvPicPr>
          <p:cNvPr descr=" " id="711" name="Google Shape;711;g2afb5c53d77_0_619"/>
          <p:cNvPicPr preferRelativeResize="0"/>
          <p:nvPr/>
        </p:nvPicPr>
        <p:blipFill rotWithShape="1">
          <a:blip r:embed="rId17">
            <a:alphaModFix/>
          </a:blip>
          <a:srcRect b="0" l="0" r="0" t="0"/>
          <a:stretch/>
        </p:blipFill>
        <p:spPr>
          <a:xfrm>
            <a:off x="6349054" y="3937124"/>
            <a:ext cx="5882575" cy="825376"/>
          </a:xfrm>
          <a:prstGeom prst="rect">
            <a:avLst/>
          </a:prstGeom>
          <a:noFill/>
          <a:ln>
            <a:noFill/>
          </a:ln>
        </p:spPr>
      </p:pic>
      <p:pic>
        <p:nvPicPr>
          <p:cNvPr descr=" " id="712" name="Google Shape;712;g2afb5c53d77_0_619"/>
          <p:cNvPicPr preferRelativeResize="0"/>
          <p:nvPr/>
        </p:nvPicPr>
        <p:blipFill rotWithShape="1">
          <a:blip r:embed="rId18">
            <a:alphaModFix/>
          </a:blip>
          <a:srcRect b="0" l="0" r="0" t="0"/>
          <a:stretch/>
        </p:blipFill>
        <p:spPr>
          <a:xfrm>
            <a:off x="4110505" y="8027343"/>
            <a:ext cx="1960854" cy="811857"/>
          </a:xfrm>
          <a:prstGeom prst="rect">
            <a:avLst/>
          </a:prstGeom>
          <a:noFill/>
          <a:ln>
            <a:noFill/>
          </a:ln>
        </p:spPr>
      </p:pic>
      <p:pic>
        <p:nvPicPr>
          <p:cNvPr descr=" " id="713" name="Google Shape;713;g2afb5c53d77_0_619"/>
          <p:cNvPicPr preferRelativeResize="0"/>
          <p:nvPr/>
        </p:nvPicPr>
        <p:blipFill rotWithShape="1">
          <a:blip r:embed="rId18">
            <a:alphaModFix/>
          </a:blip>
          <a:srcRect b="0" l="0" r="0" t="0"/>
          <a:stretch/>
        </p:blipFill>
        <p:spPr>
          <a:xfrm>
            <a:off x="17053422" y="8027343"/>
            <a:ext cx="1960854" cy="811857"/>
          </a:xfrm>
          <a:prstGeom prst="rect">
            <a:avLst/>
          </a:prstGeom>
          <a:noFill/>
          <a:ln>
            <a:noFill/>
          </a:ln>
        </p:spPr>
      </p:pic>
      <p:pic>
        <p:nvPicPr>
          <p:cNvPr descr=" " id="714" name="Google Shape;714;g2afb5c53d77_0_619"/>
          <p:cNvPicPr preferRelativeResize="0"/>
          <p:nvPr/>
        </p:nvPicPr>
        <p:blipFill rotWithShape="1">
          <a:blip r:embed="rId19">
            <a:alphaModFix/>
          </a:blip>
          <a:srcRect b="0" l="0" r="0" t="0"/>
          <a:stretch/>
        </p:blipFill>
        <p:spPr>
          <a:xfrm>
            <a:off x="6452406" y="8027343"/>
            <a:ext cx="1960854" cy="811857"/>
          </a:xfrm>
          <a:prstGeom prst="rect">
            <a:avLst/>
          </a:prstGeom>
          <a:noFill/>
          <a:ln>
            <a:noFill/>
          </a:ln>
        </p:spPr>
      </p:pic>
      <p:pic>
        <p:nvPicPr>
          <p:cNvPr descr=" " id="715" name="Google Shape;715;g2afb5c53d77_0_619"/>
          <p:cNvPicPr preferRelativeResize="0"/>
          <p:nvPr/>
        </p:nvPicPr>
        <p:blipFill rotWithShape="1">
          <a:blip r:embed="rId19">
            <a:alphaModFix/>
          </a:blip>
          <a:srcRect b="0" l="0" r="0" t="0"/>
          <a:stretch/>
        </p:blipFill>
        <p:spPr>
          <a:xfrm>
            <a:off x="19395324" y="8027343"/>
            <a:ext cx="1960854" cy="811857"/>
          </a:xfrm>
          <a:prstGeom prst="rect">
            <a:avLst/>
          </a:prstGeom>
          <a:noFill/>
          <a:ln>
            <a:noFill/>
          </a:ln>
        </p:spPr>
      </p:pic>
      <p:pic>
        <p:nvPicPr>
          <p:cNvPr descr=" " id="716" name="Google Shape;716;g2afb5c53d77_0_619"/>
          <p:cNvPicPr preferRelativeResize="0"/>
          <p:nvPr/>
        </p:nvPicPr>
        <p:blipFill rotWithShape="1">
          <a:blip r:embed="rId20">
            <a:alphaModFix/>
          </a:blip>
          <a:srcRect b="0" l="0" r="0" t="0"/>
          <a:stretch/>
        </p:blipFill>
        <p:spPr>
          <a:xfrm>
            <a:off x="13323965" y="3937124"/>
            <a:ext cx="5882575" cy="825376"/>
          </a:xfrm>
          <a:prstGeom prst="rect">
            <a:avLst/>
          </a:prstGeom>
          <a:noFill/>
          <a:ln>
            <a:noFill/>
          </a:ln>
        </p:spPr>
      </p:pic>
      <p:sp>
        <p:nvSpPr>
          <p:cNvPr id="717" name="Google Shape;717;g2afb5c53d77_0_619"/>
          <p:cNvSpPr/>
          <p:nvPr/>
        </p:nvSpPr>
        <p:spPr>
          <a:xfrm>
            <a:off x="7747968" y="12801600"/>
            <a:ext cx="84804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DM Sans"/>
              <a:buNone/>
            </a:pPr>
            <a:r>
              <a:rPr b="0" i="0" lang="en-US" sz="3200" u="none" cap="none" strike="noStrike">
                <a:solidFill>
                  <a:srgbClr val="000000"/>
                </a:solidFill>
                <a:latin typeface="DM Sans"/>
                <a:ea typeface="DM Sans"/>
                <a:cs typeface="DM Sans"/>
                <a:sym typeface="DM Sans"/>
              </a:rPr>
              <a:t>To download more editable chart, </a:t>
            </a:r>
            <a:r>
              <a:rPr b="0" i="0" lang="en-US" sz="3200" u="sng" cap="none" strike="noStrike">
                <a:solidFill>
                  <a:srgbClr val="000000"/>
                </a:solidFill>
                <a:latin typeface="Montserrat"/>
                <a:ea typeface="Montserrat"/>
                <a:cs typeface="Montserrat"/>
                <a:sym typeface="Montserrat"/>
                <a:hlinkClick r:id="rId21">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718" name="Google Shape;718;g2afb5c53d77_0_619"/>
          <p:cNvSpPr/>
          <p:nvPr/>
        </p:nvSpPr>
        <p:spPr>
          <a:xfrm rot="-5400000">
            <a:off x="-3786202" y="4109294"/>
            <a:ext cx="10754100" cy="28533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Rowdies"/>
              <a:buNone/>
            </a:pPr>
            <a:r>
              <a:rPr b="1" i="0" lang="en-US" sz="8000" u="none" cap="none" strike="noStrike">
                <a:solidFill>
                  <a:srgbClr val="272727"/>
                </a:solidFill>
                <a:latin typeface="Rowdies"/>
                <a:ea typeface="Rowdies"/>
                <a:cs typeface="Rowdies"/>
                <a:sym typeface="Rowdies"/>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1DF"/>
        </a:solidFill>
      </p:bgPr>
    </p:bg>
    <p:spTree>
      <p:nvGrpSpPr>
        <p:cNvPr id="723" name="Shape 723"/>
        <p:cNvGrpSpPr/>
        <p:nvPr/>
      </p:nvGrpSpPr>
      <p:grpSpPr>
        <a:xfrm>
          <a:off x="0" y="0"/>
          <a:ext cx="0" cy="0"/>
          <a:chOff x="0" y="0"/>
          <a:chExt cx="0" cy="0"/>
        </a:xfrm>
      </p:grpSpPr>
      <p:pic>
        <p:nvPicPr>
          <p:cNvPr descr=" " id="724" name="Google Shape;724;g2afb5c53d77_0_684"/>
          <p:cNvPicPr preferRelativeResize="0"/>
          <p:nvPr/>
        </p:nvPicPr>
        <p:blipFill rotWithShape="1">
          <a:blip r:embed="rId3">
            <a:alphaModFix/>
          </a:blip>
          <a:srcRect b="0" l="0" r="0" t="0"/>
          <a:stretch/>
        </p:blipFill>
        <p:spPr>
          <a:xfrm>
            <a:off x="8941918" y="0"/>
            <a:ext cx="14683035" cy="13716000"/>
          </a:xfrm>
          <a:prstGeom prst="rect">
            <a:avLst/>
          </a:prstGeom>
          <a:noFill/>
          <a:ln>
            <a:noFill/>
          </a:ln>
        </p:spPr>
      </p:pic>
      <p:pic>
        <p:nvPicPr>
          <p:cNvPr descr=" " id="725" name="Google Shape;725;g2afb5c53d77_0_684"/>
          <p:cNvPicPr preferRelativeResize="0"/>
          <p:nvPr/>
        </p:nvPicPr>
        <p:blipFill rotWithShape="1">
          <a:blip r:embed="rId4">
            <a:alphaModFix/>
          </a:blip>
          <a:srcRect b="0" l="0" r="0" t="0"/>
          <a:stretch/>
        </p:blipFill>
        <p:spPr>
          <a:xfrm>
            <a:off x="9278519" y="11163300"/>
            <a:ext cx="2711780" cy="1117600"/>
          </a:xfrm>
          <a:prstGeom prst="rect">
            <a:avLst/>
          </a:prstGeom>
          <a:noFill/>
          <a:ln>
            <a:noFill/>
          </a:ln>
        </p:spPr>
      </p:pic>
      <p:sp>
        <p:nvSpPr>
          <p:cNvPr id="726" name="Google Shape;726;g2afb5c53d77_0_68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27" name="Google Shape;727;g2afb5c53d77_0_68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728" name="Google Shape;728;g2afb5c53d77_0_684"/>
          <p:cNvSpPr/>
          <p:nvPr/>
        </p:nvSpPr>
        <p:spPr>
          <a:xfrm rot="-5400000">
            <a:off x="22204446" y="8326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6">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729" name="Google Shape;729;g2afb5c53d77_0_684"/>
          <p:cNvPicPr preferRelativeResize="0"/>
          <p:nvPr/>
        </p:nvPicPr>
        <p:blipFill rotWithShape="1">
          <a:blip r:embed="rId7">
            <a:alphaModFix/>
          </a:blip>
          <a:srcRect b="0" l="0" r="0" t="0"/>
          <a:stretch/>
        </p:blipFill>
        <p:spPr>
          <a:xfrm>
            <a:off x="175575" y="1924050"/>
            <a:ext cx="10123165" cy="9867900"/>
          </a:xfrm>
          <a:prstGeom prst="rect">
            <a:avLst/>
          </a:prstGeom>
          <a:noFill/>
          <a:ln>
            <a:noFill/>
          </a:ln>
        </p:spPr>
      </p:pic>
      <p:sp>
        <p:nvSpPr>
          <p:cNvPr id="730" name="Google Shape;730;g2afb5c53d77_0_684"/>
          <p:cNvSpPr/>
          <p:nvPr/>
        </p:nvSpPr>
        <p:spPr>
          <a:xfrm>
            <a:off x="10631229" y="3263900"/>
            <a:ext cx="11516100" cy="2853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Rowdies"/>
              <a:buNone/>
            </a:pPr>
            <a:r>
              <a:rPr b="1" i="0" lang="en-US" sz="8000" u="none" cap="none" strike="noStrike">
                <a:solidFill>
                  <a:srgbClr val="272727"/>
                </a:solidFill>
                <a:latin typeface="Rowdies"/>
                <a:ea typeface="Rowdies"/>
                <a:cs typeface="Rowdies"/>
                <a:sym typeface="Rowdies"/>
              </a:rPr>
              <a:t>THANK YOU FOR CHOOSING EATEMP</a:t>
            </a:r>
            <a:endParaRPr b="0" i="0" sz="8000" u="none" cap="none" strike="noStrike">
              <a:solidFill>
                <a:schemeClr val="dk1"/>
              </a:solidFill>
              <a:latin typeface="Calibri"/>
              <a:ea typeface="Calibri"/>
              <a:cs typeface="Calibri"/>
              <a:sym typeface="Calibri"/>
            </a:endParaRPr>
          </a:p>
        </p:txBody>
      </p:sp>
      <p:sp>
        <p:nvSpPr>
          <p:cNvPr id="731" name="Google Shape;731;g2afb5c53d77_0_684"/>
          <p:cNvSpPr/>
          <p:nvPr/>
        </p:nvSpPr>
        <p:spPr>
          <a:xfrm>
            <a:off x="10631229" y="6438900"/>
            <a:ext cx="9369600" cy="437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1DF"/>
        </a:solidFill>
      </p:bgPr>
    </p:bg>
    <p:spTree>
      <p:nvGrpSpPr>
        <p:cNvPr id="39" name="Shape 39"/>
        <p:cNvGrpSpPr/>
        <p:nvPr/>
      </p:nvGrpSpPr>
      <p:grpSpPr>
        <a:xfrm>
          <a:off x="0" y="0"/>
          <a:ext cx="0" cy="0"/>
          <a:chOff x="0" y="0"/>
          <a:chExt cx="0" cy="0"/>
        </a:xfrm>
      </p:grpSpPr>
      <p:pic>
        <p:nvPicPr>
          <p:cNvPr descr=" " id="40" name="Google Shape;40;g2afb5c53d77_0_22"/>
          <p:cNvPicPr preferRelativeResize="0"/>
          <p:nvPr/>
        </p:nvPicPr>
        <p:blipFill rotWithShape="1">
          <a:blip r:embed="rId3">
            <a:alphaModFix/>
          </a:blip>
          <a:srcRect b="0" l="0" r="0" t="0"/>
          <a:stretch/>
        </p:blipFill>
        <p:spPr>
          <a:xfrm>
            <a:off x="0" y="0"/>
            <a:ext cx="13832029" cy="6858000"/>
          </a:xfrm>
          <a:prstGeom prst="rect">
            <a:avLst/>
          </a:prstGeom>
          <a:noFill/>
          <a:ln>
            <a:noFill/>
          </a:ln>
        </p:spPr>
      </p:pic>
      <p:pic>
        <p:nvPicPr>
          <p:cNvPr descr=" " id="41" name="Google Shape;41;g2afb5c53d77_0_22"/>
          <p:cNvPicPr preferRelativeResize="0"/>
          <p:nvPr/>
        </p:nvPicPr>
        <p:blipFill rotWithShape="1">
          <a:blip r:embed="rId4">
            <a:alphaModFix/>
          </a:blip>
          <a:srcRect b="0" l="0" r="0" t="0"/>
          <a:stretch/>
        </p:blipFill>
        <p:spPr>
          <a:xfrm>
            <a:off x="14606826" y="6858000"/>
            <a:ext cx="9780222" cy="6858000"/>
          </a:xfrm>
          <a:prstGeom prst="rect">
            <a:avLst/>
          </a:prstGeom>
          <a:noFill/>
          <a:ln>
            <a:noFill/>
          </a:ln>
        </p:spPr>
      </p:pic>
      <p:pic>
        <p:nvPicPr>
          <p:cNvPr descr=" " id="42" name="Google Shape;42;g2afb5c53d77_0_22"/>
          <p:cNvPicPr preferRelativeResize="0"/>
          <p:nvPr/>
        </p:nvPicPr>
        <p:blipFill rotWithShape="1">
          <a:blip r:embed="rId5">
            <a:alphaModFix/>
          </a:blip>
          <a:srcRect b="0" l="0" r="0" t="0"/>
          <a:stretch/>
        </p:blipFill>
        <p:spPr>
          <a:xfrm>
            <a:off x="22469108" y="1092200"/>
            <a:ext cx="1498787" cy="3632200"/>
          </a:xfrm>
          <a:prstGeom prst="rect">
            <a:avLst/>
          </a:prstGeom>
          <a:noFill/>
          <a:ln>
            <a:noFill/>
          </a:ln>
        </p:spPr>
      </p:pic>
      <p:sp>
        <p:nvSpPr>
          <p:cNvPr id="43" name="Google Shape;43;g2afb5c53d77_0_22"/>
          <p:cNvSpPr/>
          <p:nvPr/>
        </p:nvSpPr>
        <p:spPr>
          <a:xfrm>
            <a:off x="2946768" y="1320800"/>
            <a:ext cx="19048200" cy="256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Rowdies"/>
              <a:buNone/>
            </a:pPr>
            <a:r>
              <a:rPr b="1" i="0" lang="en-US" sz="12800" u="none" cap="none" strike="noStrike">
                <a:solidFill>
                  <a:srgbClr val="272727"/>
                </a:solidFill>
                <a:latin typeface="Rowdies"/>
                <a:ea typeface="Rowdies"/>
                <a:cs typeface="Rowdies"/>
                <a:sym typeface="Rowdies"/>
              </a:rPr>
              <a:t>TABLE OF CONTENTS</a:t>
            </a:r>
            <a:endParaRPr b="0" i="0" sz="12800" u="none" cap="none" strike="noStrike">
              <a:solidFill>
                <a:schemeClr val="dk1"/>
              </a:solidFill>
              <a:latin typeface="Calibri"/>
              <a:ea typeface="Calibri"/>
              <a:cs typeface="Calibri"/>
              <a:sym typeface="Calibri"/>
            </a:endParaRPr>
          </a:p>
        </p:txBody>
      </p:sp>
      <p:pic>
        <p:nvPicPr>
          <p:cNvPr descr=" " id="44" name="Google Shape;44;g2afb5c53d77_0_22"/>
          <p:cNvPicPr preferRelativeResize="0"/>
          <p:nvPr/>
        </p:nvPicPr>
        <p:blipFill rotWithShape="1">
          <a:blip r:embed="rId6">
            <a:alphaModFix/>
          </a:blip>
          <a:srcRect b="0" l="0" r="0" t="0"/>
          <a:stretch/>
        </p:blipFill>
        <p:spPr>
          <a:xfrm>
            <a:off x="7468533" y="5130800"/>
            <a:ext cx="9462683" cy="8585200"/>
          </a:xfrm>
          <a:prstGeom prst="rect">
            <a:avLst/>
          </a:prstGeom>
          <a:noFill/>
          <a:ln>
            <a:noFill/>
          </a:ln>
        </p:spPr>
      </p:pic>
      <p:sp>
        <p:nvSpPr>
          <p:cNvPr id="45" name="Google Shape;45;g2afb5c53d77_0_22"/>
          <p:cNvSpPr/>
          <p:nvPr/>
        </p:nvSpPr>
        <p:spPr>
          <a:xfrm>
            <a:off x="15102188" y="4521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 name="Google Shape;46;g2afb5c53d77_0_22"/>
          <p:cNvPicPr preferRelativeResize="0"/>
          <p:nvPr/>
        </p:nvPicPr>
        <p:blipFill rotWithShape="1">
          <a:blip r:embed="rId7">
            <a:alphaModFix/>
          </a:blip>
          <a:srcRect b="0" l="0" r="0" t="0"/>
          <a:stretch/>
        </p:blipFill>
        <p:spPr>
          <a:xfrm>
            <a:off x="15102188" y="4521200"/>
            <a:ext cx="1625803" cy="1625600"/>
          </a:xfrm>
          <a:prstGeom prst="rect">
            <a:avLst/>
          </a:prstGeom>
          <a:noFill/>
          <a:ln>
            <a:noFill/>
          </a:ln>
        </p:spPr>
      </p:pic>
      <p:sp>
        <p:nvSpPr>
          <p:cNvPr id="47" name="Google Shape;47;g2afb5c53d77_0_22"/>
          <p:cNvSpPr/>
          <p:nvPr/>
        </p:nvSpPr>
        <p:spPr>
          <a:xfrm>
            <a:off x="15102188" y="4521200"/>
            <a:ext cx="1625700" cy="1625700"/>
          </a:xfrm>
          <a:prstGeom prst="roundRect">
            <a:avLst>
              <a:gd fmla="val 781313" name="adj"/>
            </a:avLst>
          </a:prstGeom>
          <a:noFill/>
          <a:ln cap="flat" cmpd="sng" w="50800">
            <a:solidFill>
              <a:srgbClr val="D5000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g2afb5c53d77_0_22"/>
          <p:cNvSpPr/>
          <p:nvPr/>
        </p:nvSpPr>
        <p:spPr>
          <a:xfrm>
            <a:off x="15400675" y="4851400"/>
            <a:ext cx="10287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D50001"/>
              </a:buClr>
              <a:buSzPts val="4800"/>
              <a:buFont typeface="Rowdies"/>
              <a:buNone/>
            </a:pPr>
            <a:r>
              <a:rPr b="1" i="0" lang="en-US" sz="4800" u="none" cap="none" strike="noStrike">
                <a:solidFill>
                  <a:srgbClr val="D50001"/>
                </a:solidFill>
                <a:latin typeface="Rowdies"/>
                <a:ea typeface="Rowdies"/>
                <a:cs typeface="Rowdies"/>
                <a:sym typeface="Rowdies"/>
              </a:rPr>
              <a:t>02</a:t>
            </a:r>
            <a:endParaRPr b="0" i="0" sz="4800" u="none" cap="none" strike="noStrike">
              <a:solidFill>
                <a:schemeClr val="dk1"/>
              </a:solidFill>
              <a:latin typeface="Calibri"/>
              <a:ea typeface="Calibri"/>
              <a:cs typeface="Calibri"/>
              <a:sym typeface="Calibri"/>
            </a:endParaRPr>
          </a:p>
        </p:txBody>
      </p:sp>
      <p:sp>
        <p:nvSpPr>
          <p:cNvPr id="49" name="Google Shape;49;g2afb5c53d77_0_22"/>
          <p:cNvSpPr/>
          <p:nvPr/>
        </p:nvSpPr>
        <p:spPr>
          <a:xfrm>
            <a:off x="16931216" y="4635500"/>
            <a:ext cx="59316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g2afb5c53d77_0_22"/>
          <p:cNvSpPr/>
          <p:nvPr/>
        </p:nvSpPr>
        <p:spPr>
          <a:xfrm>
            <a:off x="16931216" y="4635500"/>
            <a:ext cx="6135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owdies"/>
              <a:buNone/>
            </a:pPr>
            <a:r>
              <a:rPr b="1" i="0" lang="en-US" sz="4800" u="none" cap="none" strike="noStrike">
                <a:solidFill>
                  <a:srgbClr val="0E0E0E"/>
                </a:solidFill>
                <a:latin typeface="Rowdies"/>
                <a:ea typeface="Rowdies"/>
                <a:cs typeface="Rowdies"/>
                <a:sym typeface="Rowdies"/>
              </a:rPr>
              <a:t>ENCOUNTERS</a:t>
            </a:r>
            <a:endParaRPr b="0" i="0" sz="4800" u="none" cap="none" strike="noStrike">
              <a:solidFill>
                <a:schemeClr val="dk1"/>
              </a:solidFill>
              <a:latin typeface="Calibri"/>
              <a:ea typeface="Calibri"/>
              <a:cs typeface="Calibri"/>
              <a:sym typeface="Calibri"/>
            </a:endParaRPr>
          </a:p>
        </p:txBody>
      </p:sp>
      <p:sp>
        <p:nvSpPr>
          <p:cNvPr id="51" name="Google Shape;51;g2afb5c53d77_0_22"/>
          <p:cNvSpPr/>
          <p:nvPr/>
        </p:nvSpPr>
        <p:spPr>
          <a:xfrm>
            <a:off x="16931216" y="54991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Unicorn Sightings</a:t>
            </a:r>
            <a:endParaRPr b="0" i="0" sz="3200" u="none" cap="none" strike="noStrike">
              <a:solidFill>
                <a:schemeClr val="dk1"/>
              </a:solidFill>
              <a:latin typeface="Calibri"/>
              <a:ea typeface="Calibri"/>
              <a:cs typeface="Calibri"/>
              <a:sym typeface="Calibri"/>
            </a:endParaRPr>
          </a:p>
        </p:txBody>
      </p:sp>
      <p:sp>
        <p:nvSpPr>
          <p:cNvPr id="52" name="Google Shape;52;g2afb5c53d77_0_22"/>
          <p:cNvSpPr/>
          <p:nvPr/>
        </p:nvSpPr>
        <p:spPr>
          <a:xfrm>
            <a:off x="15864283" y="7505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 name="Google Shape;53;g2afb5c53d77_0_22"/>
          <p:cNvPicPr preferRelativeResize="0"/>
          <p:nvPr/>
        </p:nvPicPr>
        <p:blipFill rotWithShape="1">
          <a:blip r:embed="rId7">
            <a:alphaModFix/>
          </a:blip>
          <a:srcRect b="0" l="0" r="0" t="0"/>
          <a:stretch/>
        </p:blipFill>
        <p:spPr>
          <a:xfrm>
            <a:off x="15864283" y="7505700"/>
            <a:ext cx="1625803" cy="1625600"/>
          </a:xfrm>
          <a:prstGeom prst="rect">
            <a:avLst/>
          </a:prstGeom>
          <a:noFill/>
          <a:ln>
            <a:noFill/>
          </a:ln>
        </p:spPr>
      </p:pic>
      <p:sp>
        <p:nvSpPr>
          <p:cNvPr id="54" name="Google Shape;54;g2afb5c53d77_0_22"/>
          <p:cNvSpPr/>
          <p:nvPr/>
        </p:nvSpPr>
        <p:spPr>
          <a:xfrm>
            <a:off x="15864283" y="7505700"/>
            <a:ext cx="1625700" cy="1625700"/>
          </a:xfrm>
          <a:prstGeom prst="roundRect">
            <a:avLst>
              <a:gd fmla="val 781313" name="adj"/>
            </a:avLst>
          </a:prstGeom>
          <a:noFill/>
          <a:ln cap="flat" cmpd="sng" w="50800">
            <a:solidFill>
              <a:srgbClr val="D5000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g2afb5c53d77_0_22"/>
          <p:cNvSpPr/>
          <p:nvPr/>
        </p:nvSpPr>
        <p:spPr>
          <a:xfrm>
            <a:off x="16137367" y="7835900"/>
            <a:ext cx="10797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D50001"/>
              </a:buClr>
              <a:buSzPts val="4800"/>
              <a:buFont typeface="Rowdies"/>
              <a:buNone/>
            </a:pPr>
            <a:r>
              <a:rPr b="1" i="0" lang="en-US" sz="4800" u="none" cap="none" strike="noStrike">
                <a:solidFill>
                  <a:srgbClr val="D50001"/>
                </a:solidFill>
                <a:latin typeface="Rowdies"/>
                <a:ea typeface="Rowdies"/>
                <a:cs typeface="Rowdies"/>
                <a:sym typeface="Rowdies"/>
              </a:rPr>
              <a:t>04</a:t>
            </a:r>
            <a:endParaRPr b="0" i="0" sz="4800" u="none" cap="none" strike="noStrike">
              <a:solidFill>
                <a:schemeClr val="dk1"/>
              </a:solidFill>
              <a:latin typeface="Calibri"/>
              <a:ea typeface="Calibri"/>
              <a:cs typeface="Calibri"/>
              <a:sym typeface="Calibri"/>
            </a:endParaRPr>
          </a:p>
        </p:txBody>
      </p:sp>
      <p:sp>
        <p:nvSpPr>
          <p:cNvPr id="56" name="Google Shape;56;g2afb5c53d77_0_22"/>
          <p:cNvSpPr/>
          <p:nvPr/>
        </p:nvSpPr>
        <p:spPr>
          <a:xfrm>
            <a:off x="17693311" y="7620000"/>
            <a:ext cx="59316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g2afb5c53d77_0_22"/>
          <p:cNvSpPr/>
          <p:nvPr/>
        </p:nvSpPr>
        <p:spPr>
          <a:xfrm>
            <a:off x="17693311" y="7620000"/>
            <a:ext cx="6135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owdies"/>
              <a:buNone/>
            </a:pPr>
            <a:r>
              <a:rPr b="1" i="0" lang="en-US" sz="4800" u="none" cap="none" strike="noStrike">
                <a:solidFill>
                  <a:srgbClr val="0E0E0E"/>
                </a:solidFill>
                <a:latin typeface="Rowdies"/>
                <a:ea typeface="Rowdies"/>
                <a:cs typeface="Rowdies"/>
                <a:sym typeface="Rowdies"/>
              </a:rPr>
              <a:t>MAGIC</a:t>
            </a:r>
            <a:endParaRPr b="0" i="0" sz="4800" u="none" cap="none" strike="noStrike">
              <a:solidFill>
                <a:schemeClr val="dk1"/>
              </a:solidFill>
              <a:latin typeface="Calibri"/>
              <a:ea typeface="Calibri"/>
              <a:cs typeface="Calibri"/>
              <a:sym typeface="Calibri"/>
            </a:endParaRPr>
          </a:p>
        </p:txBody>
      </p:sp>
      <p:sp>
        <p:nvSpPr>
          <p:cNvPr id="58" name="Google Shape;58;g2afb5c53d77_0_22"/>
          <p:cNvSpPr/>
          <p:nvPr/>
        </p:nvSpPr>
        <p:spPr>
          <a:xfrm>
            <a:off x="17693311" y="84836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Spellcasting</a:t>
            </a:r>
            <a:endParaRPr b="0" i="0" sz="3200" u="none" cap="none" strike="noStrike">
              <a:solidFill>
                <a:schemeClr val="dk1"/>
              </a:solidFill>
              <a:latin typeface="Calibri"/>
              <a:ea typeface="Calibri"/>
              <a:cs typeface="Calibri"/>
              <a:sym typeface="Calibri"/>
            </a:endParaRPr>
          </a:p>
        </p:txBody>
      </p:sp>
      <p:sp>
        <p:nvSpPr>
          <p:cNvPr id="59" name="Google Shape;59;g2afb5c53d77_0_22"/>
          <p:cNvSpPr/>
          <p:nvPr/>
        </p:nvSpPr>
        <p:spPr>
          <a:xfrm>
            <a:off x="16626378" y="10490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 name="Google Shape;60;g2afb5c53d77_0_22"/>
          <p:cNvPicPr preferRelativeResize="0"/>
          <p:nvPr/>
        </p:nvPicPr>
        <p:blipFill rotWithShape="1">
          <a:blip r:embed="rId7">
            <a:alphaModFix/>
          </a:blip>
          <a:srcRect b="0" l="0" r="0" t="0"/>
          <a:stretch/>
        </p:blipFill>
        <p:spPr>
          <a:xfrm>
            <a:off x="16626378" y="10490200"/>
            <a:ext cx="1625803" cy="1625600"/>
          </a:xfrm>
          <a:prstGeom prst="rect">
            <a:avLst/>
          </a:prstGeom>
          <a:noFill/>
          <a:ln>
            <a:noFill/>
          </a:ln>
        </p:spPr>
      </p:pic>
      <p:sp>
        <p:nvSpPr>
          <p:cNvPr id="61" name="Google Shape;61;g2afb5c53d77_0_22"/>
          <p:cNvSpPr/>
          <p:nvPr/>
        </p:nvSpPr>
        <p:spPr>
          <a:xfrm>
            <a:off x="16626378" y="10490200"/>
            <a:ext cx="1625700" cy="1625700"/>
          </a:xfrm>
          <a:prstGeom prst="roundRect">
            <a:avLst>
              <a:gd fmla="val 781313" name="adj"/>
            </a:avLst>
          </a:prstGeom>
          <a:noFill/>
          <a:ln cap="flat" cmpd="sng" w="50800">
            <a:solidFill>
              <a:srgbClr val="D5000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g2afb5c53d77_0_22"/>
          <p:cNvSpPr/>
          <p:nvPr/>
        </p:nvSpPr>
        <p:spPr>
          <a:xfrm>
            <a:off x="16899462" y="10820400"/>
            <a:ext cx="10797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D50001"/>
              </a:buClr>
              <a:buSzPts val="4800"/>
              <a:buFont typeface="Rowdies"/>
              <a:buNone/>
            </a:pPr>
            <a:r>
              <a:rPr b="1" i="0" lang="en-US" sz="4800" u="none" cap="none" strike="noStrike">
                <a:solidFill>
                  <a:srgbClr val="D50001"/>
                </a:solidFill>
                <a:latin typeface="Rowdies"/>
                <a:ea typeface="Rowdies"/>
                <a:cs typeface="Rowdies"/>
                <a:sym typeface="Rowdies"/>
              </a:rPr>
              <a:t>06</a:t>
            </a:r>
            <a:endParaRPr b="0" i="0" sz="4800" u="none" cap="none" strike="noStrike">
              <a:solidFill>
                <a:schemeClr val="dk1"/>
              </a:solidFill>
              <a:latin typeface="Calibri"/>
              <a:ea typeface="Calibri"/>
              <a:cs typeface="Calibri"/>
              <a:sym typeface="Calibri"/>
            </a:endParaRPr>
          </a:p>
        </p:txBody>
      </p:sp>
      <p:sp>
        <p:nvSpPr>
          <p:cNvPr id="63" name="Google Shape;63;g2afb5c53d77_0_22"/>
          <p:cNvSpPr/>
          <p:nvPr/>
        </p:nvSpPr>
        <p:spPr>
          <a:xfrm>
            <a:off x="18455407" y="10604500"/>
            <a:ext cx="59316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2afb5c53d77_0_22"/>
          <p:cNvSpPr/>
          <p:nvPr/>
        </p:nvSpPr>
        <p:spPr>
          <a:xfrm>
            <a:off x="18455407" y="10604500"/>
            <a:ext cx="6135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owdies"/>
              <a:buNone/>
            </a:pPr>
            <a:r>
              <a:rPr b="1" i="0" lang="en-US" sz="4800" u="none" cap="none" strike="noStrike">
                <a:solidFill>
                  <a:srgbClr val="0E0E0E"/>
                </a:solidFill>
                <a:latin typeface="Rowdies"/>
                <a:ea typeface="Rowdies"/>
                <a:cs typeface="Rowdies"/>
                <a:sym typeface="Rowdies"/>
              </a:rPr>
              <a:t>CONCLUSION</a:t>
            </a:r>
            <a:endParaRPr b="0" i="0" sz="4800" u="none" cap="none" strike="noStrike">
              <a:solidFill>
                <a:schemeClr val="dk1"/>
              </a:solidFill>
              <a:latin typeface="Calibri"/>
              <a:ea typeface="Calibri"/>
              <a:cs typeface="Calibri"/>
              <a:sym typeface="Calibri"/>
            </a:endParaRPr>
          </a:p>
        </p:txBody>
      </p:sp>
      <p:sp>
        <p:nvSpPr>
          <p:cNvPr id="65" name="Google Shape;65;g2afb5c53d77_0_22"/>
          <p:cNvSpPr/>
          <p:nvPr/>
        </p:nvSpPr>
        <p:spPr>
          <a:xfrm>
            <a:off x="18455407" y="114681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Embrace the Fantasy</a:t>
            </a:r>
            <a:endParaRPr b="0" i="0" sz="3200" u="none" cap="none" strike="noStrike">
              <a:solidFill>
                <a:schemeClr val="dk1"/>
              </a:solidFill>
              <a:latin typeface="Calibri"/>
              <a:ea typeface="Calibri"/>
              <a:cs typeface="Calibri"/>
              <a:sym typeface="Calibri"/>
            </a:endParaRPr>
          </a:p>
        </p:txBody>
      </p:sp>
      <p:sp>
        <p:nvSpPr>
          <p:cNvPr id="66" name="Google Shape;66;g2afb5c53d77_0_2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 name="Google Shape;67;g2afb5c53d77_0_22"/>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68" name="Google Shape;68;g2afb5c53d77_0_22"/>
          <p:cNvSpPr/>
          <p:nvPr/>
        </p:nvSpPr>
        <p:spPr>
          <a:xfrm>
            <a:off x="1524191" y="4521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g2afb5c53d77_0_22"/>
          <p:cNvSpPr/>
          <p:nvPr/>
        </p:nvSpPr>
        <p:spPr>
          <a:xfrm>
            <a:off x="1524191" y="4635500"/>
            <a:ext cx="59316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g2afb5c53d77_0_22"/>
          <p:cNvSpPr/>
          <p:nvPr/>
        </p:nvSpPr>
        <p:spPr>
          <a:xfrm>
            <a:off x="1320965" y="4635500"/>
            <a:ext cx="6135000" cy="9651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Rowdies"/>
              <a:buNone/>
            </a:pPr>
            <a:r>
              <a:rPr b="1" i="0" lang="en-US" sz="4800" u="none" cap="none" strike="noStrike">
                <a:solidFill>
                  <a:srgbClr val="0E0E0E"/>
                </a:solidFill>
                <a:latin typeface="Rowdies"/>
                <a:ea typeface="Rowdies"/>
                <a:cs typeface="Rowdies"/>
                <a:sym typeface="Rowdies"/>
              </a:rPr>
              <a:t>INTRODUCTION</a:t>
            </a:r>
            <a:endParaRPr b="0" i="0" sz="4800" u="none" cap="none" strike="noStrike">
              <a:solidFill>
                <a:schemeClr val="dk1"/>
              </a:solidFill>
              <a:latin typeface="Calibri"/>
              <a:ea typeface="Calibri"/>
              <a:cs typeface="Calibri"/>
              <a:sym typeface="Calibri"/>
            </a:endParaRPr>
          </a:p>
        </p:txBody>
      </p:sp>
      <p:sp>
        <p:nvSpPr>
          <p:cNvPr id="71" name="Google Shape;71;g2afb5c53d77_0_22"/>
          <p:cNvSpPr/>
          <p:nvPr/>
        </p:nvSpPr>
        <p:spPr>
          <a:xfrm>
            <a:off x="1388707" y="54991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Extraordinary Realm</a:t>
            </a:r>
            <a:endParaRPr b="0" i="0" sz="3200" u="none" cap="none" strike="noStrike">
              <a:solidFill>
                <a:schemeClr val="dk1"/>
              </a:solidFill>
              <a:latin typeface="Calibri"/>
              <a:ea typeface="Calibri"/>
              <a:cs typeface="Calibri"/>
              <a:sym typeface="Calibri"/>
            </a:endParaRPr>
          </a:p>
        </p:txBody>
      </p:sp>
      <p:pic>
        <p:nvPicPr>
          <p:cNvPr descr=" " id="72" name="Google Shape;72;g2afb5c53d77_0_22"/>
          <p:cNvPicPr preferRelativeResize="0"/>
          <p:nvPr/>
        </p:nvPicPr>
        <p:blipFill rotWithShape="1">
          <a:blip r:embed="rId7">
            <a:alphaModFix/>
          </a:blip>
          <a:srcRect b="0" l="0" r="0" t="0"/>
          <a:stretch/>
        </p:blipFill>
        <p:spPr>
          <a:xfrm>
            <a:off x="7659057" y="4521200"/>
            <a:ext cx="1625803" cy="1625600"/>
          </a:xfrm>
          <a:prstGeom prst="rect">
            <a:avLst/>
          </a:prstGeom>
          <a:noFill/>
          <a:ln>
            <a:noFill/>
          </a:ln>
        </p:spPr>
      </p:pic>
      <p:sp>
        <p:nvSpPr>
          <p:cNvPr id="73" name="Google Shape;73;g2afb5c53d77_0_22"/>
          <p:cNvSpPr/>
          <p:nvPr/>
        </p:nvSpPr>
        <p:spPr>
          <a:xfrm>
            <a:off x="7659057" y="4521200"/>
            <a:ext cx="1625700" cy="1625700"/>
          </a:xfrm>
          <a:prstGeom prst="roundRect">
            <a:avLst>
              <a:gd fmla="val 781313" name="adj"/>
            </a:avLst>
          </a:prstGeom>
          <a:noFill/>
          <a:ln cap="flat" cmpd="sng" w="50800">
            <a:solidFill>
              <a:srgbClr val="D5000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g2afb5c53d77_0_22"/>
          <p:cNvSpPr/>
          <p:nvPr/>
        </p:nvSpPr>
        <p:spPr>
          <a:xfrm>
            <a:off x="8021053" y="4851400"/>
            <a:ext cx="9018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D50001"/>
              </a:buClr>
              <a:buSzPts val="4800"/>
              <a:buFont typeface="Rowdies"/>
              <a:buNone/>
            </a:pPr>
            <a:r>
              <a:rPr b="1" i="0" lang="en-US" sz="4800" u="none" cap="none" strike="noStrike">
                <a:solidFill>
                  <a:srgbClr val="D50001"/>
                </a:solidFill>
                <a:latin typeface="Rowdies"/>
                <a:ea typeface="Rowdies"/>
                <a:cs typeface="Rowdies"/>
                <a:sym typeface="Rowdies"/>
              </a:rPr>
              <a:t>01</a:t>
            </a:r>
            <a:endParaRPr b="0" i="0" sz="4800" u="none" cap="none" strike="noStrike">
              <a:solidFill>
                <a:schemeClr val="dk1"/>
              </a:solidFill>
              <a:latin typeface="Calibri"/>
              <a:ea typeface="Calibri"/>
              <a:cs typeface="Calibri"/>
              <a:sym typeface="Calibri"/>
            </a:endParaRPr>
          </a:p>
        </p:txBody>
      </p:sp>
      <p:sp>
        <p:nvSpPr>
          <p:cNvPr id="75" name="Google Shape;75;g2afb5c53d77_0_22"/>
          <p:cNvSpPr/>
          <p:nvPr/>
        </p:nvSpPr>
        <p:spPr>
          <a:xfrm>
            <a:off x="762095" y="7505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g2afb5c53d77_0_22"/>
          <p:cNvSpPr/>
          <p:nvPr/>
        </p:nvSpPr>
        <p:spPr>
          <a:xfrm>
            <a:off x="762095" y="7620000"/>
            <a:ext cx="59316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g2afb5c53d77_0_22"/>
          <p:cNvSpPr/>
          <p:nvPr/>
        </p:nvSpPr>
        <p:spPr>
          <a:xfrm>
            <a:off x="558870" y="7620000"/>
            <a:ext cx="6135000" cy="9651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Rowdies"/>
              <a:buNone/>
            </a:pPr>
            <a:r>
              <a:rPr b="1" i="0" lang="en-US" sz="4800" u="none" cap="none" strike="noStrike">
                <a:solidFill>
                  <a:srgbClr val="0E0E0E"/>
                </a:solidFill>
                <a:latin typeface="Rowdies"/>
                <a:ea typeface="Rowdies"/>
                <a:cs typeface="Rowdies"/>
                <a:sym typeface="Rowdies"/>
              </a:rPr>
              <a:t>WONDERS</a:t>
            </a:r>
            <a:endParaRPr b="0" i="0" sz="4800" u="none" cap="none" strike="noStrike">
              <a:solidFill>
                <a:schemeClr val="dk1"/>
              </a:solidFill>
              <a:latin typeface="Calibri"/>
              <a:ea typeface="Calibri"/>
              <a:cs typeface="Calibri"/>
              <a:sym typeface="Calibri"/>
            </a:endParaRPr>
          </a:p>
        </p:txBody>
      </p:sp>
      <p:sp>
        <p:nvSpPr>
          <p:cNvPr id="78" name="Google Shape;78;g2afb5c53d77_0_22"/>
          <p:cNvSpPr/>
          <p:nvPr/>
        </p:nvSpPr>
        <p:spPr>
          <a:xfrm>
            <a:off x="626612" y="84836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Wishes Granted</a:t>
            </a:r>
            <a:endParaRPr b="0" i="0" sz="3200" u="none" cap="none" strike="noStrike">
              <a:solidFill>
                <a:schemeClr val="dk1"/>
              </a:solidFill>
              <a:latin typeface="Calibri"/>
              <a:ea typeface="Calibri"/>
              <a:cs typeface="Calibri"/>
              <a:sym typeface="Calibri"/>
            </a:endParaRPr>
          </a:p>
        </p:txBody>
      </p:sp>
      <p:pic>
        <p:nvPicPr>
          <p:cNvPr descr=" " id="79" name="Google Shape;79;g2afb5c53d77_0_22"/>
          <p:cNvPicPr preferRelativeResize="0"/>
          <p:nvPr/>
        </p:nvPicPr>
        <p:blipFill rotWithShape="1">
          <a:blip r:embed="rId7">
            <a:alphaModFix/>
          </a:blip>
          <a:srcRect b="0" l="0" r="0" t="0"/>
          <a:stretch/>
        </p:blipFill>
        <p:spPr>
          <a:xfrm>
            <a:off x="6896962" y="7505700"/>
            <a:ext cx="1625803" cy="1625600"/>
          </a:xfrm>
          <a:prstGeom prst="rect">
            <a:avLst/>
          </a:prstGeom>
          <a:noFill/>
          <a:ln>
            <a:noFill/>
          </a:ln>
        </p:spPr>
      </p:pic>
      <p:sp>
        <p:nvSpPr>
          <p:cNvPr id="80" name="Google Shape;80;g2afb5c53d77_0_22"/>
          <p:cNvSpPr/>
          <p:nvPr/>
        </p:nvSpPr>
        <p:spPr>
          <a:xfrm>
            <a:off x="6896962" y="7505700"/>
            <a:ext cx="1625700" cy="1625700"/>
          </a:xfrm>
          <a:prstGeom prst="roundRect">
            <a:avLst>
              <a:gd fmla="val 781313" name="adj"/>
            </a:avLst>
          </a:prstGeom>
          <a:noFill/>
          <a:ln cap="flat" cmpd="sng" w="50800">
            <a:solidFill>
              <a:srgbClr val="D5000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g2afb5c53d77_0_22"/>
          <p:cNvSpPr/>
          <p:nvPr/>
        </p:nvSpPr>
        <p:spPr>
          <a:xfrm>
            <a:off x="7189099" y="7835900"/>
            <a:ext cx="10416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D50001"/>
              </a:buClr>
              <a:buSzPts val="4800"/>
              <a:buFont typeface="Rowdies"/>
              <a:buNone/>
            </a:pPr>
            <a:r>
              <a:rPr b="1" i="0" lang="en-US" sz="4800" u="none" cap="none" strike="noStrike">
                <a:solidFill>
                  <a:srgbClr val="D50001"/>
                </a:solidFill>
                <a:latin typeface="Rowdies"/>
                <a:ea typeface="Rowdies"/>
                <a:cs typeface="Rowdies"/>
                <a:sym typeface="Rowdies"/>
              </a:rPr>
              <a:t>03</a:t>
            </a:r>
            <a:endParaRPr b="0" i="0" sz="4800" u="none" cap="none" strike="noStrike">
              <a:solidFill>
                <a:schemeClr val="dk1"/>
              </a:solidFill>
              <a:latin typeface="Calibri"/>
              <a:ea typeface="Calibri"/>
              <a:cs typeface="Calibri"/>
              <a:sym typeface="Calibri"/>
            </a:endParaRPr>
          </a:p>
        </p:txBody>
      </p:sp>
      <p:sp>
        <p:nvSpPr>
          <p:cNvPr id="82" name="Google Shape;82;g2afb5c53d77_0_22"/>
          <p:cNvSpPr/>
          <p:nvPr/>
        </p:nvSpPr>
        <p:spPr>
          <a:xfrm>
            <a:off x="0" y="10490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g2afb5c53d77_0_22"/>
          <p:cNvSpPr/>
          <p:nvPr/>
        </p:nvSpPr>
        <p:spPr>
          <a:xfrm>
            <a:off x="0" y="10604500"/>
            <a:ext cx="59316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g2afb5c53d77_0_22"/>
          <p:cNvSpPr/>
          <p:nvPr/>
        </p:nvSpPr>
        <p:spPr>
          <a:xfrm>
            <a:off x="-203225" y="10604500"/>
            <a:ext cx="6135000" cy="9651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Rowdies"/>
              <a:buNone/>
            </a:pPr>
            <a:r>
              <a:rPr b="1" i="0" lang="en-US" sz="4800" u="none" cap="none" strike="noStrike">
                <a:solidFill>
                  <a:srgbClr val="0E0E0E"/>
                </a:solidFill>
                <a:latin typeface="Rowdies"/>
                <a:ea typeface="Rowdies"/>
                <a:cs typeface="Rowdies"/>
                <a:sym typeface="Rowdies"/>
              </a:rPr>
              <a:t>ADVENTURE</a:t>
            </a:r>
            <a:endParaRPr b="0" i="0" sz="4800" u="none" cap="none" strike="noStrike">
              <a:solidFill>
                <a:schemeClr val="dk1"/>
              </a:solidFill>
              <a:latin typeface="Calibri"/>
              <a:ea typeface="Calibri"/>
              <a:cs typeface="Calibri"/>
              <a:sym typeface="Calibri"/>
            </a:endParaRPr>
          </a:p>
        </p:txBody>
      </p:sp>
      <p:sp>
        <p:nvSpPr>
          <p:cNvPr id="85" name="Google Shape;85;g2afb5c53d77_0_22"/>
          <p:cNvSpPr/>
          <p:nvPr/>
        </p:nvSpPr>
        <p:spPr>
          <a:xfrm>
            <a:off x="-135484" y="114681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Happily Ever After</a:t>
            </a:r>
            <a:endParaRPr b="0" i="0" sz="3200" u="none" cap="none" strike="noStrike">
              <a:solidFill>
                <a:schemeClr val="dk1"/>
              </a:solidFill>
              <a:latin typeface="Calibri"/>
              <a:ea typeface="Calibri"/>
              <a:cs typeface="Calibri"/>
              <a:sym typeface="Calibri"/>
            </a:endParaRPr>
          </a:p>
        </p:txBody>
      </p:sp>
      <p:pic>
        <p:nvPicPr>
          <p:cNvPr descr=" " id="86" name="Google Shape;86;g2afb5c53d77_0_22"/>
          <p:cNvPicPr preferRelativeResize="0"/>
          <p:nvPr/>
        </p:nvPicPr>
        <p:blipFill rotWithShape="1">
          <a:blip r:embed="rId7">
            <a:alphaModFix/>
          </a:blip>
          <a:srcRect b="0" l="0" r="0" t="0"/>
          <a:stretch/>
        </p:blipFill>
        <p:spPr>
          <a:xfrm>
            <a:off x="6134867" y="10490200"/>
            <a:ext cx="1625803" cy="1625600"/>
          </a:xfrm>
          <a:prstGeom prst="rect">
            <a:avLst/>
          </a:prstGeom>
          <a:noFill/>
          <a:ln>
            <a:noFill/>
          </a:ln>
        </p:spPr>
      </p:pic>
      <p:sp>
        <p:nvSpPr>
          <p:cNvPr id="87" name="Google Shape;87;g2afb5c53d77_0_22"/>
          <p:cNvSpPr/>
          <p:nvPr/>
        </p:nvSpPr>
        <p:spPr>
          <a:xfrm>
            <a:off x="6134867" y="10490200"/>
            <a:ext cx="1625700" cy="1625700"/>
          </a:xfrm>
          <a:prstGeom prst="roundRect">
            <a:avLst>
              <a:gd fmla="val 781313" name="adj"/>
            </a:avLst>
          </a:prstGeom>
          <a:noFill/>
          <a:ln cap="flat" cmpd="sng" w="50800">
            <a:solidFill>
              <a:srgbClr val="D5000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g2afb5c53d77_0_22"/>
          <p:cNvSpPr/>
          <p:nvPr/>
        </p:nvSpPr>
        <p:spPr>
          <a:xfrm>
            <a:off x="6420652" y="10820400"/>
            <a:ext cx="10542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D50001"/>
              </a:buClr>
              <a:buSzPts val="4800"/>
              <a:buFont typeface="Rowdies"/>
              <a:buNone/>
            </a:pPr>
            <a:r>
              <a:rPr b="1" i="0" lang="en-US" sz="4800" u="none" cap="none" strike="noStrike">
                <a:solidFill>
                  <a:srgbClr val="D50001"/>
                </a:solidFill>
                <a:latin typeface="Rowdies"/>
                <a:ea typeface="Rowdies"/>
                <a:cs typeface="Rowdies"/>
                <a:sym typeface="Rowdies"/>
              </a:rPr>
              <a:t>05</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1DF"/>
        </a:solidFill>
      </p:bgPr>
    </p:bg>
    <p:spTree>
      <p:nvGrpSpPr>
        <p:cNvPr id="93" name="Shape 93"/>
        <p:cNvGrpSpPr/>
        <p:nvPr/>
      </p:nvGrpSpPr>
      <p:grpSpPr>
        <a:xfrm>
          <a:off x="0" y="0"/>
          <a:ext cx="0" cy="0"/>
          <a:chOff x="0" y="0"/>
          <a:chExt cx="0" cy="0"/>
        </a:xfrm>
      </p:grpSpPr>
      <p:pic>
        <p:nvPicPr>
          <p:cNvPr descr=" " id="94" name="Google Shape;94;g2afb5c53d77_0_75"/>
          <p:cNvPicPr preferRelativeResize="0"/>
          <p:nvPr/>
        </p:nvPicPr>
        <p:blipFill rotWithShape="1">
          <a:blip r:embed="rId3">
            <a:alphaModFix/>
          </a:blip>
          <a:srcRect b="0" l="0" r="0" t="0"/>
          <a:stretch/>
        </p:blipFill>
        <p:spPr>
          <a:xfrm>
            <a:off x="15907055" y="0"/>
            <a:ext cx="8479993" cy="9055864"/>
          </a:xfrm>
          <a:prstGeom prst="rect">
            <a:avLst/>
          </a:prstGeom>
          <a:noFill/>
          <a:ln>
            <a:noFill/>
          </a:ln>
        </p:spPr>
      </p:pic>
      <p:pic>
        <p:nvPicPr>
          <p:cNvPr descr=" " id="95" name="Google Shape;95;g2afb5c53d77_0_75"/>
          <p:cNvPicPr preferRelativeResize="0"/>
          <p:nvPr/>
        </p:nvPicPr>
        <p:blipFill rotWithShape="1">
          <a:blip r:embed="rId4">
            <a:alphaModFix/>
          </a:blip>
          <a:srcRect b="0" l="0" r="0" t="0"/>
          <a:stretch/>
        </p:blipFill>
        <p:spPr>
          <a:xfrm>
            <a:off x="0" y="6324600"/>
            <a:ext cx="15394324" cy="7391400"/>
          </a:xfrm>
          <a:prstGeom prst="rect">
            <a:avLst/>
          </a:prstGeom>
          <a:noFill/>
          <a:ln>
            <a:noFill/>
          </a:ln>
        </p:spPr>
      </p:pic>
      <p:pic>
        <p:nvPicPr>
          <p:cNvPr descr=" " id="96" name="Google Shape;96;g2afb5c53d77_0_75"/>
          <p:cNvPicPr preferRelativeResize="0"/>
          <p:nvPr/>
        </p:nvPicPr>
        <p:blipFill rotWithShape="1">
          <a:blip r:embed="rId5">
            <a:alphaModFix/>
          </a:blip>
          <a:srcRect b="0" l="0" r="0" t="0"/>
          <a:stretch/>
        </p:blipFill>
        <p:spPr>
          <a:xfrm>
            <a:off x="838305" y="7086600"/>
            <a:ext cx="584031" cy="6251197"/>
          </a:xfrm>
          <a:prstGeom prst="rect">
            <a:avLst/>
          </a:prstGeom>
          <a:noFill/>
          <a:ln>
            <a:noFill/>
          </a:ln>
        </p:spPr>
      </p:pic>
      <p:sp>
        <p:nvSpPr>
          <p:cNvPr id="97" name="Google Shape;97;g2afb5c53d77_0_7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8" name="Google Shape;98;g2afb5c53d77_0_7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99" name="Google Shape;99;g2afb5c53d77_0_75"/>
          <p:cNvSpPr/>
          <p:nvPr/>
        </p:nvSpPr>
        <p:spPr>
          <a:xfrm>
            <a:off x="2959470" y="2743200"/>
            <a:ext cx="20788200" cy="1596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Rowdies"/>
              <a:buNone/>
            </a:pPr>
            <a:r>
              <a:rPr b="1" i="0" lang="en-US" sz="8000" u="none" cap="none" strike="noStrike">
                <a:solidFill>
                  <a:srgbClr val="272727"/>
                </a:solidFill>
                <a:latin typeface="Rowdies"/>
                <a:ea typeface="Rowdies"/>
                <a:cs typeface="Rowdies"/>
                <a:sym typeface="Rowdies"/>
              </a:rPr>
              <a:t>THE REALM OF THE EXTRAORDINARY</a:t>
            </a:r>
            <a:endParaRPr b="0" i="0" sz="8000" u="none" cap="none" strike="noStrike">
              <a:solidFill>
                <a:schemeClr val="dk1"/>
              </a:solidFill>
              <a:latin typeface="Calibri"/>
              <a:ea typeface="Calibri"/>
              <a:cs typeface="Calibri"/>
              <a:sym typeface="Calibri"/>
            </a:endParaRPr>
          </a:p>
        </p:txBody>
      </p:sp>
      <p:sp>
        <p:nvSpPr>
          <p:cNvPr id="100" name="Google Shape;100;g2afb5c53d77_0_75"/>
          <p:cNvSpPr/>
          <p:nvPr/>
        </p:nvSpPr>
        <p:spPr>
          <a:xfrm>
            <a:off x="2959470" y="4737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01" name="Google Shape;101;g2afb5c53d77_0_75"/>
          <p:cNvSpPr/>
          <p:nvPr/>
        </p:nvSpPr>
        <p:spPr>
          <a:xfrm>
            <a:off x="12701588" y="4737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1DF"/>
        </a:solidFill>
      </p:bgPr>
    </p:bg>
    <p:spTree>
      <p:nvGrpSpPr>
        <p:cNvPr id="106" name="Shape 106"/>
        <p:cNvGrpSpPr/>
        <p:nvPr/>
      </p:nvGrpSpPr>
      <p:grpSpPr>
        <a:xfrm>
          <a:off x="0" y="0"/>
          <a:ext cx="0" cy="0"/>
          <a:chOff x="0" y="0"/>
          <a:chExt cx="0" cy="0"/>
        </a:xfrm>
      </p:grpSpPr>
      <p:pic>
        <p:nvPicPr>
          <p:cNvPr descr=" " id="107" name="Google Shape;107;g2afb5c53d77_0_87"/>
          <p:cNvPicPr preferRelativeResize="0"/>
          <p:nvPr/>
        </p:nvPicPr>
        <p:blipFill rotWithShape="1">
          <a:blip r:embed="rId3">
            <a:alphaModFix/>
          </a:blip>
          <a:srcRect b="0" l="0" r="0" t="0"/>
          <a:stretch/>
        </p:blipFill>
        <p:spPr>
          <a:xfrm>
            <a:off x="13997149" y="0"/>
            <a:ext cx="10389899" cy="10528300"/>
          </a:xfrm>
          <a:prstGeom prst="rect">
            <a:avLst/>
          </a:prstGeom>
          <a:noFill/>
          <a:ln>
            <a:noFill/>
          </a:ln>
        </p:spPr>
      </p:pic>
      <p:pic>
        <p:nvPicPr>
          <p:cNvPr descr=" " id="108" name="Google Shape;108;g2afb5c53d77_0_87"/>
          <p:cNvPicPr preferRelativeResize="0"/>
          <p:nvPr/>
        </p:nvPicPr>
        <p:blipFill rotWithShape="1">
          <a:blip r:embed="rId4">
            <a:alphaModFix/>
          </a:blip>
          <a:srcRect b="0" l="0" r="0" t="0"/>
          <a:stretch/>
        </p:blipFill>
        <p:spPr>
          <a:xfrm>
            <a:off x="0" y="5689600"/>
            <a:ext cx="12015702" cy="8026400"/>
          </a:xfrm>
          <a:prstGeom prst="rect">
            <a:avLst/>
          </a:prstGeom>
          <a:noFill/>
          <a:ln>
            <a:noFill/>
          </a:ln>
        </p:spPr>
      </p:pic>
      <p:pic>
        <p:nvPicPr>
          <p:cNvPr descr=" " id="109" name="Google Shape;109;g2afb5c53d77_0_87"/>
          <p:cNvPicPr preferRelativeResize="0"/>
          <p:nvPr/>
        </p:nvPicPr>
        <p:blipFill rotWithShape="1">
          <a:blip r:embed="rId5">
            <a:alphaModFix/>
          </a:blip>
          <a:srcRect b="0" l="0" r="0" t="0"/>
          <a:stretch/>
        </p:blipFill>
        <p:spPr>
          <a:xfrm>
            <a:off x="965321" y="1155700"/>
            <a:ext cx="2784073" cy="972313"/>
          </a:xfrm>
          <a:prstGeom prst="rect">
            <a:avLst/>
          </a:prstGeom>
          <a:noFill/>
          <a:ln>
            <a:noFill/>
          </a:ln>
        </p:spPr>
      </p:pic>
      <p:sp>
        <p:nvSpPr>
          <p:cNvPr id="110" name="Google Shape;110;g2afb5c53d77_0_8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1" name="Google Shape;111;g2afb5c53d77_0_87"/>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112" name="Google Shape;112;g2afb5c53d77_0_87"/>
          <p:cNvPicPr preferRelativeResize="0"/>
          <p:nvPr/>
        </p:nvPicPr>
        <p:blipFill rotWithShape="1">
          <a:blip r:embed="rId7">
            <a:alphaModFix/>
          </a:blip>
          <a:srcRect b="0" l="0" r="0" t="0"/>
          <a:stretch/>
        </p:blipFill>
        <p:spPr>
          <a:xfrm>
            <a:off x="0" y="0"/>
            <a:ext cx="24387048" cy="8305800"/>
          </a:xfrm>
          <a:prstGeom prst="rect">
            <a:avLst/>
          </a:prstGeom>
          <a:noFill/>
          <a:ln>
            <a:noFill/>
          </a:ln>
        </p:spPr>
      </p:pic>
      <p:sp>
        <p:nvSpPr>
          <p:cNvPr id="113" name="Google Shape;113;g2afb5c53d77_0_87"/>
          <p:cNvSpPr/>
          <p:nvPr/>
        </p:nvSpPr>
        <p:spPr>
          <a:xfrm>
            <a:off x="1816327" y="9499600"/>
            <a:ext cx="99072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g2afb5c53d77_0_87"/>
          <p:cNvSpPr/>
          <p:nvPr/>
        </p:nvSpPr>
        <p:spPr>
          <a:xfrm>
            <a:off x="1816327" y="99695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5" name="Google Shape;115;g2afb5c53d77_0_87"/>
          <p:cNvPicPr preferRelativeResize="0"/>
          <p:nvPr/>
        </p:nvPicPr>
        <p:blipFill rotWithShape="1">
          <a:blip r:embed="rId8">
            <a:alphaModFix/>
          </a:blip>
          <a:srcRect b="0" l="0" r="0" t="0"/>
          <a:stretch/>
        </p:blipFill>
        <p:spPr>
          <a:xfrm>
            <a:off x="1816327" y="9969500"/>
            <a:ext cx="1625803" cy="1625600"/>
          </a:xfrm>
          <a:prstGeom prst="rect">
            <a:avLst/>
          </a:prstGeom>
          <a:noFill/>
          <a:ln>
            <a:noFill/>
          </a:ln>
        </p:spPr>
      </p:pic>
      <p:pic>
        <p:nvPicPr>
          <p:cNvPr descr=" " id="116" name="Google Shape;116;g2afb5c53d77_0_87"/>
          <p:cNvPicPr preferRelativeResize="0"/>
          <p:nvPr/>
        </p:nvPicPr>
        <p:blipFill rotWithShape="1">
          <a:blip r:embed="rId9">
            <a:alphaModFix/>
          </a:blip>
          <a:srcRect b="0" l="0" r="0" t="0"/>
          <a:stretch/>
        </p:blipFill>
        <p:spPr>
          <a:xfrm>
            <a:off x="2031265" y="10077450"/>
            <a:ext cx="1196250" cy="1409700"/>
          </a:xfrm>
          <a:prstGeom prst="rect">
            <a:avLst/>
          </a:prstGeom>
          <a:noFill/>
          <a:ln>
            <a:noFill/>
          </a:ln>
        </p:spPr>
      </p:pic>
      <p:sp>
        <p:nvSpPr>
          <p:cNvPr id="117" name="Google Shape;117;g2afb5c53d77_0_87"/>
          <p:cNvSpPr/>
          <p:nvPr/>
        </p:nvSpPr>
        <p:spPr>
          <a:xfrm>
            <a:off x="3848581" y="9499600"/>
            <a:ext cx="78750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g2afb5c53d77_0_87"/>
          <p:cNvSpPr/>
          <p:nvPr/>
        </p:nvSpPr>
        <p:spPr>
          <a:xfrm>
            <a:off x="3848581" y="9499600"/>
            <a:ext cx="80781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owdies"/>
              <a:buNone/>
            </a:pPr>
            <a:r>
              <a:rPr b="1" i="0" lang="en-US" sz="4800" u="none" cap="none" strike="noStrike">
                <a:solidFill>
                  <a:srgbClr val="0E0E0E"/>
                </a:solidFill>
                <a:latin typeface="Rowdies"/>
                <a:ea typeface="Rowdies"/>
                <a:cs typeface="Rowdies"/>
                <a:sym typeface="Rowdies"/>
              </a:rPr>
              <a:t>UNICORN SIGHTINGS</a:t>
            </a:r>
            <a:endParaRPr b="0" i="0" sz="4800" u="none" cap="none" strike="noStrike">
              <a:solidFill>
                <a:schemeClr val="dk1"/>
              </a:solidFill>
              <a:latin typeface="Calibri"/>
              <a:ea typeface="Calibri"/>
              <a:cs typeface="Calibri"/>
              <a:sym typeface="Calibri"/>
            </a:endParaRPr>
          </a:p>
        </p:txBody>
      </p:sp>
      <p:sp>
        <p:nvSpPr>
          <p:cNvPr id="119" name="Google Shape;119;g2afb5c53d77_0_87"/>
          <p:cNvSpPr/>
          <p:nvPr/>
        </p:nvSpPr>
        <p:spPr>
          <a:xfrm>
            <a:off x="3848581" y="10464800"/>
            <a:ext cx="80106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20" name="Google Shape;120;g2afb5c53d77_0_87"/>
          <p:cNvSpPr/>
          <p:nvPr/>
        </p:nvSpPr>
        <p:spPr>
          <a:xfrm>
            <a:off x="12676184" y="9499600"/>
            <a:ext cx="99072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g2afb5c53d77_0_87"/>
          <p:cNvSpPr/>
          <p:nvPr/>
        </p:nvSpPr>
        <p:spPr>
          <a:xfrm>
            <a:off x="12676184" y="99695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2" name="Google Shape;122;g2afb5c53d77_0_87"/>
          <p:cNvPicPr preferRelativeResize="0"/>
          <p:nvPr/>
        </p:nvPicPr>
        <p:blipFill rotWithShape="1">
          <a:blip r:embed="rId8">
            <a:alphaModFix/>
          </a:blip>
          <a:srcRect b="0" l="0" r="0" t="0"/>
          <a:stretch/>
        </p:blipFill>
        <p:spPr>
          <a:xfrm>
            <a:off x="12676184" y="9969500"/>
            <a:ext cx="1625803" cy="1625600"/>
          </a:xfrm>
          <a:prstGeom prst="rect">
            <a:avLst/>
          </a:prstGeom>
          <a:noFill/>
          <a:ln>
            <a:noFill/>
          </a:ln>
        </p:spPr>
      </p:pic>
      <p:pic>
        <p:nvPicPr>
          <p:cNvPr descr=" " id="123" name="Google Shape;123;g2afb5c53d77_0_87"/>
          <p:cNvPicPr preferRelativeResize="0"/>
          <p:nvPr/>
        </p:nvPicPr>
        <p:blipFill rotWithShape="1">
          <a:blip r:embed="rId10">
            <a:alphaModFix/>
          </a:blip>
          <a:srcRect b="0" l="0" r="0" t="0"/>
          <a:stretch/>
        </p:blipFill>
        <p:spPr>
          <a:xfrm>
            <a:off x="12965145" y="10071100"/>
            <a:ext cx="1047881" cy="1422400"/>
          </a:xfrm>
          <a:prstGeom prst="rect">
            <a:avLst/>
          </a:prstGeom>
          <a:noFill/>
          <a:ln>
            <a:noFill/>
          </a:ln>
        </p:spPr>
      </p:pic>
      <p:sp>
        <p:nvSpPr>
          <p:cNvPr id="124" name="Google Shape;124;g2afb5c53d77_0_87"/>
          <p:cNvSpPr/>
          <p:nvPr/>
        </p:nvSpPr>
        <p:spPr>
          <a:xfrm>
            <a:off x="14708438" y="9499600"/>
            <a:ext cx="78750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g2afb5c53d77_0_87"/>
          <p:cNvSpPr/>
          <p:nvPr/>
        </p:nvSpPr>
        <p:spPr>
          <a:xfrm>
            <a:off x="14708438" y="9499600"/>
            <a:ext cx="80781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owdies"/>
              <a:buNone/>
            </a:pPr>
            <a:r>
              <a:rPr b="1" i="0" lang="en-US" sz="4800" u="none" cap="none" strike="noStrike">
                <a:solidFill>
                  <a:srgbClr val="0E0E0E"/>
                </a:solidFill>
                <a:latin typeface="Rowdies"/>
                <a:ea typeface="Rowdies"/>
                <a:cs typeface="Rowdies"/>
                <a:sym typeface="Rowdies"/>
              </a:rPr>
              <a:t>DRAGON TAMING</a:t>
            </a:r>
            <a:endParaRPr b="0" i="0" sz="4800" u="none" cap="none" strike="noStrike">
              <a:solidFill>
                <a:schemeClr val="dk1"/>
              </a:solidFill>
              <a:latin typeface="Calibri"/>
              <a:ea typeface="Calibri"/>
              <a:cs typeface="Calibri"/>
              <a:sym typeface="Calibri"/>
            </a:endParaRPr>
          </a:p>
        </p:txBody>
      </p:sp>
      <p:sp>
        <p:nvSpPr>
          <p:cNvPr id="126" name="Google Shape;126;g2afb5c53d77_0_87"/>
          <p:cNvSpPr/>
          <p:nvPr/>
        </p:nvSpPr>
        <p:spPr>
          <a:xfrm>
            <a:off x="14708438" y="10464800"/>
            <a:ext cx="80106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1DF"/>
        </a:solidFill>
      </p:bgPr>
    </p:bg>
    <p:spTree>
      <p:nvGrpSpPr>
        <p:cNvPr id="131" name="Shape 131"/>
        <p:cNvGrpSpPr/>
        <p:nvPr/>
      </p:nvGrpSpPr>
      <p:grpSpPr>
        <a:xfrm>
          <a:off x="0" y="0"/>
          <a:ext cx="0" cy="0"/>
          <a:chOff x="0" y="0"/>
          <a:chExt cx="0" cy="0"/>
        </a:xfrm>
      </p:grpSpPr>
      <p:pic>
        <p:nvPicPr>
          <p:cNvPr descr=" " id="132" name="Google Shape;132;g2afb5c53d77_0_111"/>
          <p:cNvPicPr preferRelativeResize="0"/>
          <p:nvPr/>
        </p:nvPicPr>
        <p:blipFill rotWithShape="1">
          <a:blip r:embed="rId3">
            <a:alphaModFix/>
          </a:blip>
          <a:srcRect b="0" l="0" r="0" t="0"/>
          <a:stretch/>
        </p:blipFill>
        <p:spPr>
          <a:xfrm>
            <a:off x="0" y="0"/>
            <a:ext cx="13832029" cy="6858000"/>
          </a:xfrm>
          <a:prstGeom prst="rect">
            <a:avLst/>
          </a:prstGeom>
          <a:noFill/>
          <a:ln>
            <a:noFill/>
          </a:ln>
        </p:spPr>
      </p:pic>
      <p:pic>
        <p:nvPicPr>
          <p:cNvPr descr=" " id="133" name="Google Shape;133;g2afb5c53d77_0_111"/>
          <p:cNvPicPr preferRelativeResize="0"/>
          <p:nvPr/>
        </p:nvPicPr>
        <p:blipFill rotWithShape="1">
          <a:blip r:embed="rId4">
            <a:alphaModFix/>
          </a:blip>
          <a:srcRect b="0" l="0" r="0" t="0"/>
          <a:stretch/>
        </p:blipFill>
        <p:spPr>
          <a:xfrm>
            <a:off x="14606826" y="6858000"/>
            <a:ext cx="9780222" cy="6858000"/>
          </a:xfrm>
          <a:prstGeom prst="rect">
            <a:avLst/>
          </a:prstGeom>
          <a:noFill/>
          <a:ln>
            <a:noFill/>
          </a:ln>
        </p:spPr>
      </p:pic>
      <p:pic>
        <p:nvPicPr>
          <p:cNvPr descr=" " id="134" name="Google Shape;134;g2afb5c53d77_0_111"/>
          <p:cNvPicPr preferRelativeResize="0"/>
          <p:nvPr/>
        </p:nvPicPr>
        <p:blipFill rotWithShape="1">
          <a:blip r:embed="rId5">
            <a:alphaModFix/>
          </a:blip>
          <a:srcRect b="0" l="0" r="0" t="0"/>
          <a:stretch/>
        </p:blipFill>
        <p:spPr>
          <a:xfrm>
            <a:off x="22469108" y="1092200"/>
            <a:ext cx="1498787" cy="3632200"/>
          </a:xfrm>
          <a:prstGeom prst="rect">
            <a:avLst/>
          </a:prstGeom>
          <a:noFill/>
          <a:ln>
            <a:noFill/>
          </a:ln>
        </p:spPr>
      </p:pic>
      <p:sp>
        <p:nvSpPr>
          <p:cNvPr id="135" name="Google Shape;135;g2afb5c53d77_0_11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6" name="Google Shape;136;g2afb5c53d77_0_11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37" name="Google Shape;137;g2afb5c53d77_0_111"/>
          <p:cNvSpPr/>
          <p:nvPr/>
        </p:nvSpPr>
        <p:spPr>
          <a:xfrm>
            <a:off x="914514" y="34925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g2afb5c53d77_0_111"/>
          <p:cNvSpPr/>
          <p:nvPr/>
        </p:nvSpPr>
        <p:spPr>
          <a:xfrm>
            <a:off x="914514" y="3492500"/>
            <a:ext cx="6795300"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g2afb5c53d77_0_111"/>
          <p:cNvSpPr/>
          <p:nvPr/>
        </p:nvSpPr>
        <p:spPr>
          <a:xfrm>
            <a:off x="914514" y="3492500"/>
            <a:ext cx="69987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owdies"/>
              <a:buNone/>
            </a:pPr>
            <a:r>
              <a:rPr b="1" i="0" lang="en-US" sz="4800" u="none" cap="none" strike="noStrike">
                <a:solidFill>
                  <a:srgbClr val="0E0E0E"/>
                </a:solidFill>
                <a:latin typeface="Rowdies"/>
                <a:ea typeface="Rowdies"/>
                <a:cs typeface="Rowdies"/>
                <a:sym typeface="Rowdies"/>
              </a:rPr>
              <a:t>UNICORN SIGHTINGS</a:t>
            </a:r>
            <a:endParaRPr b="0" i="0" sz="4800" u="none" cap="none" strike="noStrike">
              <a:solidFill>
                <a:schemeClr val="dk1"/>
              </a:solidFill>
              <a:latin typeface="Calibri"/>
              <a:ea typeface="Calibri"/>
              <a:cs typeface="Calibri"/>
              <a:sym typeface="Calibri"/>
            </a:endParaRPr>
          </a:p>
        </p:txBody>
      </p:sp>
      <p:sp>
        <p:nvSpPr>
          <p:cNvPr id="140" name="Google Shape;140;g2afb5c53d77_0_111"/>
          <p:cNvSpPr/>
          <p:nvPr/>
        </p:nvSpPr>
        <p:spPr>
          <a:xfrm>
            <a:off x="914514" y="48641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g2afb5c53d77_0_111"/>
          <p:cNvSpPr/>
          <p:nvPr/>
        </p:nvSpPr>
        <p:spPr>
          <a:xfrm>
            <a:off x="914514" y="48641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42" name="Google Shape;142;g2afb5c53d77_0_111"/>
          <p:cNvPicPr preferRelativeResize="0"/>
          <p:nvPr/>
        </p:nvPicPr>
        <p:blipFill rotWithShape="1">
          <a:blip r:embed="rId7">
            <a:alphaModFix/>
          </a:blip>
          <a:srcRect b="0" l="0" r="0" t="0"/>
          <a:stretch/>
        </p:blipFill>
        <p:spPr>
          <a:xfrm>
            <a:off x="914514" y="7073900"/>
            <a:ext cx="7023978" cy="5181600"/>
          </a:xfrm>
          <a:prstGeom prst="rect">
            <a:avLst/>
          </a:prstGeom>
          <a:noFill/>
          <a:ln>
            <a:noFill/>
          </a:ln>
        </p:spPr>
      </p:pic>
      <p:sp>
        <p:nvSpPr>
          <p:cNvPr id="143" name="Google Shape;143;g2afb5c53d77_0_111"/>
          <p:cNvSpPr/>
          <p:nvPr/>
        </p:nvSpPr>
        <p:spPr>
          <a:xfrm>
            <a:off x="15826178" y="34925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g2afb5c53d77_0_111"/>
          <p:cNvSpPr/>
          <p:nvPr/>
        </p:nvSpPr>
        <p:spPr>
          <a:xfrm>
            <a:off x="15826178" y="3492500"/>
            <a:ext cx="6795300"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g2afb5c53d77_0_111"/>
          <p:cNvSpPr/>
          <p:nvPr/>
        </p:nvSpPr>
        <p:spPr>
          <a:xfrm>
            <a:off x="15826178" y="3492500"/>
            <a:ext cx="69987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owdies"/>
              <a:buNone/>
            </a:pPr>
            <a:r>
              <a:rPr b="1" i="0" lang="en-US" sz="4800" u="none" cap="none" strike="noStrike">
                <a:solidFill>
                  <a:srgbClr val="0E0E0E"/>
                </a:solidFill>
                <a:latin typeface="Rowdies"/>
                <a:ea typeface="Rowdies"/>
                <a:cs typeface="Rowdies"/>
                <a:sym typeface="Rowdies"/>
              </a:rPr>
              <a:t>UNICORN SIGHTINGS</a:t>
            </a:r>
            <a:endParaRPr b="0" i="0" sz="4800" u="none" cap="none" strike="noStrike">
              <a:solidFill>
                <a:schemeClr val="dk1"/>
              </a:solidFill>
              <a:latin typeface="Calibri"/>
              <a:ea typeface="Calibri"/>
              <a:cs typeface="Calibri"/>
              <a:sym typeface="Calibri"/>
            </a:endParaRPr>
          </a:p>
        </p:txBody>
      </p:sp>
      <p:sp>
        <p:nvSpPr>
          <p:cNvPr id="146" name="Google Shape;146;g2afb5c53d77_0_111"/>
          <p:cNvSpPr/>
          <p:nvPr/>
        </p:nvSpPr>
        <p:spPr>
          <a:xfrm>
            <a:off x="15826178" y="48641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g2afb5c53d77_0_111"/>
          <p:cNvSpPr/>
          <p:nvPr/>
        </p:nvSpPr>
        <p:spPr>
          <a:xfrm>
            <a:off x="15826178" y="48641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48" name="Google Shape;148;g2afb5c53d77_0_111"/>
          <p:cNvPicPr preferRelativeResize="0"/>
          <p:nvPr/>
        </p:nvPicPr>
        <p:blipFill rotWithShape="1">
          <a:blip r:embed="rId8">
            <a:alphaModFix/>
          </a:blip>
          <a:srcRect b="0" l="0" r="0" t="0"/>
          <a:stretch/>
        </p:blipFill>
        <p:spPr>
          <a:xfrm>
            <a:off x="15826178" y="7073900"/>
            <a:ext cx="7023978" cy="5181600"/>
          </a:xfrm>
          <a:prstGeom prst="rect">
            <a:avLst/>
          </a:prstGeom>
          <a:noFill/>
          <a:ln>
            <a:noFill/>
          </a:ln>
        </p:spPr>
      </p:pic>
      <p:sp>
        <p:nvSpPr>
          <p:cNvPr id="149" name="Google Shape;149;g2afb5c53d77_0_111"/>
          <p:cNvSpPr/>
          <p:nvPr/>
        </p:nvSpPr>
        <p:spPr>
          <a:xfrm>
            <a:off x="8370346" y="14986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g2afb5c53d77_0_111"/>
          <p:cNvSpPr/>
          <p:nvPr/>
        </p:nvSpPr>
        <p:spPr>
          <a:xfrm>
            <a:off x="8370346" y="1498600"/>
            <a:ext cx="5741100"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g2afb5c53d77_0_111"/>
          <p:cNvSpPr/>
          <p:nvPr/>
        </p:nvSpPr>
        <p:spPr>
          <a:xfrm>
            <a:off x="8370346" y="1498600"/>
            <a:ext cx="5944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owdies"/>
              <a:buNone/>
            </a:pPr>
            <a:r>
              <a:rPr b="1" i="0" lang="en-US" sz="4800" u="none" cap="none" strike="noStrike">
                <a:solidFill>
                  <a:srgbClr val="0E0E0E"/>
                </a:solidFill>
                <a:latin typeface="Rowdies"/>
                <a:ea typeface="Rowdies"/>
                <a:cs typeface="Rowdies"/>
                <a:sym typeface="Rowdies"/>
              </a:rPr>
              <a:t>DRAGON TAMING</a:t>
            </a:r>
            <a:endParaRPr b="0" i="0" sz="4800" u="none" cap="none" strike="noStrike">
              <a:solidFill>
                <a:schemeClr val="dk1"/>
              </a:solidFill>
              <a:latin typeface="Calibri"/>
              <a:ea typeface="Calibri"/>
              <a:cs typeface="Calibri"/>
              <a:sym typeface="Calibri"/>
            </a:endParaRPr>
          </a:p>
        </p:txBody>
      </p:sp>
      <p:sp>
        <p:nvSpPr>
          <p:cNvPr id="152" name="Google Shape;152;g2afb5c53d77_0_111"/>
          <p:cNvSpPr/>
          <p:nvPr/>
        </p:nvSpPr>
        <p:spPr>
          <a:xfrm>
            <a:off x="8370346" y="28702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g2afb5c53d77_0_111"/>
          <p:cNvSpPr/>
          <p:nvPr/>
        </p:nvSpPr>
        <p:spPr>
          <a:xfrm>
            <a:off x="8370346" y="28702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54" name="Google Shape;154;g2afb5c53d77_0_111"/>
          <p:cNvPicPr preferRelativeResize="0"/>
          <p:nvPr/>
        </p:nvPicPr>
        <p:blipFill rotWithShape="1">
          <a:blip r:embed="rId9">
            <a:alphaModFix/>
          </a:blip>
          <a:srcRect b="0" l="0" r="0" t="0"/>
          <a:stretch/>
        </p:blipFill>
        <p:spPr>
          <a:xfrm>
            <a:off x="8370346" y="5080000"/>
            <a:ext cx="7023978" cy="5181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1DF"/>
        </a:solidFill>
      </p:bgPr>
    </p:bg>
    <p:spTree>
      <p:nvGrpSpPr>
        <p:cNvPr id="159" name="Shape 159"/>
        <p:cNvGrpSpPr/>
        <p:nvPr/>
      </p:nvGrpSpPr>
      <p:grpSpPr>
        <a:xfrm>
          <a:off x="0" y="0"/>
          <a:ext cx="0" cy="0"/>
          <a:chOff x="0" y="0"/>
          <a:chExt cx="0" cy="0"/>
        </a:xfrm>
      </p:grpSpPr>
      <p:pic>
        <p:nvPicPr>
          <p:cNvPr descr=" " id="160" name="Google Shape;160;g2afb5c53d77_0_138"/>
          <p:cNvPicPr preferRelativeResize="0"/>
          <p:nvPr/>
        </p:nvPicPr>
        <p:blipFill rotWithShape="1">
          <a:blip r:embed="rId3">
            <a:alphaModFix/>
          </a:blip>
          <a:srcRect b="0" l="0" r="0" t="0"/>
          <a:stretch/>
        </p:blipFill>
        <p:spPr>
          <a:xfrm>
            <a:off x="2963095" y="0"/>
            <a:ext cx="18460856" cy="13716000"/>
          </a:xfrm>
          <a:prstGeom prst="rect">
            <a:avLst/>
          </a:prstGeom>
          <a:noFill/>
          <a:ln>
            <a:noFill/>
          </a:ln>
        </p:spPr>
      </p:pic>
      <p:pic>
        <p:nvPicPr>
          <p:cNvPr descr=" " id="161" name="Google Shape;161;g2afb5c53d77_0_138"/>
          <p:cNvPicPr preferRelativeResize="0"/>
          <p:nvPr/>
        </p:nvPicPr>
        <p:blipFill rotWithShape="1">
          <a:blip r:embed="rId4">
            <a:alphaModFix/>
          </a:blip>
          <a:srcRect b="0" l="0" r="0" t="0"/>
          <a:stretch/>
        </p:blipFill>
        <p:spPr>
          <a:xfrm>
            <a:off x="17591249" y="12271511"/>
            <a:ext cx="3409499" cy="1405285"/>
          </a:xfrm>
          <a:prstGeom prst="rect">
            <a:avLst/>
          </a:prstGeom>
          <a:noFill/>
          <a:ln>
            <a:noFill/>
          </a:ln>
        </p:spPr>
      </p:pic>
      <p:sp>
        <p:nvSpPr>
          <p:cNvPr id="162" name="Google Shape;162;g2afb5c53d77_0_13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3" name="Google Shape;163;g2afb5c53d77_0_13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64" name="Google Shape;164;g2afb5c53d77_0_138"/>
          <p:cNvPicPr preferRelativeResize="0"/>
          <p:nvPr/>
        </p:nvPicPr>
        <p:blipFill rotWithShape="1">
          <a:blip r:embed="rId6">
            <a:alphaModFix/>
          </a:blip>
          <a:srcRect b="0" l="0" r="0" t="0"/>
          <a:stretch/>
        </p:blipFill>
        <p:spPr>
          <a:xfrm>
            <a:off x="0" y="0"/>
            <a:ext cx="7354219" cy="4013200"/>
          </a:xfrm>
          <a:prstGeom prst="rect">
            <a:avLst/>
          </a:prstGeom>
          <a:noFill/>
          <a:ln>
            <a:noFill/>
          </a:ln>
        </p:spPr>
      </p:pic>
      <p:sp>
        <p:nvSpPr>
          <p:cNvPr id="165" name="Google Shape;165;g2afb5c53d77_0_138"/>
          <p:cNvSpPr/>
          <p:nvPr/>
        </p:nvSpPr>
        <p:spPr>
          <a:xfrm>
            <a:off x="5842730" y="1117600"/>
            <a:ext cx="13603500" cy="621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g2afb5c53d77_0_138"/>
          <p:cNvSpPr/>
          <p:nvPr/>
        </p:nvSpPr>
        <p:spPr>
          <a:xfrm>
            <a:off x="5842730" y="1117600"/>
            <a:ext cx="13806600" cy="553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owdies"/>
              <a:buNone/>
            </a:pPr>
            <a:r>
              <a:rPr b="1" i="0" lang="en-US" sz="4800" u="none" cap="none" strike="noStrike">
                <a:solidFill>
                  <a:srgbClr val="0E0E0E"/>
                </a:solidFill>
                <a:latin typeface="Rowdies"/>
                <a:ea typeface="Rowdies"/>
                <a:cs typeface="Rowdies"/>
                <a:sym typeface="Rowdies"/>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67" name="Google Shape;167;g2afb5c53d77_0_138"/>
          <p:cNvSpPr/>
          <p:nvPr/>
        </p:nvSpPr>
        <p:spPr>
          <a:xfrm>
            <a:off x="15191099" y="6756400"/>
            <a:ext cx="4407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owdies"/>
              <a:buNone/>
            </a:pPr>
            <a:r>
              <a:rPr b="0" i="0" lang="en-US" sz="3600" u="none" cap="none" strike="noStrike">
                <a:solidFill>
                  <a:srgbClr val="0E0E0E"/>
                </a:solidFill>
                <a:latin typeface="Rowdies"/>
                <a:ea typeface="Rowdies"/>
                <a:cs typeface="Rowdies"/>
                <a:sym typeface="Rowdies"/>
              </a:rPr>
              <a:t>The Dream Weaver</a:t>
            </a:r>
            <a:endParaRPr b="0" i="0" sz="3600" u="none" cap="none" strike="noStrike">
              <a:solidFill>
                <a:schemeClr val="dk1"/>
              </a:solidFill>
              <a:latin typeface="Calibri"/>
              <a:ea typeface="Calibri"/>
              <a:cs typeface="Calibri"/>
              <a:sym typeface="Calibri"/>
            </a:endParaRPr>
          </a:p>
        </p:txBody>
      </p:sp>
      <p:pic>
        <p:nvPicPr>
          <p:cNvPr descr=" " id="168" name="Google Shape;168;g2afb5c53d77_0_138"/>
          <p:cNvPicPr preferRelativeResize="0"/>
          <p:nvPr/>
        </p:nvPicPr>
        <p:blipFill rotWithShape="1">
          <a:blip r:embed="rId7">
            <a:alphaModFix/>
          </a:blip>
          <a:srcRect b="0" l="0" r="0" t="0"/>
          <a:stretch/>
        </p:blipFill>
        <p:spPr>
          <a:xfrm>
            <a:off x="7951194" y="6718300"/>
            <a:ext cx="8484660" cy="6997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1DF"/>
        </a:solidFill>
      </p:bgPr>
    </p:bg>
    <p:spTree>
      <p:nvGrpSpPr>
        <p:cNvPr id="173" name="Shape 173"/>
        <p:cNvGrpSpPr/>
        <p:nvPr/>
      </p:nvGrpSpPr>
      <p:grpSpPr>
        <a:xfrm>
          <a:off x="0" y="0"/>
          <a:ext cx="0" cy="0"/>
          <a:chOff x="0" y="0"/>
          <a:chExt cx="0" cy="0"/>
        </a:xfrm>
      </p:grpSpPr>
      <p:pic>
        <p:nvPicPr>
          <p:cNvPr descr=" " id="174" name="Google Shape;174;g2afb5c53d77_0_151"/>
          <p:cNvPicPr preferRelativeResize="0"/>
          <p:nvPr/>
        </p:nvPicPr>
        <p:blipFill rotWithShape="1">
          <a:blip r:embed="rId3">
            <a:alphaModFix/>
          </a:blip>
          <a:srcRect b="0" l="0" r="0" t="0"/>
          <a:stretch/>
        </p:blipFill>
        <p:spPr>
          <a:xfrm>
            <a:off x="15907055" y="0"/>
            <a:ext cx="8479993" cy="9055869"/>
          </a:xfrm>
          <a:prstGeom prst="rect">
            <a:avLst/>
          </a:prstGeom>
          <a:noFill/>
          <a:ln>
            <a:noFill/>
          </a:ln>
        </p:spPr>
      </p:pic>
      <p:pic>
        <p:nvPicPr>
          <p:cNvPr descr=" " id="175" name="Google Shape;175;g2afb5c53d77_0_151"/>
          <p:cNvPicPr preferRelativeResize="0"/>
          <p:nvPr/>
        </p:nvPicPr>
        <p:blipFill rotWithShape="1">
          <a:blip r:embed="rId4">
            <a:alphaModFix/>
          </a:blip>
          <a:srcRect b="0" l="0" r="0" t="0"/>
          <a:stretch/>
        </p:blipFill>
        <p:spPr>
          <a:xfrm>
            <a:off x="0" y="6324600"/>
            <a:ext cx="15394324" cy="7391400"/>
          </a:xfrm>
          <a:prstGeom prst="rect">
            <a:avLst/>
          </a:prstGeom>
          <a:noFill/>
          <a:ln>
            <a:noFill/>
          </a:ln>
        </p:spPr>
      </p:pic>
      <p:pic>
        <p:nvPicPr>
          <p:cNvPr descr=" " id="176" name="Google Shape;176;g2afb5c53d77_0_151"/>
          <p:cNvPicPr preferRelativeResize="0"/>
          <p:nvPr/>
        </p:nvPicPr>
        <p:blipFill rotWithShape="1">
          <a:blip r:embed="rId5">
            <a:alphaModFix/>
          </a:blip>
          <a:srcRect b="0" l="0" r="0" t="0"/>
          <a:stretch/>
        </p:blipFill>
        <p:spPr>
          <a:xfrm>
            <a:off x="838305" y="7086600"/>
            <a:ext cx="584031" cy="6251203"/>
          </a:xfrm>
          <a:prstGeom prst="rect">
            <a:avLst/>
          </a:prstGeom>
          <a:noFill/>
          <a:ln>
            <a:noFill/>
          </a:ln>
        </p:spPr>
      </p:pic>
      <p:sp>
        <p:nvSpPr>
          <p:cNvPr id="177" name="Google Shape;177;g2afb5c53d77_0_15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8" name="Google Shape;178;g2afb5c53d77_0_15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79" name="Google Shape;179;g2afb5c53d77_0_151"/>
          <p:cNvSpPr/>
          <p:nvPr/>
        </p:nvSpPr>
        <p:spPr>
          <a:xfrm>
            <a:off x="15394324" y="3924300"/>
            <a:ext cx="7163700" cy="289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g2afb5c53d77_0_151"/>
          <p:cNvSpPr/>
          <p:nvPr/>
        </p:nvSpPr>
        <p:spPr>
          <a:xfrm>
            <a:off x="15394324" y="3924300"/>
            <a:ext cx="7366800" cy="172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owdies"/>
              <a:buNone/>
            </a:pPr>
            <a:r>
              <a:rPr b="1" i="0" lang="en-US" sz="4800" u="none" cap="none" strike="noStrike">
                <a:solidFill>
                  <a:srgbClr val="0E0E0E"/>
                </a:solidFill>
                <a:latin typeface="Rowdies"/>
                <a:ea typeface="Rowdies"/>
                <a:cs typeface="Rowdies"/>
                <a:sym typeface="Rowdies"/>
              </a:rPr>
              <a:t>DRAGON TAMING TECHNIQUE</a:t>
            </a:r>
            <a:endParaRPr b="0" i="0" sz="4800" u="none" cap="none" strike="noStrike">
              <a:solidFill>
                <a:schemeClr val="dk1"/>
              </a:solidFill>
              <a:latin typeface="Calibri"/>
              <a:ea typeface="Calibri"/>
              <a:cs typeface="Calibri"/>
              <a:sym typeface="Calibri"/>
            </a:endParaRPr>
          </a:p>
        </p:txBody>
      </p:sp>
      <p:sp>
        <p:nvSpPr>
          <p:cNvPr id="181" name="Google Shape;181;g2afb5c53d77_0_151"/>
          <p:cNvSpPr/>
          <p:nvPr/>
        </p:nvSpPr>
        <p:spPr>
          <a:xfrm>
            <a:off x="15394324" y="57531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82" name="Google Shape;182;g2afb5c53d77_0_151"/>
          <p:cNvSpPr/>
          <p:nvPr/>
        </p:nvSpPr>
        <p:spPr>
          <a:xfrm>
            <a:off x="15394324" y="7353300"/>
            <a:ext cx="7163700" cy="289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g2afb5c53d77_0_151"/>
          <p:cNvSpPr/>
          <p:nvPr/>
        </p:nvSpPr>
        <p:spPr>
          <a:xfrm>
            <a:off x="15394324" y="7353300"/>
            <a:ext cx="7366800" cy="172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owdies"/>
              <a:buNone/>
            </a:pPr>
            <a:r>
              <a:rPr b="1" i="0" lang="en-US" sz="4800" u="none" cap="none" strike="noStrike">
                <a:solidFill>
                  <a:srgbClr val="0E0E0E"/>
                </a:solidFill>
                <a:latin typeface="Rowdies"/>
                <a:ea typeface="Rowdies"/>
                <a:cs typeface="Rowdies"/>
                <a:sym typeface="Rowdies"/>
              </a:rPr>
              <a:t>THE ART OF UNICORN SIGHTING</a:t>
            </a:r>
            <a:endParaRPr b="0" i="0" sz="4800" u="none" cap="none" strike="noStrike">
              <a:solidFill>
                <a:schemeClr val="dk1"/>
              </a:solidFill>
              <a:latin typeface="Calibri"/>
              <a:ea typeface="Calibri"/>
              <a:cs typeface="Calibri"/>
              <a:sym typeface="Calibri"/>
            </a:endParaRPr>
          </a:p>
        </p:txBody>
      </p:sp>
      <p:sp>
        <p:nvSpPr>
          <p:cNvPr id="184" name="Google Shape;184;g2afb5c53d77_0_151"/>
          <p:cNvSpPr/>
          <p:nvPr/>
        </p:nvSpPr>
        <p:spPr>
          <a:xfrm>
            <a:off x="15394324" y="91821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pic>
        <p:nvPicPr>
          <p:cNvPr descr=" " id="185" name="Google Shape;185;g2afb5c53d77_0_151"/>
          <p:cNvPicPr preferRelativeResize="0"/>
          <p:nvPr/>
        </p:nvPicPr>
        <p:blipFill rotWithShape="1">
          <a:blip r:embed="rId7">
            <a:alphaModFix/>
          </a:blip>
          <a:srcRect b="0" l="0" r="0" t="0"/>
          <a:stretch/>
        </p:blipFill>
        <p:spPr>
          <a:xfrm>
            <a:off x="3289711" y="406400"/>
            <a:ext cx="8903813" cy="12928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1DF"/>
        </a:solidFill>
      </p:bgPr>
    </p:bg>
    <p:spTree>
      <p:nvGrpSpPr>
        <p:cNvPr id="190" name="Shape 190"/>
        <p:cNvGrpSpPr/>
        <p:nvPr/>
      </p:nvGrpSpPr>
      <p:grpSpPr>
        <a:xfrm>
          <a:off x="0" y="0"/>
          <a:ext cx="0" cy="0"/>
          <a:chOff x="0" y="0"/>
          <a:chExt cx="0" cy="0"/>
        </a:xfrm>
      </p:grpSpPr>
      <p:pic>
        <p:nvPicPr>
          <p:cNvPr descr=" " id="191" name="Google Shape;191;g2afb5c53d77_0_167"/>
          <p:cNvPicPr preferRelativeResize="0"/>
          <p:nvPr/>
        </p:nvPicPr>
        <p:blipFill rotWithShape="1">
          <a:blip r:embed="rId3">
            <a:alphaModFix/>
          </a:blip>
          <a:srcRect b="0" l="0" r="0" t="0"/>
          <a:stretch/>
        </p:blipFill>
        <p:spPr>
          <a:xfrm>
            <a:off x="13997149" y="0"/>
            <a:ext cx="10389899" cy="10528300"/>
          </a:xfrm>
          <a:prstGeom prst="rect">
            <a:avLst/>
          </a:prstGeom>
          <a:noFill/>
          <a:ln>
            <a:noFill/>
          </a:ln>
        </p:spPr>
      </p:pic>
      <p:pic>
        <p:nvPicPr>
          <p:cNvPr descr=" " id="192" name="Google Shape;192;g2afb5c53d77_0_167"/>
          <p:cNvPicPr preferRelativeResize="0"/>
          <p:nvPr/>
        </p:nvPicPr>
        <p:blipFill rotWithShape="1">
          <a:blip r:embed="rId4">
            <a:alphaModFix/>
          </a:blip>
          <a:srcRect b="0" l="0" r="0" t="0"/>
          <a:stretch/>
        </p:blipFill>
        <p:spPr>
          <a:xfrm>
            <a:off x="0" y="5689600"/>
            <a:ext cx="12015702" cy="8026400"/>
          </a:xfrm>
          <a:prstGeom prst="rect">
            <a:avLst/>
          </a:prstGeom>
          <a:noFill/>
          <a:ln>
            <a:noFill/>
          </a:ln>
        </p:spPr>
      </p:pic>
      <p:pic>
        <p:nvPicPr>
          <p:cNvPr descr=" " id="193" name="Google Shape;193;g2afb5c53d77_0_167"/>
          <p:cNvPicPr preferRelativeResize="0"/>
          <p:nvPr/>
        </p:nvPicPr>
        <p:blipFill rotWithShape="1">
          <a:blip r:embed="rId5">
            <a:alphaModFix/>
          </a:blip>
          <a:srcRect b="0" l="0" r="0" t="0"/>
          <a:stretch/>
        </p:blipFill>
        <p:spPr>
          <a:xfrm>
            <a:off x="965321" y="1155700"/>
            <a:ext cx="2784073" cy="972307"/>
          </a:xfrm>
          <a:prstGeom prst="rect">
            <a:avLst/>
          </a:prstGeom>
          <a:noFill/>
          <a:ln>
            <a:noFill/>
          </a:ln>
        </p:spPr>
      </p:pic>
      <p:sp>
        <p:nvSpPr>
          <p:cNvPr id="194" name="Google Shape;194;g2afb5c53d77_0_167"/>
          <p:cNvSpPr/>
          <p:nvPr/>
        </p:nvSpPr>
        <p:spPr>
          <a:xfrm>
            <a:off x="2091528" y="1574800"/>
            <a:ext cx="20216700" cy="1596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Rowdies"/>
              <a:buNone/>
            </a:pPr>
            <a:r>
              <a:rPr b="1" i="0" lang="en-US" sz="8000" u="none" cap="none" strike="noStrike">
                <a:solidFill>
                  <a:srgbClr val="272727"/>
                </a:solidFill>
                <a:latin typeface="Rowdies"/>
                <a:ea typeface="Rowdies"/>
                <a:cs typeface="Rowdies"/>
                <a:sym typeface="Rowdies"/>
              </a:rPr>
              <a:t>THE MAGIC OF DRAGONS</a:t>
            </a:r>
            <a:endParaRPr b="0" i="0" sz="8000" u="none" cap="none" strike="noStrike">
              <a:solidFill>
                <a:schemeClr val="dk1"/>
              </a:solidFill>
              <a:latin typeface="Calibri"/>
              <a:ea typeface="Calibri"/>
              <a:cs typeface="Calibri"/>
              <a:sym typeface="Calibri"/>
            </a:endParaRPr>
          </a:p>
        </p:txBody>
      </p:sp>
      <p:sp>
        <p:nvSpPr>
          <p:cNvPr id="195" name="Google Shape;195;g2afb5c53d77_0_167"/>
          <p:cNvSpPr/>
          <p:nvPr/>
        </p:nvSpPr>
        <p:spPr>
          <a:xfrm>
            <a:off x="14352794" y="4025900"/>
            <a:ext cx="6642900" cy="770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g2afb5c53d77_0_167"/>
          <p:cNvSpPr/>
          <p:nvPr/>
        </p:nvSpPr>
        <p:spPr>
          <a:xfrm>
            <a:off x="14702088" y="4025900"/>
            <a:ext cx="59442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owdies"/>
              <a:buNone/>
            </a:pPr>
            <a:r>
              <a:rPr b="1" i="0" lang="en-US" sz="4800" u="none" cap="none" strike="noStrike">
                <a:solidFill>
                  <a:srgbClr val="0E0E0E"/>
                </a:solidFill>
                <a:latin typeface="Rowdies"/>
                <a:ea typeface="Rowdies"/>
                <a:cs typeface="Rowdies"/>
                <a:sym typeface="Rowdies"/>
              </a:rPr>
              <a:t>DRAGON TAMING</a:t>
            </a:r>
            <a:endParaRPr b="0" i="0" sz="4800" u="none" cap="none" strike="noStrike">
              <a:solidFill>
                <a:schemeClr val="dk1"/>
              </a:solidFill>
              <a:latin typeface="Calibri"/>
              <a:ea typeface="Calibri"/>
              <a:cs typeface="Calibri"/>
              <a:sym typeface="Calibri"/>
            </a:endParaRPr>
          </a:p>
        </p:txBody>
      </p:sp>
      <p:sp>
        <p:nvSpPr>
          <p:cNvPr id="197" name="Google Shape;197;g2afb5c53d77_0_167"/>
          <p:cNvSpPr/>
          <p:nvPr/>
        </p:nvSpPr>
        <p:spPr>
          <a:xfrm>
            <a:off x="14352794" y="5092700"/>
            <a:ext cx="6642900" cy="664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8" name="Google Shape;198;g2afb5c53d77_0_167"/>
          <p:cNvPicPr preferRelativeResize="0"/>
          <p:nvPr/>
        </p:nvPicPr>
        <p:blipFill rotWithShape="1">
          <a:blip r:embed="rId6">
            <a:alphaModFix/>
          </a:blip>
          <a:srcRect b="0" l="0" r="0" t="0"/>
          <a:stretch/>
        </p:blipFill>
        <p:spPr>
          <a:xfrm>
            <a:off x="14352794" y="5092700"/>
            <a:ext cx="6642930" cy="6642100"/>
          </a:xfrm>
          <a:prstGeom prst="rect">
            <a:avLst/>
          </a:prstGeom>
          <a:noFill/>
          <a:ln>
            <a:noFill/>
          </a:ln>
        </p:spPr>
      </p:pic>
      <p:pic>
        <p:nvPicPr>
          <p:cNvPr descr=" " id="199" name="Google Shape;199;g2afb5c53d77_0_167"/>
          <p:cNvPicPr preferRelativeResize="0"/>
          <p:nvPr/>
        </p:nvPicPr>
        <p:blipFill rotWithShape="1">
          <a:blip r:embed="rId7">
            <a:alphaModFix/>
          </a:blip>
          <a:srcRect b="0" l="0" r="0" t="0"/>
          <a:stretch/>
        </p:blipFill>
        <p:spPr>
          <a:xfrm>
            <a:off x="14352791" y="5092700"/>
            <a:ext cx="6642933" cy="6642100"/>
          </a:xfrm>
          <a:prstGeom prst="rect">
            <a:avLst/>
          </a:prstGeom>
          <a:noFill/>
          <a:ln>
            <a:noFill/>
          </a:ln>
        </p:spPr>
      </p:pic>
      <p:sp>
        <p:nvSpPr>
          <p:cNvPr id="200" name="Google Shape;200;g2afb5c53d77_0_167"/>
          <p:cNvSpPr/>
          <p:nvPr/>
        </p:nvSpPr>
        <p:spPr>
          <a:xfrm>
            <a:off x="15762670" y="6489700"/>
            <a:ext cx="3835800" cy="3835500"/>
          </a:xfrm>
          <a:prstGeom prst="roundRect">
            <a:avLst>
              <a:gd fmla="val 3311285" name="adj"/>
            </a:avLst>
          </a:prstGeom>
          <a:solidFill>
            <a:srgbClr val="FFB9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g2afb5c53d77_0_167"/>
          <p:cNvSpPr/>
          <p:nvPr/>
        </p:nvSpPr>
        <p:spPr>
          <a:xfrm>
            <a:off x="16867708" y="70612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2" name="Google Shape;202;g2afb5c53d77_0_167"/>
          <p:cNvPicPr preferRelativeResize="0"/>
          <p:nvPr/>
        </p:nvPicPr>
        <p:blipFill rotWithShape="1">
          <a:blip r:embed="rId8">
            <a:alphaModFix/>
          </a:blip>
          <a:srcRect b="0" l="0" r="0" t="0"/>
          <a:stretch/>
        </p:blipFill>
        <p:spPr>
          <a:xfrm>
            <a:off x="16867708" y="7061200"/>
            <a:ext cx="1625803" cy="1625600"/>
          </a:xfrm>
          <a:prstGeom prst="rect">
            <a:avLst/>
          </a:prstGeom>
          <a:noFill/>
          <a:ln>
            <a:noFill/>
          </a:ln>
        </p:spPr>
      </p:pic>
      <p:pic>
        <p:nvPicPr>
          <p:cNvPr descr=" " id="203" name="Google Shape;203;g2afb5c53d77_0_167"/>
          <p:cNvPicPr preferRelativeResize="0"/>
          <p:nvPr/>
        </p:nvPicPr>
        <p:blipFill rotWithShape="1">
          <a:blip r:embed="rId9">
            <a:alphaModFix/>
          </a:blip>
          <a:srcRect b="0" l="0" r="0" t="0"/>
          <a:stretch/>
        </p:blipFill>
        <p:spPr>
          <a:xfrm>
            <a:off x="17032950" y="7226461"/>
            <a:ext cx="1295481" cy="1294929"/>
          </a:xfrm>
          <a:prstGeom prst="rect">
            <a:avLst/>
          </a:prstGeom>
          <a:noFill/>
          <a:ln>
            <a:noFill/>
          </a:ln>
        </p:spPr>
      </p:pic>
      <p:sp>
        <p:nvSpPr>
          <p:cNvPr id="204" name="Google Shape;204;g2afb5c53d77_0_167"/>
          <p:cNvSpPr/>
          <p:nvPr/>
        </p:nvSpPr>
        <p:spPr>
          <a:xfrm>
            <a:off x="15915089" y="8991600"/>
            <a:ext cx="3531000"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g2afb5c53d77_0_167"/>
          <p:cNvSpPr/>
          <p:nvPr/>
        </p:nvSpPr>
        <p:spPr>
          <a:xfrm>
            <a:off x="15813476" y="8991600"/>
            <a:ext cx="37344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owdies"/>
              <a:buNone/>
            </a:pPr>
            <a:r>
              <a:rPr b="1" i="0" lang="en-US" sz="4800" u="none" cap="none" strike="noStrike">
                <a:solidFill>
                  <a:srgbClr val="0E0E0E"/>
                </a:solidFill>
                <a:latin typeface="Rowdies"/>
                <a:ea typeface="Rowdies"/>
                <a:cs typeface="Rowdies"/>
                <a:sym typeface="Rowdies"/>
              </a:rPr>
              <a:t>UNICORN </a:t>
            </a:r>
            <a:endParaRPr b="0" i="0" sz="4800" u="none" cap="none" strike="noStrike">
              <a:solidFill>
                <a:schemeClr val="dk1"/>
              </a:solidFill>
              <a:latin typeface="Calibri"/>
              <a:ea typeface="Calibri"/>
              <a:cs typeface="Calibri"/>
              <a:sym typeface="Calibri"/>
            </a:endParaRPr>
          </a:p>
        </p:txBody>
      </p:sp>
      <p:sp>
        <p:nvSpPr>
          <p:cNvPr id="206" name="Google Shape;206;g2afb5c53d77_0_16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7" name="Google Shape;207;g2afb5c53d77_0_167"/>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208" name="Google Shape;208;g2afb5c53d77_0_167"/>
          <p:cNvSpPr/>
          <p:nvPr/>
        </p:nvSpPr>
        <p:spPr>
          <a:xfrm>
            <a:off x="3149994" y="4318000"/>
            <a:ext cx="36201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g2afb5c53d77_0_167"/>
          <p:cNvSpPr/>
          <p:nvPr/>
        </p:nvSpPr>
        <p:spPr>
          <a:xfrm>
            <a:off x="3149994" y="4318000"/>
            <a:ext cx="36201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g2afb5c53d77_0_167"/>
          <p:cNvSpPr/>
          <p:nvPr/>
        </p:nvSpPr>
        <p:spPr>
          <a:xfrm>
            <a:off x="3149994" y="4318000"/>
            <a:ext cx="3823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owdies"/>
              <a:buNone/>
            </a:pPr>
            <a:r>
              <a:rPr b="1" i="0" lang="en-US" sz="4800" u="none" cap="none" strike="noStrike">
                <a:solidFill>
                  <a:srgbClr val="0E0E0E"/>
                </a:solidFill>
                <a:latin typeface="Rowdies"/>
                <a:ea typeface="Rowdies"/>
                <a:cs typeface="Rowdies"/>
                <a:sym typeface="Rowdies"/>
              </a:rPr>
              <a:t>ARCHERY</a:t>
            </a:r>
            <a:endParaRPr b="0" i="0" sz="4800" u="none" cap="none" strike="noStrike">
              <a:solidFill>
                <a:schemeClr val="dk1"/>
              </a:solidFill>
              <a:latin typeface="Calibri"/>
              <a:ea typeface="Calibri"/>
              <a:cs typeface="Calibri"/>
              <a:sym typeface="Calibri"/>
            </a:endParaRPr>
          </a:p>
        </p:txBody>
      </p:sp>
      <p:sp>
        <p:nvSpPr>
          <p:cNvPr id="211" name="Google Shape;211;g2afb5c53d77_0_167"/>
          <p:cNvSpPr/>
          <p:nvPr/>
        </p:nvSpPr>
        <p:spPr>
          <a:xfrm>
            <a:off x="3149994" y="52832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12" name="Google Shape;212;g2afb5c53d77_0_167"/>
          <p:cNvSpPr/>
          <p:nvPr/>
        </p:nvSpPr>
        <p:spPr>
          <a:xfrm>
            <a:off x="8370346" y="8547100"/>
            <a:ext cx="36201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g2afb5c53d77_0_167"/>
          <p:cNvSpPr/>
          <p:nvPr/>
        </p:nvSpPr>
        <p:spPr>
          <a:xfrm>
            <a:off x="8370346" y="8547100"/>
            <a:ext cx="36201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g2afb5c53d77_0_167"/>
          <p:cNvSpPr/>
          <p:nvPr/>
        </p:nvSpPr>
        <p:spPr>
          <a:xfrm>
            <a:off x="8370346" y="8547100"/>
            <a:ext cx="3823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owdies"/>
              <a:buNone/>
            </a:pPr>
            <a:r>
              <a:rPr b="1" i="0" lang="en-US" sz="4800" u="none" cap="none" strike="noStrike">
                <a:solidFill>
                  <a:srgbClr val="0E0E0E"/>
                </a:solidFill>
                <a:latin typeface="Rowdies"/>
                <a:ea typeface="Rowdies"/>
                <a:cs typeface="Rowdies"/>
                <a:sym typeface="Rowdies"/>
              </a:rPr>
              <a:t>UNICORN</a:t>
            </a:r>
            <a:endParaRPr b="0" i="0" sz="4800" u="none" cap="none" strike="noStrike">
              <a:solidFill>
                <a:schemeClr val="dk1"/>
              </a:solidFill>
              <a:latin typeface="Calibri"/>
              <a:ea typeface="Calibri"/>
              <a:cs typeface="Calibri"/>
              <a:sym typeface="Calibri"/>
            </a:endParaRPr>
          </a:p>
        </p:txBody>
      </p:sp>
      <p:sp>
        <p:nvSpPr>
          <p:cNvPr id="215" name="Google Shape;215;g2afb5c53d77_0_167"/>
          <p:cNvSpPr/>
          <p:nvPr/>
        </p:nvSpPr>
        <p:spPr>
          <a:xfrm>
            <a:off x="8370346" y="95123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16" name="Google Shape;216;g2afb5c53d77_0_167"/>
          <p:cNvSpPr/>
          <p:nvPr/>
        </p:nvSpPr>
        <p:spPr>
          <a:xfrm>
            <a:off x="8370346" y="4318000"/>
            <a:ext cx="36201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g2afb5c53d77_0_167"/>
          <p:cNvSpPr/>
          <p:nvPr/>
        </p:nvSpPr>
        <p:spPr>
          <a:xfrm>
            <a:off x="8370346" y="4318000"/>
            <a:ext cx="36201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g2afb5c53d77_0_167"/>
          <p:cNvSpPr/>
          <p:nvPr/>
        </p:nvSpPr>
        <p:spPr>
          <a:xfrm>
            <a:off x="8370346" y="4318000"/>
            <a:ext cx="3823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owdies"/>
              <a:buNone/>
            </a:pPr>
            <a:r>
              <a:rPr b="1" i="0" lang="en-US" sz="4800" u="none" cap="none" strike="noStrike">
                <a:solidFill>
                  <a:srgbClr val="0E0E0E"/>
                </a:solidFill>
                <a:latin typeface="Rowdies"/>
                <a:ea typeface="Rowdies"/>
                <a:cs typeface="Rowdies"/>
                <a:sym typeface="Rowdies"/>
              </a:rPr>
              <a:t>MUSIC</a:t>
            </a:r>
            <a:endParaRPr b="0" i="0" sz="4800" u="none" cap="none" strike="noStrike">
              <a:solidFill>
                <a:schemeClr val="dk1"/>
              </a:solidFill>
              <a:latin typeface="Calibri"/>
              <a:ea typeface="Calibri"/>
              <a:cs typeface="Calibri"/>
              <a:sym typeface="Calibri"/>
            </a:endParaRPr>
          </a:p>
        </p:txBody>
      </p:sp>
      <p:sp>
        <p:nvSpPr>
          <p:cNvPr id="219" name="Google Shape;219;g2afb5c53d77_0_167"/>
          <p:cNvSpPr/>
          <p:nvPr/>
        </p:nvSpPr>
        <p:spPr>
          <a:xfrm>
            <a:off x="8370346" y="52832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220" name="Google Shape;220;g2afb5c53d77_0_167"/>
          <p:cNvSpPr/>
          <p:nvPr/>
        </p:nvSpPr>
        <p:spPr>
          <a:xfrm>
            <a:off x="3149994" y="8547100"/>
            <a:ext cx="36201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g2afb5c53d77_0_167"/>
          <p:cNvSpPr/>
          <p:nvPr/>
        </p:nvSpPr>
        <p:spPr>
          <a:xfrm>
            <a:off x="3149994" y="8547100"/>
            <a:ext cx="36201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g2afb5c53d77_0_167"/>
          <p:cNvSpPr/>
          <p:nvPr/>
        </p:nvSpPr>
        <p:spPr>
          <a:xfrm>
            <a:off x="3149994" y="8547100"/>
            <a:ext cx="3823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owdies"/>
              <a:buNone/>
            </a:pPr>
            <a:r>
              <a:rPr b="1" i="0" lang="en-US" sz="4800" u="none" cap="none" strike="noStrike">
                <a:solidFill>
                  <a:srgbClr val="0E0E0E"/>
                </a:solidFill>
                <a:latin typeface="Rowdies"/>
                <a:ea typeface="Rowdies"/>
                <a:cs typeface="Rowdies"/>
                <a:sym typeface="Rowdies"/>
              </a:rPr>
              <a:t>LIFE</a:t>
            </a:r>
            <a:endParaRPr b="0" i="0" sz="4800" u="none" cap="none" strike="noStrike">
              <a:solidFill>
                <a:schemeClr val="dk1"/>
              </a:solidFill>
              <a:latin typeface="Calibri"/>
              <a:ea typeface="Calibri"/>
              <a:cs typeface="Calibri"/>
              <a:sym typeface="Calibri"/>
            </a:endParaRPr>
          </a:p>
        </p:txBody>
      </p:sp>
      <p:sp>
        <p:nvSpPr>
          <p:cNvPr id="223" name="Google Shape;223;g2afb5c53d77_0_167"/>
          <p:cNvSpPr/>
          <p:nvPr/>
        </p:nvSpPr>
        <p:spPr>
          <a:xfrm>
            <a:off x="3149994" y="95123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2024-01-15T08:56:37Z</dcterms:created>
  <dc:creator>PptxGenJS</dc:creator>
</cp:coreProperties>
</file>