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8A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blue and white shirt&#10;&#10;Description automatically generated">
            <a:extLst>
              <a:ext uri="{FF2B5EF4-FFF2-40B4-BE49-F238E27FC236}">
                <a16:creationId xmlns:a16="http://schemas.microsoft.com/office/drawing/2014/main" id="{3AA54380-BA9D-4D03-813C-77599D464C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blue and white shirt&#10;&#10;Description automatically generated">
            <a:extLst>
              <a:ext uri="{FF2B5EF4-FFF2-40B4-BE49-F238E27FC236}">
                <a16:creationId xmlns:a16="http://schemas.microsoft.com/office/drawing/2014/main" id="{7E80818C-B382-4D62-A24E-E7F11C57B7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blue and white shirt&#10;&#10;Description automatically generated">
            <a:extLst>
              <a:ext uri="{FF2B5EF4-FFF2-40B4-BE49-F238E27FC236}">
                <a16:creationId xmlns:a16="http://schemas.microsoft.com/office/drawing/2014/main" id="{DBD09D20-5742-42D7-920C-EFD2AE1724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2019-09-16T14:22:20Z</dcterms:modified>
</cp:coreProperties>
</file>