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6" r:id="rId4"/>
    <p:sldId id="268" r:id="rId5"/>
    <p:sldId id="269" r:id="rId6"/>
    <p:sldId id="26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5/15/2025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5/15/2025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5/15/2025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5/15/2025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5/15/2025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5/15/2025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5/15/2025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5/15/2025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5/15/2025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Ôi thần linh Chúa</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4" name="Rectangle 3"/>
          <p:cNvSpPr/>
          <p:nvPr/>
        </p:nvSpPr>
        <p:spPr>
          <a:xfrm>
            <a:off x="605396" y="500144"/>
            <a:ext cx="11067394"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Ôi Thần Linh Chúa, êm dịu khôn xiết, Chúa muốn thương yêu con cái nơi trần gian, ban bánh thơm ngon, ban bánh Thiên Thần. Người giàu đói nghèo, kẻ đói no giàu.</a:t>
            </a:r>
            <a:endParaRPr lang="vi-VN" sz="5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489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F60FE5-4362-0413-C1BC-DA783F9582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8BAAC0-DE85-2532-BFEB-631EACB79F26}"/>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248EFB33-DCFE-4CBB-C5E7-AC551F78AA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4" name="Rectangle 3">
            <a:extLst>
              <a:ext uri="{FF2B5EF4-FFF2-40B4-BE49-F238E27FC236}">
                <a16:creationId xmlns:a16="http://schemas.microsoft.com/office/drawing/2014/main" id="{B4AAB15D-05C4-5A2F-EB8D-DE837788C020}"/>
              </a:ext>
            </a:extLst>
          </p:cNvPr>
          <p:cNvSpPr/>
          <p:nvPr/>
        </p:nvSpPr>
        <p:spPr>
          <a:xfrm>
            <a:off x="562303" y="588431"/>
            <a:ext cx="11067394" cy="5170646"/>
          </a:xfrm>
          <a:prstGeom prst="rect">
            <a:avLst/>
          </a:prstGeom>
        </p:spPr>
        <p:txBody>
          <a:bodyPr wrap="square">
            <a:spAutoFit/>
          </a:bodyPr>
          <a:lstStyle/>
          <a:p>
            <a:pPr algn="just"/>
            <a:r>
              <a:rPr lang="en-US" sz="5500" b="1">
                <a:solidFill>
                  <a:srgbClr val="FF0000"/>
                </a:solidFill>
                <a:latin typeface="Arial" panose="020B0604020202020204" pitchFamily="34" charset="0"/>
                <a:cs typeface="Arial" panose="020B0604020202020204" pitchFamily="34" charset="0"/>
              </a:rPr>
              <a:t>1. </a:t>
            </a:r>
            <a:r>
              <a:rPr lang="vi-VN" sz="5500" b="1">
                <a:latin typeface="Arial" panose="020B0604020202020204" pitchFamily="34" charset="0"/>
                <a:cs typeface="Arial" panose="020B0604020202020204" pitchFamily="34" charset="0"/>
              </a:rPr>
              <a:t>Chúa nuôi đoàn con, này đây bánh miến no lòng. Chúa cho đoàn con luôn luôn hưởng nếm mật ong. Ngợi khen cảm mến Thiên Chúa cứu tinh muôn đời. Tung hô Vua Trời tổ phụ Israen.</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8209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98186F-0FC4-6BBF-0723-DCA99BA1F0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B1FCF6-7507-8EDC-D8C1-38357C946D1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5E582AD8-2A5C-6A35-BB11-AFE2B339FE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4" name="Rectangle 3">
            <a:extLst>
              <a:ext uri="{FF2B5EF4-FFF2-40B4-BE49-F238E27FC236}">
                <a16:creationId xmlns:a16="http://schemas.microsoft.com/office/drawing/2014/main" id="{7D857823-1E8D-9912-0B0C-8F22BAAEC52E}"/>
              </a:ext>
            </a:extLst>
          </p:cNvPr>
          <p:cNvSpPr/>
          <p:nvPr/>
        </p:nvSpPr>
        <p:spPr>
          <a:xfrm>
            <a:off x="605396" y="500144"/>
            <a:ext cx="11067394"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Ôi Thần Linh Chúa, êm dịu khôn xiết, Chúa muốn thương yêu con cái nơi trần gian, ban bánh thơm ngon, ban bánh Thiên Thần. Người giàu đói nghèo, kẻ đói no giàu.</a:t>
            </a:r>
            <a:endParaRPr lang="vi-VN" sz="5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9832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5427E-76DC-BE19-794B-75C3F5632A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A0EAC0-F442-A794-8036-D2D18C53D9FD}"/>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17CF62F0-9960-A137-840A-834C080750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4" name="Rectangle 3">
            <a:extLst>
              <a:ext uri="{FF2B5EF4-FFF2-40B4-BE49-F238E27FC236}">
                <a16:creationId xmlns:a16="http://schemas.microsoft.com/office/drawing/2014/main" id="{8A34F9A5-1573-07C3-F98E-F29C0ACBD9E7}"/>
              </a:ext>
            </a:extLst>
          </p:cNvPr>
          <p:cNvSpPr/>
          <p:nvPr/>
        </p:nvSpPr>
        <p:spPr>
          <a:xfrm>
            <a:off x="562303" y="420484"/>
            <a:ext cx="11067394" cy="6017032"/>
          </a:xfrm>
          <a:prstGeom prst="rect">
            <a:avLst/>
          </a:prstGeom>
        </p:spPr>
        <p:txBody>
          <a:bodyPr wrap="square">
            <a:spAutoFit/>
          </a:bodyPr>
          <a:lstStyle/>
          <a:p>
            <a:pPr algn="just"/>
            <a:r>
              <a:rPr lang="en-US" sz="5500" b="1">
                <a:solidFill>
                  <a:srgbClr val="FF0000"/>
                </a:solidFill>
                <a:latin typeface="Arial" panose="020B0604020202020204" pitchFamily="34" charset="0"/>
                <a:cs typeface="Arial" panose="020B0604020202020204" pitchFamily="34" charset="0"/>
              </a:rPr>
              <a:t>2. </a:t>
            </a:r>
            <a:r>
              <a:rPr lang="vi-VN" sz="5500" b="1">
                <a:latin typeface="Arial" panose="020B0604020202020204" pitchFamily="34" charset="0"/>
                <a:cs typeface="Arial" panose="020B0604020202020204" pitchFamily="34" charset="0"/>
              </a:rPr>
              <a:t>Nhớ trong rừng xưa đoàn người Hy-bá trở về. Uống ăn thỏa thuê man-na nuôi sống toàn dân. Giờ đây đoàn con khao khát Thánh Thể Vua Trời. Tung hô muôn đời lòng Chúa khoan nhân.</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0063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7FAD53-6695-D294-D3EF-E07336C90C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D9E83B-262A-B72B-BB6F-563AA22C9E99}"/>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73E2028F-8DFF-FC40-DC84-7C48BA0B1F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4" name="Rectangle 3">
            <a:extLst>
              <a:ext uri="{FF2B5EF4-FFF2-40B4-BE49-F238E27FC236}">
                <a16:creationId xmlns:a16="http://schemas.microsoft.com/office/drawing/2014/main" id="{AD0B3EA5-0F0F-1CFE-8584-ED5C278F63AE}"/>
              </a:ext>
            </a:extLst>
          </p:cNvPr>
          <p:cNvSpPr/>
          <p:nvPr/>
        </p:nvSpPr>
        <p:spPr>
          <a:xfrm>
            <a:off x="605396" y="500144"/>
            <a:ext cx="11067394"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Ôi Thần Linh Chúa, êm dịu khôn xiết, Chúa muốn thương yêu con cái nơi trần gian, ban bánh thơm ngon, ban bánh Thiên Thần. Người giàu đói nghèo, kẻ đói no giàu.</a:t>
            </a:r>
            <a:endParaRPr lang="vi-VN" sz="5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8948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94</TotalTime>
  <Words>216</Words>
  <Application>Microsoft Office PowerPoint</Application>
  <PresentationFormat>Widescreen</PresentationFormat>
  <Paragraphs>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Garamond</vt:lpstr>
      <vt:lpstr>Savon</vt:lpstr>
      <vt:lpstr>Ôi thần linh Chúa</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Phúc Đinh</cp:lastModifiedBy>
  <cp:revision>36</cp:revision>
  <dcterms:created xsi:type="dcterms:W3CDTF">2024-12-09T14:38:56Z</dcterms:created>
  <dcterms:modified xsi:type="dcterms:W3CDTF">2025-05-15T10:22:17Z</dcterms:modified>
</cp:coreProperties>
</file>