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Lst>
  <p:sldSz cy="13716000" cx="24387025"/>
  <p:notesSz cx="13716000" cy="24387025"/>
  <p:embeddedFontLst>
    <p:embeddedFont>
      <p:font typeface="Marcellus"/>
      <p:regular r:id="rId31"/>
    </p:embeddedFont>
    <p:embeddedFont>
      <p:font typeface="Lato"/>
      <p:bold r:id="rId32"/>
      <p:boldItalic r:id="rId33"/>
    </p:embeddedFont>
    <p:embeddedFont>
      <p:font typeface="Montserrat"/>
      <p:regular r:id="rId34"/>
      <p:bold r:id="rId35"/>
      <p:italic r:id="rId36"/>
      <p:boldItalic r:id="rId37"/>
    </p:embeddedFont>
    <p:embeddedFont>
      <p:font typeface="Inter"/>
      <p:regular r:id="rId38"/>
      <p:bold r:id="rId39"/>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40" roundtripDataSignature="AMtx7mjMoGgWohBbivRQNGyFblVcr5Lf2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customschemas.google.com/relationships/presentationmetadata" Target="metadata"/><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slide" Target="slides/slide24.xml"/><Relationship Id="rId27" Type="http://schemas.openxmlformats.org/officeDocument/2006/relationships/slide" Target="slides/slide23.xml"/><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slide" Target="slides/slide25.xml"/><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Marcellus-regular.fntdata"/><Relationship Id="rId30" Type="http://schemas.openxmlformats.org/officeDocument/2006/relationships/slide" Target="slides/slide26.xml"/><Relationship Id="rId11" Type="http://schemas.openxmlformats.org/officeDocument/2006/relationships/slide" Target="slides/slide7.xml"/><Relationship Id="rId33" Type="http://schemas.openxmlformats.org/officeDocument/2006/relationships/font" Target="fonts/Lato-boldItalic.fntdata"/><Relationship Id="rId10" Type="http://schemas.openxmlformats.org/officeDocument/2006/relationships/slide" Target="slides/slide6.xml"/><Relationship Id="rId32" Type="http://schemas.openxmlformats.org/officeDocument/2006/relationships/font" Target="fonts/Lato-bold.fntdata"/><Relationship Id="rId13" Type="http://schemas.openxmlformats.org/officeDocument/2006/relationships/slide" Target="slides/slide9.xml"/><Relationship Id="rId35" Type="http://schemas.openxmlformats.org/officeDocument/2006/relationships/font" Target="fonts/Montserrat-bold.fntdata"/><Relationship Id="rId12" Type="http://schemas.openxmlformats.org/officeDocument/2006/relationships/slide" Target="slides/slide8.xml"/><Relationship Id="rId34" Type="http://schemas.openxmlformats.org/officeDocument/2006/relationships/font" Target="fonts/Montserrat-regular.fntdata"/><Relationship Id="rId15" Type="http://schemas.openxmlformats.org/officeDocument/2006/relationships/slide" Target="slides/slide11.xml"/><Relationship Id="rId37" Type="http://schemas.openxmlformats.org/officeDocument/2006/relationships/font" Target="fonts/Montserrat-boldItalic.fntdata"/><Relationship Id="rId14" Type="http://schemas.openxmlformats.org/officeDocument/2006/relationships/slide" Target="slides/slide10.xml"/><Relationship Id="rId36" Type="http://schemas.openxmlformats.org/officeDocument/2006/relationships/font" Target="fonts/Montserrat-italic.fntdata"/><Relationship Id="rId17" Type="http://schemas.openxmlformats.org/officeDocument/2006/relationships/slide" Target="slides/slide13.xml"/><Relationship Id="rId39" Type="http://schemas.openxmlformats.org/officeDocument/2006/relationships/font" Target="fonts/Inter-bold.fntdata"/><Relationship Id="rId16" Type="http://schemas.openxmlformats.org/officeDocument/2006/relationships/slide" Target="slides/slide12.xml"/><Relationship Id="rId38" Type="http://schemas.openxmlformats.org/officeDocument/2006/relationships/font" Target="fonts/Inter-regular.fntdata"/><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 name="Shape 11"/>
        <p:cNvGrpSpPr/>
        <p:nvPr/>
      </p:nvGrpSpPr>
      <p:grpSpPr>
        <a:xfrm>
          <a:off x="0" y="0"/>
          <a:ext cx="0" cy="0"/>
          <a:chOff x="0" y="0"/>
          <a:chExt cx="0" cy="0"/>
        </a:xfrm>
      </p:grpSpPr>
      <p:sp>
        <p:nvSpPr>
          <p:cNvPr id="12" name="Google Shape;12;g2afb4816c80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 name="Google Shape;13;g2afb4816c80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 name="Google Shape;14;g2afb4816c80_0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5" name="Shape 215"/>
        <p:cNvGrpSpPr/>
        <p:nvPr/>
      </p:nvGrpSpPr>
      <p:grpSpPr>
        <a:xfrm>
          <a:off x="0" y="0"/>
          <a:ext cx="0" cy="0"/>
          <a:chOff x="0" y="0"/>
          <a:chExt cx="0" cy="0"/>
        </a:xfrm>
      </p:grpSpPr>
      <p:sp>
        <p:nvSpPr>
          <p:cNvPr id="216" name="Google Shape;216;g2afb4816c80_0_19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7" name="Google Shape;217;g2afb4816c80_0_19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8" name="Google Shape;218;g2afb4816c80_0_19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0" name="Shape 250"/>
        <p:cNvGrpSpPr/>
        <p:nvPr/>
      </p:nvGrpSpPr>
      <p:grpSpPr>
        <a:xfrm>
          <a:off x="0" y="0"/>
          <a:ext cx="0" cy="0"/>
          <a:chOff x="0" y="0"/>
          <a:chExt cx="0" cy="0"/>
        </a:xfrm>
      </p:grpSpPr>
      <p:sp>
        <p:nvSpPr>
          <p:cNvPr id="251" name="Google Shape;251;g2afb4816c80_0_22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52" name="Google Shape;252;g2afb4816c80_0_22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53" name="Google Shape;253;g2afb4816c80_0_22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8" name="Shape 318"/>
        <p:cNvGrpSpPr/>
        <p:nvPr/>
      </p:nvGrpSpPr>
      <p:grpSpPr>
        <a:xfrm>
          <a:off x="0" y="0"/>
          <a:ext cx="0" cy="0"/>
          <a:chOff x="0" y="0"/>
          <a:chExt cx="0" cy="0"/>
        </a:xfrm>
      </p:grpSpPr>
      <p:sp>
        <p:nvSpPr>
          <p:cNvPr id="319" name="Google Shape;319;g2afb4816c80_0_29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20" name="Google Shape;320;g2afb4816c80_0_29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21" name="Google Shape;321;g2afb4816c80_0_29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0" name="Shape 350"/>
        <p:cNvGrpSpPr/>
        <p:nvPr/>
      </p:nvGrpSpPr>
      <p:grpSpPr>
        <a:xfrm>
          <a:off x="0" y="0"/>
          <a:ext cx="0" cy="0"/>
          <a:chOff x="0" y="0"/>
          <a:chExt cx="0" cy="0"/>
        </a:xfrm>
      </p:grpSpPr>
      <p:sp>
        <p:nvSpPr>
          <p:cNvPr id="351" name="Google Shape;351;g2afb4816c80_0_32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52" name="Google Shape;352;g2afb4816c80_0_32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53" name="Google Shape;353;g2afb4816c80_0_32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8" name="Shape 368"/>
        <p:cNvGrpSpPr/>
        <p:nvPr/>
      </p:nvGrpSpPr>
      <p:grpSpPr>
        <a:xfrm>
          <a:off x="0" y="0"/>
          <a:ext cx="0" cy="0"/>
          <a:chOff x="0" y="0"/>
          <a:chExt cx="0" cy="0"/>
        </a:xfrm>
      </p:grpSpPr>
      <p:sp>
        <p:nvSpPr>
          <p:cNvPr id="369" name="Google Shape;369;g2afb4816c80_0_34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70" name="Google Shape;370;g2afb4816c80_0_34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71" name="Google Shape;371;g2afb4816c80_0_34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9" name="Shape 399"/>
        <p:cNvGrpSpPr/>
        <p:nvPr/>
      </p:nvGrpSpPr>
      <p:grpSpPr>
        <a:xfrm>
          <a:off x="0" y="0"/>
          <a:ext cx="0" cy="0"/>
          <a:chOff x="0" y="0"/>
          <a:chExt cx="0" cy="0"/>
        </a:xfrm>
      </p:grpSpPr>
      <p:sp>
        <p:nvSpPr>
          <p:cNvPr id="400" name="Google Shape;400;g2afb4816c80_0_37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01" name="Google Shape;401;g2afb4816c80_0_37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02" name="Google Shape;402;g2afb4816c80_0_37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9" name="Shape 469"/>
        <p:cNvGrpSpPr/>
        <p:nvPr/>
      </p:nvGrpSpPr>
      <p:grpSpPr>
        <a:xfrm>
          <a:off x="0" y="0"/>
          <a:ext cx="0" cy="0"/>
          <a:chOff x="0" y="0"/>
          <a:chExt cx="0" cy="0"/>
        </a:xfrm>
      </p:grpSpPr>
      <p:sp>
        <p:nvSpPr>
          <p:cNvPr id="470" name="Google Shape;470;g2afb4816c80_0_44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71" name="Google Shape;471;g2afb4816c80_0_44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72" name="Google Shape;472;g2afb4816c80_0_44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6" name="Shape 486"/>
        <p:cNvGrpSpPr/>
        <p:nvPr/>
      </p:nvGrpSpPr>
      <p:grpSpPr>
        <a:xfrm>
          <a:off x="0" y="0"/>
          <a:ext cx="0" cy="0"/>
          <a:chOff x="0" y="0"/>
          <a:chExt cx="0" cy="0"/>
        </a:xfrm>
      </p:grpSpPr>
      <p:sp>
        <p:nvSpPr>
          <p:cNvPr id="487" name="Google Shape;487;g2afb4816c80_0_45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88" name="Google Shape;488;g2afb4816c80_0_45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89" name="Google Shape;489;g2afb4816c80_0_45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6" name="Shape 506"/>
        <p:cNvGrpSpPr/>
        <p:nvPr/>
      </p:nvGrpSpPr>
      <p:grpSpPr>
        <a:xfrm>
          <a:off x="0" y="0"/>
          <a:ext cx="0" cy="0"/>
          <a:chOff x="0" y="0"/>
          <a:chExt cx="0" cy="0"/>
        </a:xfrm>
      </p:grpSpPr>
      <p:sp>
        <p:nvSpPr>
          <p:cNvPr id="507" name="Google Shape;507;g2afb4816c80_0_47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08" name="Google Shape;508;g2afb4816c80_0_47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09" name="Google Shape;509;g2afb4816c80_0_47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6" name="Shape 526"/>
        <p:cNvGrpSpPr/>
        <p:nvPr/>
      </p:nvGrpSpPr>
      <p:grpSpPr>
        <a:xfrm>
          <a:off x="0" y="0"/>
          <a:ext cx="0" cy="0"/>
          <a:chOff x="0" y="0"/>
          <a:chExt cx="0" cy="0"/>
        </a:xfrm>
      </p:grpSpPr>
      <p:sp>
        <p:nvSpPr>
          <p:cNvPr id="527" name="Google Shape;527;g2afb4816c80_0_49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28" name="Google Shape;528;g2afb4816c80_0_49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29" name="Google Shape;529;g2afb4816c80_0_49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 name="Shape 24"/>
        <p:cNvGrpSpPr/>
        <p:nvPr/>
      </p:nvGrpSpPr>
      <p:grpSpPr>
        <a:xfrm>
          <a:off x="0" y="0"/>
          <a:ext cx="0" cy="0"/>
          <a:chOff x="0" y="0"/>
          <a:chExt cx="0" cy="0"/>
        </a:xfrm>
      </p:grpSpPr>
      <p:sp>
        <p:nvSpPr>
          <p:cNvPr id="25" name="Google Shape;25;g2afb4816c80_0_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 name="Google Shape;26;g2afb4816c80_0_1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 name="Google Shape;27;g2afb4816c80_0_1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6" name="Shape 536"/>
        <p:cNvGrpSpPr/>
        <p:nvPr/>
      </p:nvGrpSpPr>
      <p:grpSpPr>
        <a:xfrm>
          <a:off x="0" y="0"/>
          <a:ext cx="0" cy="0"/>
          <a:chOff x="0" y="0"/>
          <a:chExt cx="0" cy="0"/>
        </a:xfrm>
      </p:grpSpPr>
      <p:sp>
        <p:nvSpPr>
          <p:cNvPr id="537" name="Google Shape;537;g2afb4816c80_0_50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38" name="Google Shape;538;g2afb4816c80_0_50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39" name="Google Shape;539;g2afb4816c80_0_50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0" name="Shape 570"/>
        <p:cNvGrpSpPr/>
        <p:nvPr/>
      </p:nvGrpSpPr>
      <p:grpSpPr>
        <a:xfrm>
          <a:off x="0" y="0"/>
          <a:ext cx="0" cy="0"/>
          <a:chOff x="0" y="0"/>
          <a:chExt cx="0" cy="0"/>
        </a:xfrm>
      </p:grpSpPr>
      <p:sp>
        <p:nvSpPr>
          <p:cNvPr id="571" name="Google Shape;571;g2afb4816c80_0_53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72" name="Google Shape;572;g2afb4816c80_0_53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73" name="Google Shape;573;g2afb4816c80_0_53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6" name="Shape 596"/>
        <p:cNvGrpSpPr/>
        <p:nvPr/>
      </p:nvGrpSpPr>
      <p:grpSpPr>
        <a:xfrm>
          <a:off x="0" y="0"/>
          <a:ext cx="0" cy="0"/>
          <a:chOff x="0" y="0"/>
          <a:chExt cx="0" cy="0"/>
        </a:xfrm>
      </p:grpSpPr>
      <p:sp>
        <p:nvSpPr>
          <p:cNvPr id="597" name="Google Shape;597;g2afb4816c80_0_56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98" name="Google Shape;598;g2afb4816c80_0_56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99" name="Google Shape;599;g2afb4816c80_0_56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8" name="Shape 658"/>
        <p:cNvGrpSpPr/>
        <p:nvPr/>
      </p:nvGrpSpPr>
      <p:grpSpPr>
        <a:xfrm>
          <a:off x="0" y="0"/>
          <a:ext cx="0" cy="0"/>
          <a:chOff x="0" y="0"/>
          <a:chExt cx="0" cy="0"/>
        </a:xfrm>
      </p:grpSpPr>
      <p:sp>
        <p:nvSpPr>
          <p:cNvPr id="659" name="Google Shape;659;g2afb4816c80_0_62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60" name="Google Shape;660;g2afb4816c80_0_62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61" name="Google Shape;661;g2afb4816c80_0_62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7" name="Shape 687"/>
        <p:cNvGrpSpPr/>
        <p:nvPr/>
      </p:nvGrpSpPr>
      <p:grpSpPr>
        <a:xfrm>
          <a:off x="0" y="0"/>
          <a:ext cx="0" cy="0"/>
          <a:chOff x="0" y="0"/>
          <a:chExt cx="0" cy="0"/>
        </a:xfrm>
      </p:grpSpPr>
      <p:sp>
        <p:nvSpPr>
          <p:cNvPr id="688" name="Google Shape;688;g2afb4816c80_0_65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89" name="Google Shape;689;g2afb4816c80_0_65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90" name="Google Shape;690;g2afb4816c80_0_65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1" name="Shape 721"/>
        <p:cNvGrpSpPr/>
        <p:nvPr/>
      </p:nvGrpSpPr>
      <p:grpSpPr>
        <a:xfrm>
          <a:off x="0" y="0"/>
          <a:ext cx="0" cy="0"/>
          <a:chOff x="0" y="0"/>
          <a:chExt cx="0" cy="0"/>
        </a:xfrm>
      </p:grpSpPr>
      <p:sp>
        <p:nvSpPr>
          <p:cNvPr id="722" name="Google Shape;722;g2afb4816c80_0_68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23" name="Google Shape;723;g2afb4816c80_0_68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24" name="Google Shape;724;g2afb4816c80_0_68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91" name="Shape 791"/>
        <p:cNvGrpSpPr/>
        <p:nvPr/>
      </p:nvGrpSpPr>
      <p:grpSpPr>
        <a:xfrm>
          <a:off x="0" y="0"/>
          <a:ext cx="0" cy="0"/>
          <a:chOff x="0" y="0"/>
          <a:chExt cx="0" cy="0"/>
        </a:xfrm>
      </p:grpSpPr>
      <p:sp>
        <p:nvSpPr>
          <p:cNvPr id="792" name="Google Shape;792;g2afb4816c80_0_75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93" name="Google Shape;793;g2afb4816c80_0_75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94" name="Google Shape;794;g2afb4816c80_0_75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 name="Shape 39"/>
        <p:cNvGrpSpPr/>
        <p:nvPr/>
      </p:nvGrpSpPr>
      <p:grpSpPr>
        <a:xfrm>
          <a:off x="0" y="0"/>
          <a:ext cx="0" cy="0"/>
          <a:chOff x="0" y="0"/>
          <a:chExt cx="0" cy="0"/>
        </a:xfrm>
      </p:grpSpPr>
      <p:sp>
        <p:nvSpPr>
          <p:cNvPr id="40" name="Google Shape;40;g2afb4816c80_0_2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1" name="Google Shape;41;g2afb4816c80_0_2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2" name="Google Shape;42;g2afb4816c80_0_2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7" name="Shape 77"/>
        <p:cNvGrpSpPr/>
        <p:nvPr/>
      </p:nvGrpSpPr>
      <p:grpSpPr>
        <a:xfrm>
          <a:off x="0" y="0"/>
          <a:ext cx="0" cy="0"/>
          <a:chOff x="0" y="0"/>
          <a:chExt cx="0" cy="0"/>
        </a:xfrm>
      </p:grpSpPr>
      <p:sp>
        <p:nvSpPr>
          <p:cNvPr id="78" name="Google Shape;78;g2afb4816c80_0_6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9" name="Google Shape;79;g2afb4816c80_0_6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0" name="Google Shape;80;g2afb4816c80_0_6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2" name="Shape 92"/>
        <p:cNvGrpSpPr/>
        <p:nvPr/>
      </p:nvGrpSpPr>
      <p:grpSpPr>
        <a:xfrm>
          <a:off x="0" y="0"/>
          <a:ext cx="0" cy="0"/>
          <a:chOff x="0" y="0"/>
          <a:chExt cx="0" cy="0"/>
        </a:xfrm>
      </p:grpSpPr>
      <p:sp>
        <p:nvSpPr>
          <p:cNvPr id="93" name="Google Shape;93;g2afb4816c80_0_7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4" name="Google Shape;94;g2afb4816c80_0_7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5" name="Google Shape;95;g2afb4816c80_0_7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5" name="Shape 115"/>
        <p:cNvGrpSpPr/>
        <p:nvPr/>
      </p:nvGrpSpPr>
      <p:grpSpPr>
        <a:xfrm>
          <a:off x="0" y="0"/>
          <a:ext cx="0" cy="0"/>
          <a:chOff x="0" y="0"/>
          <a:chExt cx="0" cy="0"/>
        </a:xfrm>
      </p:grpSpPr>
      <p:sp>
        <p:nvSpPr>
          <p:cNvPr id="116" name="Google Shape;116;g2afb4816c80_0_9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7" name="Google Shape;117;g2afb4816c80_0_9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8" name="Google Shape;118;g2afb4816c80_0_9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8" name="Shape 138"/>
        <p:cNvGrpSpPr/>
        <p:nvPr/>
      </p:nvGrpSpPr>
      <p:grpSpPr>
        <a:xfrm>
          <a:off x="0" y="0"/>
          <a:ext cx="0" cy="0"/>
          <a:chOff x="0" y="0"/>
          <a:chExt cx="0" cy="0"/>
        </a:xfrm>
      </p:grpSpPr>
      <p:sp>
        <p:nvSpPr>
          <p:cNvPr id="139" name="Google Shape;139;g2afb4816c80_0_1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0" name="Google Shape;140;g2afb4816c80_0_12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1" name="Google Shape;141;g2afb4816c80_0_12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4" name="Shape 154"/>
        <p:cNvGrpSpPr/>
        <p:nvPr/>
      </p:nvGrpSpPr>
      <p:grpSpPr>
        <a:xfrm>
          <a:off x="0" y="0"/>
          <a:ext cx="0" cy="0"/>
          <a:chOff x="0" y="0"/>
          <a:chExt cx="0" cy="0"/>
        </a:xfrm>
      </p:grpSpPr>
      <p:sp>
        <p:nvSpPr>
          <p:cNvPr id="155" name="Google Shape;155;g2afb4816c80_0_13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6" name="Google Shape;156;g2afb4816c80_0_13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7" name="Google Shape;157;g2afb4816c80_0_13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9" name="Shape 179"/>
        <p:cNvGrpSpPr/>
        <p:nvPr/>
      </p:nvGrpSpPr>
      <p:grpSpPr>
        <a:xfrm>
          <a:off x="0" y="0"/>
          <a:ext cx="0" cy="0"/>
          <a:chOff x="0" y="0"/>
          <a:chExt cx="0" cy="0"/>
        </a:xfrm>
      </p:grpSpPr>
      <p:sp>
        <p:nvSpPr>
          <p:cNvPr id="180" name="Google Shape;180;g2afb4816c80_0_16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1" name="Google Shape;181;g2afb4816c80_0_16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2" name="Google Shape;182;g2afb4816c80_0_16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0"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5.png"/><Relationship Id="rId4" Type="http://schemas.openxmlformats.org/officeDocument/2006/relationships/image" Target="../media/image32.png"/><Relationship Id="rId5" Type="http://schemas.openxmlformats.org/officeDocument/2006/relationships/image" Target="../media/image18.png"/><Relationship Id="rId6" Type="http://schemas.openxmlformats.org/officeDocument/2006/relationships/image" Target="../media/image15.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9.png"/><Relationship Id="rId4" Type="http://schemas.openxmlformats.org/officeDocument/2006/relationships/image" Target="../media/image8.png"/><Relationship Id="rId11" Type="http://schemas.openxmlformats.org/officeDocument/2006/relationships/image" Target="../media/image72.png"/><Relationship Id="rId10" Type="http://schemas.openxmlformats.org/officeDocument/2006/relationships/image" Target="../media/image111.png"/><Relationship Id="rId9" Type="http://schemas.openxmlformats.org/officeDocument/2006/relationships/image" Target="../media/image99.png"/><Relationship Id="rId5" Type="http://schemas.openxmlformats.org/officeDocument/2006/relationships/image" Target="../media/image7.png"/><Relationship Id="rId6" Type="http://schemas.openxmlformats.org/officeDocument/2006/relationships/image" Target="../media/image12.png"/><Relationship Id="rId7" Type="http://schemas.openxmlformats.org/officeDocument/2006/relationships/image" Target="../media/image15.png"/><Relationship Id="rId8" Type="http://schemas.openxmlformats.org/officeDocument/2006/relationships/image" Target="../media/image51.png"/></Relationships>
</file>

<file path=ppt/slides/_rels/slide11.xml.rels><?xml version="1.0" encoding="UTF-8" standalone="yes"?><Relationships xmlns="http://schemas.openxmlformats.org/package/2006/relationships"><Relationship Id="rId11" Type="http://schemas.openxmlformats.org/officeDocument/2006/relationships/image" Target="../media/image82.png"/><Relationship Id="rId10" Type="http://schemas.openxmlformats.org/officeDocument/2006/relationships/image" Target="../media/image77.png"/><Relationship Id="rId13" Type="http://schemas.openxmlformats.org/officeDocument/2006/relationships/image" Target="../media/image79.png"/><Relationship Id="rId12" Type="http://schemas.openxmlformats.org/officeDocument/2006/relationships/image" Target="../media/image108.png"/><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2.png"/><Relationship Id="rId4" Type="http://schemas.openxmlformats.org/officeDocument/2006/relationships/image" Target="../media/image10.png"/><Relationship Id="rId9" Type="http://schemas.openxmlformats.org/officeDocument/2006/relationships/image" Target="../media/image19.png"/><Relationship Id="rId5" Type="http://schemas.openxmlformats.org/officeDocument/2006/relationships/image" Target="../media/image11.png"/><Relationship Id="rId6" Type="http://schemas.openxmlformats.org/officeDocument/2006/relationships/image" Target="../media/image4.png"/><Relationship Id="rId7" Type="http://schemas.openxmlformats.org/officeDocument/2006/relationships/image" Target="../media/image15.png"/><Relationship Id="rId8" Type="http://schemas.openxmlformats.org/officeDocument/2006/relationships/image" Target="../media/image75.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5.png"/><Relationship Id="rId4" Type="http://schemas.openxmlformats.org/officeDocument/2006/relationships/image" Target="../media/image32.png"/><Relationship Id="rId5" Type="http://schemas.openxmlformats.org/officeDocument/2006/relationships/image" Target="../media/image15.png"/><Relationship Id="rId6" Type="http://schemas.openxmlformats.org/officeDocument/2006/relationships/image" Target="../media/image102.png"/><Relationship Id="rId7" Type="http://schemas.openxmlformats.org/officeDocument/2006/relationships/image" Target="../media/image86.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3.png"/><Relationship Id="rId4" Type="http://schemas.openxmlformats.org/officeDocument/2006/relationships/image" Target="../media/image6.png"/><Relationship Id="rId5" Type="http://schemas.openxmlformats.org/officeDocument/2006/relationships/image" Target="../media/image1.png"/><Relationship Id="rId6" Type="http://schemas.openxmlformats.org/officeDocument/2006/relationships/image" Target="../media/image13.png"/><Relationship Id="rId7" Type="http://schemas.openxmlformats.org/officeDocument/2006/relationships/image" Target="../media/image15.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9.png"/><Relationship Id="rId4" Type="http://schemas.openxmlformats.org/officeDocument/2006/relationships/image" Target="../media/image8.png"/><Relationship Id="rId5" Type="http://schemas.openxmlformats.org/officeDocument/2006/relationships/image" Target="../media/image7.png"/><Relationship Id="rId6" Type="http://schemas.openxmlformats.org/officeDocument/2006/relationships/image" Target="../media/image12.png"/><Relationship Id="rId7" Type="http://schemas.openxmlformats.org/officeDocument/2006/relationships/image" Target="../media/image15.png"/></Relationships>
</file>

<file path=ppt/slides/_rels/slide15.xml.rels><?xml version="1.0" encoding="UTF-8" standalone="yes"?><Relationships xmlns="http://schemas.openxmlformats.org/package/2006/relationships"><Relationship Id="rId20" Type="http://schemas.openxmlformats.org/officeDocument/2006/relationships/image" Target="../media/image124.png"/><Relationship Id="rId22" Type="http://schemas.openxmlformats.org/officeDocument/2006/relationships/image" Target="../media/image129.png"/><Relationship Id="rId21" Type="http://schemas.openxmlformats.org/officeDocument/2006/relationships/image" Target="../media/image127.png"/><Relationship Id="rId24" Type="http://schemas.openxmlformats.org/officeDocument/2006/relationships/image" Target="../media/image113.png"/><Relationship Id="rId23" Type="http://schemas.openxmlformats.org/officeDocument/2006/relationships/image" Target="../media/image157.png"/><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2.png"/><Relationship Id="rId4" Type="http://schemas.openxmlformats.org/officeDocument/2006/relationships/image" Target="../media/image10.png"/><Relationship Id="rId9" Type="http://schemas.openxmlformats.org/officeDocument/2006/relationships/image" Target="../media/image100.png"/><Relationship Id="rId26" Type="http://schemas.openxmlformats.org/officeDocument/2006/relationships/image" Target="../media/image144.png"/><Relationship Id="rId25" Type="http://schemas.openxmlformats.org/officeDocument/2006/relationships/image" Target="../media/image118.png"/><Relationship Id="rId28" Type="http://schemas.openxmlformats.org/officeDocument/2006/relationships/image" Target="../media/image121.png"/><Relationship Id="rId27" Type="http://schemas.openxmlformats.org/officeDocument/2006/relationships/image" Target="../media/image114.png"/><Relationship Id="rId5" Type="http://schemas.openxmlformats.org/officeDocument/2006/relationships/image" Target="../media/image11.png"/><Relationship Id="rId6" Type="http://schemas.openxmlformats.org/officeDocument/2006/relationships/image" Target="../media/image4.png"/><Relationship Id="rId29" Type="http://schemas.openxmlformats.org/officeDocument/2006/relationships/image" Target="../media/image170.png"/><Relationship Id="rId7" Type="http://schemas.openxmlformats.org/officeDocument/2006/relationships/image" Target="../media/image15.png"/><Relationship Id="rId8" Type="http://schemas.openxmlformats.org/officeDocument/2006/relationships/image" Target="../media/image103.png"/><Relationship Id="rId31" Type="http://schemas.openxmlformats.org/officeDocument/2006/relationships/image" Target="../media/image119.png"/><Relationship Id="rId30" Type="http://schemas.openxmlformats.org/officeDocument/2006/relationships/image" Target="../media/image116.png"/><Relationship Id="rId11" Type="http://schemas.openxmlformats.org/officeDocument/2006/relationships/image" Target="../media/image107.png"/><Relationship Id="rId10" Type="http://schemas.openxmlformats.org/officeDocument/2006/relationships/image" Target="../media/image101.png"/><Relationship Id="rId13" Type="http://schemas.openxmlformats.org/officeDocument/2006/relationships/image" Target="../media/image115.png"/><Relationship Id="rId12" Type="http://schemas.openxmlformats.org/officeDocument/2006/relationships/image" Target="../media/image106.png"/><Relationship Id="rId15" Type="http://schemas.openxmlformats.org/officeDocument/2006/relationships/image" Target="../media/image105.png"/><Relationship Id="rId14" Type="http://schemas.openxmlformats.org/officeDocument/2006/relationships/image" Target="../media/image109.png"/><Relationship Id="rId17" Type="http://schemas.openxmlformats.org/officeDocument/2006/relationships/image" Target="../media/image110.png"/><Relationship Id="rId16" Type="http://schemas.openxmlformats.org/officeDocument/2006/relationships/image" Target="../media/image112.png"/><Relationship Id="rId19" Type="http://schemas.openxmlformats.org/officeDocument/2006/relationships/image" Target="../media/image104.png"/><Relationship Id="rId18" Type="http://schemas.openxmlformats.org/officeDocument/2006/relationships/image" Target="../media/image128.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5.png"/><Relationship Id="rId4" Type="http://schemas.openxmlformats.org/officeDocument/2006/relationships/image" Target="../media/image32.png"/><Relationship Id="rId5" Type="http://schemas.openxmlformats.org/officeDocument/2006/relationships/image" Target="../media/image15.png"/><Relationship Id="rId6" Type="http://schemas.openxmlformats.org/officeDocument/2006/relationships/image" Target="../media/image125.png"/><Relationship Id="rId7" Type="http://schemas.openxmlformats.org/officeDocument/2006/relationships/image" Target="../media/image135.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9.png"/><Relationship Id="rId4" Type="http://schemas.openxmlformats.org/officeDocument/2006/relationships/image" Target="../media/image8.png"/><Relationship Id="rId9" Type="http://schemas.openxmlformats.org/officeDocument/2006/relationships/image" Target="../media/image167.png"/><Relationship Id="rId5" Type="http://schemas.openxmlformats.org/officeDocument/2006/relationships/image" Target="../media/image7.png"/><Relationship Id="rId6" Type="http://schemas.openxmlformats.org/officeDocument/2006/relationships/image" Target="../media/image12.png"/><Relationship Id="rId7" Type="http://schemas.openxmlformats.org/officeDocument/2006/relationships/image" Target="../media/image15.png"/><Relationship Id="rId8" Type="http://schemas.openxmlformats.org/officeDocument/2006/relationships/image" Target="../media/image134.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2.png"/><Relationship Id="rId4" Type="http://schemas.openxmlformats.org/officeDocument/2006/relationships/image" Target="../media/image10.png"/><Relationship Id="rId9" Type="http://schemas.openxmlformats.org/officeDocument/2006/relationships/image" Target="../media/image152.png"/><Relationship Id="rId5" Type="http://schemas.openxmlformats.org/officeDocument/2006/relationships/image" Target="../media/image11.png"/><Relationship Id="rId6" Type="http://schemas.openxmlformats.org/officeDocument/2006/relationships/image" Target="../media/image4.png"/><Relationship Id="rId7" Type="http://schemas.openxmlformats.org/officeDocument/2006/relationships/image" Target="../media/image15.png"/><Relationship Id="rId8" Type="http://schemas.openxmlformats.org/officeDocument/2006/relationships/image" Target="../media/image148.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175.png"/><Relationship Id="rId4" Type="http://schemas.openxmlformats.org/officeDocument/2006/relationships/image" Target="../media/image15.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3.png"/><Relationship Id="rId4" Type="http://schemas.openxmlformats.org/officeDocument/2006/relationships/image" Target="../media/image6.png"/><Relationship Id="rId5" Type="http://schemas.openxmlformats.org/officeDocument/2006/relationships/image" Target="../media/image1.png"/><Relationship Id="rId6" Type="http://schemas.openxmlformats.org/officeDocument/2006/relationships/image" Target="../media/image13.png"/><Relationship Id="rId7" Type="http://schemas.openxmlformats.org/officeDocument/2006/relationships/image" Target="../media/image15.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5.png"/><Relationship Id="rId4" Type="http://schemas.openxmlformats.org/officeDocument/2006/relationships/image" Target="../media/image32.png"/><Relationship Id="rId5" Type="http://schemas.openxmlformats.org/officeDocument/2006/relationships/image" Target="../media/image15.png"/><Relationship Id="rId6" Type="http://schemas.openxmlformats.org/officeDocument/2006/relationships/image" Target="../media/image168.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9.png"/><Relationship Id="rId4" Type="http://schemas.openxmlformats.org/officeDocument/2006/relationships/image" Target="../media/image8.png"/><Relationship Id="rId5" Type="http://schemas.openxmlformats.org/officeDocument/2006/relationships/image" Target="../media/image7.png"/><Relationship Id="rId6" Type="http://schemas.openxmlformats.org/officeDocument/2006/relationships/image" Target="../media/image12.png"/><Relationship Id="rId7" Type="http://schemas.openxmlformats.org/officeDocument/2006/relationships/image" Target="../media/image15.png"/><Relationship Id="rId8" Type="http://schemas.openxmlformats.org/officeDocument/2006/relationships/image" Target="../media/image161.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2.png"/><Relationship Id="rId4" Type="http://schemas.openxmlformats.org/officeDocument/2006/relationships/image" Target="../media/image10.png"/><Relationship Id="rId9" Type="http://schemas.openxmlformats.org/officeDocument/2006/relationships/image" Target="../media/image158.png"/><Relationship Id="rId5" Type="http://schemas.openxmlformats.org/officeDocument/2006/relationships/image" Target="../media/image11.png"/><Relationship Id="rId6" Type="http://schemas.openxmlformats.org/officeDocument/2006/relationships/image" Target="../media/image4.png"/><Relationship Id="rId7" Type="http://schemas.openxmlformats.org/officeDocument/2006/relationships/image" Target="../media/image15.png"/><Relationship Id="rId8" Type="http://schemas.openxmlformats.org/officeDocument/2006/relationships/image" Target="../media/image190.png"/><Relationship Id="rId11" Type="http://schemas.openxmlformats.org/officeDocument/2006/relationships/image" Target="../media/image48.png"/><Relationship Id="rId10" Type="http://schemas.openxmlformats.org/officeDocument/2006/relationships/image" Target="../media/image165.png"/><Relationship Id="rId13" Type="http://schemas.openxmlformats.org/officeDocument/2006/relationships/image" Target="../media/image199.png"/><Relationship Id="rId12" Type="http://schemas.openxmlformats.org/officeDocument/2006/relationships/image" Target="../media/image169.png"/><Relationship Id="rId15" Type="http://schemas.openxmlformats.org/officeDocument/2006/relationships/image" Target="../media/image228.png"/><Relationship Id="rId14" Type="http://schemas.openxmlformats.org/officeDocument/2006/relationships/image" Target="../media/image194.png"/><Relationship Id="rId16" Type="http://schemas.openxmlformats.org/officeDocument/2006/relationships/image" Target="../media/image189.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5.png"/><Relationship Id="rId4" Type="http://schemas.openxmlformats.org/officeDocument/2006/relationships/image" Target="../media/image32.png"/><Relationship Id="rId5" Type="http://schemas.openxmlformats.org/officeDocument/2006/relationships/image" Target="../media/image15.png"/><Relationship Id="rId6" Type="http://schemas.openxmlformats.org/officeDocument/2006/relationships/image" Target="../media/image183.png"/><Relationship Id="rId7" Type="http://schemas.openxmlformats.org/officeDocument/2006/relationships/image" Target="../media/image185.png"/><Relationship Id="rId8" Type="http://schemas.openxmlformats.org/officeDocument/2006/relationships/image" Target="../media/image193.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9.png"/><Relationship Id="rId4" Type="http://schemas.openxmlformats.org/officeDocument/2006/relationships/image" Target="../media/image8.png"/><Relationship Id="rId9" Type="http://schemas.openxmlformats.org/officeDocument/2006/relationships/image" Target="../media/image48.png"/><Relationship Id="rId5" Type="http://schemas.openxmlformats.org/officeDocument/2006/relationships/image" Target="../media/image7.png"/><Relationship Id="rId6" Type="http://schemas.openxmlformats.org/officeDocument/2006/relationships/image" Target="../media/image12.png"/><Relationship Id="rId7" Type="http://schemas.openxmlformats.org/officeDocument/2006/relationships/image" Target="../media/image15.png"/><Relationship Id="rId8" Type="http://schemas.openxmlformats.org/officeDocument/2006/relationships/image" Target="../media/image191.png"/><Relationship Id="rId11" Type="http://schemas.openxmlformats.org/officeDocument/2006/relationships/image" Target="../media/image205.png"/><Relationship Id="rId10" Type="http://schemas.openxmlformats.org/officeDocument/2006/relationships/image" Target="../media/image200.png"/><Relationship Id="rId13" Type="http://schemas.openxmlformats.org/officeDocument/2006/relationships/image" Target="../media/image226.png"/><Relationship Id="rId12" Type="http://schemas.openxmlformats.org/officeDocument/2006/relationships/image" Target="../media/image227.png"/><Relationship Id="rId15" Type="http://schemas.openxmlformats.org/officeDocument/2006/relationships/image" Target="../media/image195.png"/><Relationship Id="rId14" Type="http://schemas.openxmlformats.org/officeDocument/2006/relationships/image" Target="../media/image192.png"/></Relationships>
</file>

<file path=ppt/slides/_rels/slide25.xml.rels><?xml version="1.0" encoding="UTF-8" standalone="yes"?><Relationships xmlns="http://schemas.openxmlformats.org/package/2006/relationships"><Relationship Id="rId20" Type="http://schemas.openxmlformats.org/officeDocument/2006/relationships/image" Target="../media/image212.png"/><Relationship Id="rId21" Type="http://schemas.openxmlformats.org/officeDocument/2006/relationships/image" Target="../media/image219.png"/><Relationship Id="rId1" Type="http://schemas.openxmlformats.org/officeDocument/2006/relationships/slideLayout" Target="../slideLayouts/slideLayout1.xml"/><Relationship Id="rId2" Type="http://schemas.openxmlformats.org/officeDocument/2006/relationships/notesSlide" Target="../notesSlides/notesSlide25.xml"/><Relationship Id="rId3" Type="http://schemas.openxmlformats.org/officeDocument/2006/relationships/image" Target="../media/image5.png"/><Relationship Id="rId4" Type="http://schemas.openxmlformats.org/officeDocument/2006/relationships/image" Target="../media/image32.png"/><Relationship Id="rId9" Type="http://schemas.openxmlformats.org/officeDocument/2006/relationships/image" Target="../media/image213.png"/><Relationship Id="rId5" Type="http://schemas.openxmlformats.org/officeDocument/2006/relationships/image" Target="../media/image15.png"/><Relationship Id="rId6" Type="http://schemas.openxmlformats.org/officeDocument/2006/relationships/hyperlink" Target="https://eatemp.com/powerpoint-org-chart-template/" TargetMode="External"/><Relationship Id="rId7" Type="http://schemas.openxmlformats.org/officeDocument/2006/relationships/image" Target="../media/image198.png"/><Relationship Id="rId8" Type="http://schemas.openxmlformats.org/officeDocument/2006/relationships/image" Target="../media/image202.png"/><Relationship Id="rId11" Type="http://schemas.openxmlformats.org/officeDocument/2006/relationships/image" Target="../media/image214.png"/><Relationship Id="rId10" Type="http://schemas.openxmlformats.org/officeDocument/2006/relationships/image" Target="../media/image221.png"/><Relationship Id="rId13" Type="http://schemas.openxmlformats.org/officeDocument/2006/relationships/image" Target="../media/image209.png"/><Relationship Id="rId12" Type="http://schemas.openxmlformats.org/officeDocument/2006/relationships/image" Target="../media/image233.png"/><Relationship Id="rId15" Type="http://schemas.openxmlformats.org/officeDocument/2006/relationships/image" Target="../media/image231.png"/><Relationship Id="rId14" Type="http://schemas.openxmlformats.org/officeDocument/2006/relationships/image" Target="../media/image230.png"/><Relationship Id="rId17" Type="http://schemas.openxmlformats.org/officeDocument/2006/relationships/image" Target="../media/image215.png"/><Relationship Id="rId16" Type="http://schemas.openxmlformats.org/officeDocument/2006/relationships/image" Target="../media/image206.png"/><Relationship Id="rId19" Type="http://schemas.openxmlformats.org/officeDocument/2006/relationships/image" Target="../media/image224.png"/><Relationship Id="rId18" Type="http://schemas.openxmlformats.org/officeDocument/2006/relationships/image" Target="../media/image207.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 Id="rId3" Type="http://schemas.openxmlformats.org/officeDocument/2006/relationships/image" Target="../media/image3.png"/><Relationship Id="rId4" Type="http://schemas.openxmlformats.org/officeDocument/2006/relationships/image" Target="../media/image6.png"/><Relationship Id="rId9" Type="http://schemas.openxmlformats.org/officeDocument/2006/relationships/image" Target="../media/image229.png"/><Relationship Id="rId5" Type="http://schemas.openxmlformats.org/officeDocument/2006/relationships/image" Target="../media/image1.png"/><Relationship Id="rId6" Type="http://schemas.openxmlformats.org/officeDocument/2006/relationships/image" Target="../media/image13.png"/><Relationship Id="rId7" Type="http://schemas.openxmlformats.org/officeDocument/2006/relationships/image" Target="../media/image15.png"/><Relationship Id="rId8" Type="http://schemas.openxmlformats.org/officeDocument/2006/relationships/hyperlink" Target="https://unsplash.com/"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9.png"/><Relationship Id="rId4" Type="http://schemas.openxmlformats.org/officeDocument/2006/relationships/image" Target="../media/image8.png"/><Relationship Id="rId5" Type="http://schemas.openxmlformats.org/officeDocument/2006/relationships/image" Target="../media/image7.png"/><Relationship Id="rId6" Type="http://schemas.openxmlformats.org/officeDocument/2006/relationships/image" Target="../media/image12.png"/><Relationship Id="rId7" Type="http://schemas.openxmlformats.org/officeDocument/2006/relationships/image" Target="../media/image15.png"/><Relationship Id="rId8" Type="http://schemas.openxmlformats.org/officeDocument/2006/relationships/image" Target="../media/image17.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2.png"/><Relationship Id="rId4" Type="http://schemas.openxmlformats.org/officeDocument/2006/relationships/image" Target="../media/image10.png"/><Relationship Id="rId5" Type="http://schemas.openxmlformats.org/officeDocument/2006/relationships/image" Target="../media/image11.png"/><Relationship Id="rId6" Type="http://schemas.openxmlformats.org/officeDocument/2006/relationships/image" Target="../media/image4.png"/><Relationship Id="rId7" Type="http://schemas.openxmlformats.org/officeDocument/2006/relationships/image" Target="../media/image15.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5.png"/><Relationship Id="rId4" Type="http://schemas.openxmlformats.org/officeDocument/2006/relationships/image" Target="../media/image32.png"/><Relationship Id="rId9" Type="http://schemas.openxmlformats.org/officeDocument/2006/relationships/image" Target="../media/image59.png"/><Relationship Id="rId5" Type="http://schemas.openxmlformats.org/officeDocument/2006/relationships/image" Target="../media/image31.png"/><Relationship Id="rId6" Type="http://schemas.openxmlformats.org/officeDocument/2006/relationships/image" Target="../media/image25.png"/><Relationship Id="rId7" Type="http://schemas.openxmlformats.org/officeDocument/2006/relationships/image" Target="../media/image19.png"/><Relationship Id="rId8" Type="http://schemas.openxmlformats.org/officeDocument/2006/relationships/image" Target="../media/image22.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9.png"/><Relationship Id="rId4" Type="http://schemas.openxmlformats.org/officeDocument/2006/relationships/image" Target="../media/image8.png"/><Relationship Id="rId9" Type="http://schemas.openxmlformats.org/officeDocument/2006/relationships/image" Target="../media/image34.png"/><Relationship Id="rId5" Type="http://schemas.openxmlformats.org/officeDocument/2006/relationships/image" Target="../media/image7.png"/><Relationship Id="rId6" Type="http://schemas.openxmlformats.org/officeDocument/2006/relationships/image" Target="../media/image12.png"/><Relationship Id="rId7" Type="http://schemas.openxmlformats.org/officeDocument/2006/relationships/image" Target="../media/image15.png"/><Relationship Id="rId8" Type="http://schemas.openxmlformats.org/officeDocument/2006/relationships/image" Target="../media/image43.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3.png"/><Relationship Id="rId4" Type="http://schemas.openxmlformats.org/officeDocument/2006/relationships/image" Target="../media/image6.png"/><Relationship Id="rId5" Type="http://schemas.openxmlformats.org/officeDocument/2006/relationships/image" Target="../media/image1.png"/><Relationship Id="rId6" Type="http://schemas.openxmlformats.org/officeDocument/2006/relationships/image" Target="../media/image13.png"/><Relationship Id="rId7" Type="http://schemas.openxmlformats.org/officeDocument/2006/relationships/image" Target="../media/image15.png"/><Relationship Id="rId8" Type="http://schemas.openxmlformats.org/officeDocument/2006/relationships/image" Target="../media/image37.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2.png"/><Relationship Id="rId4" Type="http://schemas.openxmlformats.org/officeDocument/2006/relationships/image" Target="../media/image10.png"/><Relationship Id="rId9" Type="http://schemas.openxmlformats.org/officeDocument/2006/relationships/image" Target="../media/image15.png"/><Relationship Id="rId5" Type="http://schemas.openxmlformats.org/officeDocument/2006/relationships/image" Target="../media/image11.png"/><Relationship Id="rId6" Type="http://schemas.openxmlformats.org/officeDocument/2006/relationships/image" Target="../media/image4.png"/><Relationship Id="rId7" Type="http://schemas.openxmlformats.org/officeDocument/2006/relationships/image" Target="../media/image49.png"/><Relationship Id="rId8" Type="http://schemas.openxmlformats.org/officeDocument/2006/relationships/image" Target="../media/image63.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5.png"/><Relationship Id="rId4" Type="http://schemas.openxmlformats.org/officeDocument/2006/relationships/image" Target="../media/image32.png"/><Relationship Id="rId9" Type="http://schemas.openxmlformats.org/officeDocument/2006/relationships/image" Target="../media/image65.png"/><Relationship Id="rId5" Type="http://schemas.openxmlformats.org/officeDocument/2006/relationships/image" Target="../media/image15.png"/><Relationship Id="rId6" Type="http://schemas.openxmlformats.org/officeDocument/2006/relationships/image" Target="../media/image48.png"/><Relationship Id="rId7" Type="http://schemas.openxmlformats.org/officeDocument/2006/relationships/image" Target="../media/image58.png"/><Relationship Id="rId8" Type="http://schemas.openxmlformats.org/officeDocument/2006/relationships/image" Target="../media/image60.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BFBFB"/>
        </a:solidFill>
      </p:bgPr>
    </p:bg>
    <p:spTree>
      <p:nvGrpSpPr>
        <p:cNvPr id="15" name="Shape 15"/>
        <p:cNvGrpSpPr/>
        <p:nvPr/>
      </p:nvGrpSpPr>
      <p:grpSpPr>
        <a:xfrm>
          <a:off x="0" y="0"/>
          <a:ext cx="0" cy="0"/>
          <a:chOff x="0" y="0"/>
          <a:chExt cx="0" cy="0"/>
        </a:xfrm>
      </p:grpSpPr>
      <p:pic>
        <p:nvPicPr>
          <p:cNvPr descr=" " id="16" name="Google Shape;16;g2afb4816c80_0_0"/>
          <p:cNvPicPr preferRelativeResize="0"/>
          <p:nvPr/>
        </p:nvPicPr>
        <p:blipFill rotWithShape="1">
          <a:blip r:embed="rId3">
            <a:alphaModFix/>
          </a:blip>
          <a:srcRect b="0" l="0" r="0" t="0"/>
          <a:stretch/>
        </p:blipFill>
        <p:spPr>
          <a:xfrm>
            <a:off x="20627378" y="-698500"/>
            <a:ext cx="4547168" cy="4546600"/>
          </a:xfrm>
          <a:prstGeom prst="rect">
            <a:avLst/>
          </a:prstGeom>
          <a:noFill/>
          <a:ln>
            <a:noFill/>
          </a:ln>
        </p:spPr>
      </p:pic>
      <p:pic>
        <p:nvPicPr>
          <p:cNvPr descr=" " id="17" name="Google Shape;17;g2afb4816c80_0_0"/>
          <p:cNvPicPr preferRelativeResize="0"/>
          <p:nvPr/>
        </p:nvPicPr>
        <p:blipFill rotWithShape="1">
          <a:blip r:embed="rId4">
            <a:alphaModFix/>
          </a:blip>
          <a:srcRect b="0" l="0" r="0" t="0"/>
          <a:stretch/>
        </p:blipFill>
        <p:spPr>
          <a:xfrm>
            <a:off x="419152" y="7569200"/>
            <a:ext cx="5995149" cy="5829300"/>
          </a:xfrm>
          <a:prstGeom prst="rect">
            <a:avLst/>
          </a:prstGeom>
          <a:noFill/>
          <a:ln>
            <a:noFill/>
          </a:ln>
        </p:spPr>
      </p:pic>
      <p:sp>
        <p:nvSpPr>
          <p:cNvPr id="18" name="Google Shape;18;g2afb4816c80_0_0"/>
          <p:cNvSpPr/>
          <p:nvPr/>
        </p:nvSpPr>
        <p:spPr>
          <a:xfrm>
            <a:off x="1028829" y="3848100"/>
            <a:ext cx="10021500" cy="2654400"/>
          </a:xfrm>
          <a:prstGeom prst="rect">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 name="Google Shape;19;g2afb4816c80_0_0"/>
          <p:cNvSpPr/>
          <p:nvPr/>
        </p:nvSpPr>
        <p:spPr>
          <a:xfrm>
            <a:off x="1790924" y="4152900"/>
            <a:ext cx="9039300" cy="2586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Marcellus"/>
              <a:buNone/>
            </a:pPr>
            <a:r>
              <a:rPr b="0" i="0" lang="en-US" sz="12800" u="none" cap="none" strike="noStrike">
                <a:solidFill>
                  <a:srgbClr val="FFFFFF"/>
                </a:solidFill>
                <a:latin typeface="Marcellus"/>
                <a:ea typeface="Marcellus"/>
                <a:cs typeface="Marcellus"/>
                <a:sym typeface="Marcellus"/>
              </a:rPr>
              <a:t>Ergonomics </a:t>
            </a:r>
            <a:endParaRPr b="0" i="0" sz="12800" u="none" cap="none" strike="noStrike">
              <a:solidFill>
                <a:schemeClr val="dk1"/>
              </a:solidFill>
              <a:latin typeface="Calibri"/>
              <a:ea typeface="Calibri"/>
              <a:cs typeface="Calibri"/>
              <a:sym typeface="Calibri"/>
            </a:endParaRPr>
          </a:p>
        </p:txBody>
      </p:sp>
      <p:pic>
        <p:nvPicPr>
          <p:cNvPr descr=" " id="20" name="Google Shape;20;g2afb4816c80_0_0"/>
          <p:cNvPicPr preferRelativeResize="0"/>
          <p:nvPr/>
        </p:nvPicPr>
        <p:blipFill rotWithShape="1">
          <a:blip r:embed="rId5">
            <a:alphaModFix/>
          </a:blip>
          <a:srcRect b="0" l="0" r="0" t="0"/>
          <a:stretch/>
        </p:blipFill>
        <p:spPr>
          <a:xfrm>
            <a:off x="10770946" y="2120900"/>
            <a:ext cx="13006426" cy="9702800"/>
          </a:xfrm>
          <a:prstGeom prst="rect">
            <a:avLst/>
          </a:prstGeom>
          <a:noFill/>
          <a:ln>
            <a:noFill/>
          </a:ln>
        </p:spPr>
      </p:pic>
      <p:sp>
        <p:nvSpPr>
          <p:cNvPr id="21" name="Google Shape;21;g2afb4816c80_0_0"/>
          <p:cNvSpPr/>
          <p:nvPr/>
        </p:nvSpPr>
        <p:spPr>
          <a:xfrm>
            <a:off x="1028829" y="6972300"/>
            <a:ext cx="10013100" cy="2226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6400"/>
              <a:buFont typeface="Lato"/>
              <a:buNone/>
            </a:pPr>
            <a:r>
              <a:rPr b="1" i="0" lang="en-US" sz="6400" u="none" cap="none" strike="noStrike">
                <a:solidFill>
                  <a:srgbClr val="0E0E0E"/>
                </a:solidFill>
                <a:latin typeface="Lato"/>
                <a:ea typeface="Lato"/>
                <a:cs typeface="Lato"/>
                <a:sym typeface="Lato"/>
              </a:rPr>
              <a:t>FREE PRESENTATION TEMPLATE</a:t>
            </a:r>
            <a:endParaRPr b="0" i="0" sz="6400" u="none" cap="none" strike="noStrike">
              <a:solidFill>
                <a:schemeClr val="dk1"/>
              </a:solidFill>
              <a:latin typeface="Calibri"/>
              <a:ea typeface="Calibri"/>
              <a:cs typeface="Calibri"/>
              <a:sym typeface="Calibri"/>
            </a:endParaRPr>
          </a:p>
        </p:txBody>
      </p:sp>
      <p:sp>
        <p:nvSpPr>
          <p:cNvPr id="22" name="Google Shape;22;g2afb4816c80_0_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3" name="Google Shape;23;g2afb4816c80_0_0"/>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BFBFB"/>
        </a:solidFill>
      </p:bgPr>
    </p:bg>
    <p:spTree>
      <p:nvGrpSpPr>
        <p:cNvPr id="219" name="Shape 219"/>
        <p:cNvGrpSpPr/>
        <p:nvPr/>
      </p:nvGrpSpPr>
      <p:grpSpPr>
        <a:xfrm>
          <a:off x="0" y="0"/>
          <a:ext cx="0" cy="0"/>
          <a:chOff x="0" y="0"/>
          <a:chExt cx="0" cy="0"/>
        </a:xfrm>
      </p:grpSpPr>
      <p:pic>
        <p:nvPicPr>
          <p:cNvPr descr=" " id="220" name="Google Shape;220;g2afb4816c80_0_195"/>
          <p:cNvPicPr preferRelativeResize="0"/>
          <p:nvPr/>
        </p:nvPicPr>
        <p:blipFill rotWithShape="1">
          <a:blip r:embed="rId3">
            <a:alphaModFix/>
          </a:blip>
          <a:srcRect b="0" l="0" r="0" t="0"/>
          <a:stretch/>
        </p:blipFill>
        <p:spPr>
          <a:xfrm>
            <a:off x="304838" y="393700"/>
            <a:ext cx="3365921" cy="3340100"/>
          </a:xfrm>
          <a:prstGeom prst="rect">
            <a:avLst/>
          </a:prstGeom>
          <a:noFill/>
          <a:ln>
            <a:noFill/>
          </a:ln>
        </p:spPr>
      </p:pic>
      <p:pic>
        <p:nvPicPr>
          <p:cNvPr descr=" " id="221" name="Google Shape;221;g2afb4816c80_0_195"/>
          <p:cNvPicPr preferRelativeResize="0"/>
          <p:nvPr/>
        </p:nvPicPr>
        <p:blipFill rotWithShape="1">
          <a:blip r:embed="rId4">
            <a:alphaModFix/>
          </a:blip>
          <a:srcRect b="0" l="0" r="0" t="0"/>
          <a:stretch/>
        </p:blipFill>
        <p:spPr>
          <a:xfrm>
            <a:off x="14403600" y="11747500"/>
            <a:ext cx="2522803" cy="1261244"/>
          </a:xfrm>
          <a:prstGeom prst="rect">
            <a:avLst/>
          </a:prstGeom>
          <a:noFill/>
          <a:ln>
            <a:noFill/>
          </a:ln>
        </p:spPr>
      </p:pic>
      <p:pic>
        <p:nvPicPr>
          <p:cNvPr descr=" " id="222" name="Google Shape;222;g2afb4816c80_0_195"/>
          <p:cNvPicPr preferRelativeResize="0"/>
          <p:nvPr/>
        </p:nvPicPr>
        <p:blipFill rotWithShape="1">
          <a:blip r:embed="rId5">
            <a:alphaModFix/>
          </a:blip>
          <a:srcRect b="0" l="0" r="0" t="0"/>
          <a:stretch/>
        </p:blipFill>
        <p:spPr>
          <a:xfrm>
            <a:off x="17449438" y="11747500"/>
            <a:ext cx="2522803" cy="1261244"/>
          </a:xfrm>
          <a:prstGeom prst="rect">
            <a:avLst/>
          </a:prstGeom>
          <a:noFill/>
          <a:ln>
            <a:noFill/>
          </a:ln>
        </p:spPr>
      </p:pic>
      <p:pic>
        <p:nvPicPr>
          <p:cNvPr descr=" " id="223" name="Google Shape;223;g2afb4816c80_0_195"/>
          <p:cNvPicPr preferRelativeResize="0"/>
          <p:nvPr/>
        </p:nvPicPr>
        <p:blipFill rotWithShape="1">
          <a:blip r:embed="rId6">
            <a:alphaModFix/>
          </a:blip>
          <a:srcRect b="0" l="0" r="0" t="0"/>
          <a:stretch/>
        </p:blipFill>
        <p:spPr>
          <a:xfrm>
            <a:off x="20578516" y="11747500"/>
            <a:ext cx="2522803" cy="1261244"/>
          </a:xfrm>
          <a:prstGeom prst="rect">
            <a:avLst/>
          </a:prstGeom>
          <a:noFill/>
          <a:ln>
            <a:noFill/>
          </a:ln>
        </p:spPr>
      </p:pic>
      <p:sp>
        <p:nvSpPr>
          <p:cNvPr id="224" name="Google Shape;224;g2afb4816c80_0_19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25" name="Google Shape;225;g2afb4816c80_0_195"/>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226" name="Google Shape;226;g2afb4816c80_0_195"/>
          <p:cNvSpPr/>
          <p:nvPr/>
        </p:nvSpPr>
        <p:spPr>
          <a:xfrm>
            <a:off x="8795849" y="939800"/>
            <a:ext cx="6795300" cy="1879500"/>
          </a:xfrm>
          <a:prstGeom prst="rect">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7" name="Google Shape;227;g2afb4816c80_0_195"/>
          <p:cNvSpPr/>
          <p:nvPr/>
        </p:nvSpPr>
        <p:spPr>
          <a:xfrm>
            <a:off x="9557945" y="1244600"/>
            <a:ext cx="56100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Marcellus"/>
              <a:buNone/>
            </a:pPr>
            <a:r>
              <a:rPr b="0" i="0" lang="en-US" sz="8000" u="none" cap="none" strike="noStrike">
                <a:solidFill>
                  <a:srgbClr val="FFFFFF"/>
                </a:solidFill>
                <a:latin typeface="Marcellus"/>
                <a:ea typeface="Marcellus"/>
                <a:cs typeface="Marcellus"/>
                <a:sym typeface="Marcellus"/>
              </a:rPr>
              <a:t>Pricing Plan</a:t>
            </a:r>
            <a:endParaRPr b="0" i="0" sz="8000" u="none" cap="none" strike="noStrike">
              <a:solidFill>
                <a:schemeClr val="dk1"/>
              </a:solidFill>
              <a:latin typeface="Calibri"/>
              <a:ea typeface="Calibri"/>
              <a:cs typeface="Calibri"/>
              <a:sym typeface="Calibri"/>
            </a:endParaRPr>
          </a:p>
        </p:txBody>
      </p:sp>
      <p:sp>
        <p:nvSpPr>
          <p:cNvPr id="228" name="Google Shape;228;g2afb4816c80_0_195"/>
          <p:cNvSpPr/>
          <p:nvPr/>
        </p:nvSpPr>
        <p:spPr>
          <a:xfrm>
            <a:off x="1778222" y="3632200"/>
            <a:ext cx="20843400" cy="8280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9" name="Google Shape;229;g2afb4816c80_0_195"/>
          <p:cNvSpPr/>
          <p:nvPr/>
        </p:nvSpPr>
        <p:spPr>
          <a:xfrm>
            <a:off x="1778222" y="3632200"/>
            <a:ext cx="6439800" cy="8280300"/>
          </a:xfrm>
          <a:prstGeom prst="rect">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0" name="Google Shape;230;g2afb4816c80_0_195"/>
          <p:cNvSpPr/>
          <p:nvPr/>
        </p:nvSpPr>
        <p:spPr>
          <a:xfrm>
            <a:off x="4185173" y="4089400"/>
            <a:ext cx="1625700" cy="1625700"/>
          </a:xfrm>
          <a:prstGeom prst="roundRect">
            <a:avLst>
              <a:gd fmla="val 78188" name="adj"/>
            </a:avLst>
          </a:prstGeom>
          <a:solidFill>
            <a:srgbClr val="FFFFFF"/>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31" name="Google Shape;231;g2afb4816c80_0_195"/>
          <p:cNvPicPr preferRelativeResize="0"/>
          <p:nvPr/>
        </p:nvPicPr>
        <p:blipFill rotWithShape="1">
          <a:blip r:embed="rId8">
            <a:alphaModFix/>
          </a:blip>
          <a:srcRect b="0" l="0" r="0" t="0"/>
          <a:stretch/>
        </p:blipFill>
        <p:spPr>
          <a:xfrm>
            <a:off x="4490011" y="4394200"/>
            <a:ext cx="1016127" cy="1016000"/>
          </a:xfrm>
          <a:prstGeom prst="rect">
            <a:avLst/>
          </a:prstGeom>
          <a:noFill/>
          <a:ln>
            <a:noFill/>
          </a:ln>
        </p:spPr>
      </p:pic>
      <p:pic>
        <p:nvPicPr>
          <p:cNvPr descr=" " id="232" name="Google Shape;232;g2afb4816c80_0_195"/>
          <p:cNvPicPr preferRelativeResize="0"/>
          <p:nvPr/>
        </p:nvPicPr>
        <p:blipFill rotWithShape="1">
          <a:blip r:embed="rId9">
            <a:alphaModFix/>
          </a:blip>
          <a:srcRect b="0" l="0" r="0" t="0"/>
          <a:stretch/>
        </p:blipFill>
        <p:spPr>
          <a:xfrm>
            <a:off x="4640843" y="4545013"/>
            <a:ext cx="714464" cy="714375"/>
          </a:xfrm>
          <a:prstGeom prst="rect">
            <a:avLst/>
          </a:prstGeom>
          <a:noFill/>
          <a:ln>
            <a:noFill/>
          </a:ln>
        </p:spPr>
      </p:pic>
      <p:sp>
        <p:nvSpPr>
          <p:cNvPr id="233" name="Google Shape;233;g2afb4816c80_0_195"/>
          <p:cNvSpPr/>
          <p:nvPr/>
        </p:nvSpPr>
        <p:spPr>
          <a:xfrm>
            <a:off x="4229629" y="6019800"/>
            <a:ext cx="15369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BFBFB"/>
              </a:buClr>
              <a:buSzPts val="4800"/>
              <a:buFont typeface="Marcellus"/>
              <a:buNone/>
            </a:pPr>
            <a:r>
              <a:rPr b="0" i="0" lang="en-US" sz="4800" u="none" cap="none" strike="noStrike">
                <a:solidFill>
                  <a:srgbClr val="FBFBFB"/>
                </a:solidFill>
                <a:latin typeface="Marcellus"/>
                <a:ea typeface="Marcellus"/>
                <a:cs typeface="Marcellus"/>
                <a:sym typeface="Marcellus"/>
              </a:rPr>
              <a:t>Basic</a:t>
            </a:r>
            <a:endParaRPr b="0" i="0" sz="4800" u="none" cap="none" strike="noStrike">
              <a:solidFill>
                <a:schemeClr val="dk1"/>
              </a:solidFill>
              <a:latin typeface="Calibri"/>
              <a:ea typeface="Calibri"/>
              <a:cs typeface="Calibri"/>
              <a:sym typeface="Calibri"/>
            </a:endParaRPr>
          </a:p>
        </p:txBody>
      </p:sp>
      <p:sp>
        <p:nvSpPr>
          <p:cNvPr id="234" name="Google Shape;234;g2afb4816c80_0_195"/>
          <p:cNvSpPr/>
          <p:nvPr/>
        </p:nvSpPr>
        <p:spPr>
          <a:xfrm>
            <a:off x="2235479" y="7086600"/>
            <a:ext cx="5660700" cy="34374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FFFFFF"/>
              </a:buClr>
              <a:buSzPts val="3200"/>
              <a:buFont typeface="Lato"/>
              <a:buChar char="•"/>
            </a:pPr>
            <a:r>
              <a:rPr b="0" i="0" lang="en-US" sz="3200" u="none" cap="none" strike="noStrike">
                <a:solidFill>
                  <a:srgbClr val="FFFFFF"/>
                </a:solidFill>
                <a:latin typeface="Lato"/>
                <a:ea typeface="Lato"/>
                <a:cs typeface="Lato"/>
                <a:sym typeface="Lato"/>
              </a:rPr>
              <a:t>Access to the entry-level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Lato"/>
              <a:buChar char="•"/>
            </a:pPr>
            <a:r>
              <a:rPr b="0" i="0" lang="en-US" sz="3200" u="none" cap="none" strike="noStrike">
                <a:solidFill>
                  <a:srgbClr val="FFFFFF"/>
                </a:solidFill>
                <a:latin typeface="Lato"/>
                <a:ea typeface="Lato"/>
                <a:cs typeface="Lato"/>
                <a:sym typeface="Lato"/>
              </a:rPr>
              <a:t>A limited number of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Lato"/>
              <a:buChar char="•"/>
            </a:pPr>
            <a:r>
              <a:rPr b="0" i="0" lang="en-US" sz="3200" u="none" cap="none" strike="noStrike">
                <a:solidFill>
                  <a:srgbClr val="FFFFFF"/>
                </a:solidFill>
                <a:latin typeface="Lato"/>
                <a:ea typeface="Lato"/>
                <a:cs typeface="Lato"/>
                <a:sym typeface="Lato"/>
              </a:rPr>
              <a:t>Ability to form a small party with fellow adventurers.</a:t>
            </a:r>
            <a:endParaRPr b="0" i="0" sz="3200" u="none" cap="none" strike="noStrike">
              <a:solidFill>
                <a:schemeClr val="dk1"/>
              </a:solidFill>
              <a:latin typeface="Calibri"/>
              <a:ea typeface="Calibri"/>
              <a:cs typeface="Calibri"/>
              <a:sym typeface="Calibri"/>
            </a:endParaRPr>
          </a:p>
        </p:txBody>
      </p:sp>
      <p:sp>
        <p:nvSpPr>
          <p:cNvPr id="235" name="Google Shape;235;g2afb4816c80_0_195"/>
          <p:cNvSpPr/>
          <p:nvPr/>
        </p:nvSpPr>
        <p:spPr>
          <a:xfrm>
            <a:off x="3372271" y="10693400"/>
            <a:ext cx="32517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Marcellus"/>
              <a:buNone/>
            </a:pPr>
            <a:r>
              <a:rPr b="0" i="0" lang="en-US" sz="4800" u="none" cap="none" strike="noStrike">
                <a:solidFill>
                  <a:srgbClr val="FFFFFF"/>
                </a:solidFill>
                <a:latin typeface="Marcellus"/>
                <a:ea typeface="Marcellus"/>
                <a:cs typeface="Marcellus"/>
                <a:sym typeface="Marcellus"/>
              </a:rPr>
              <a:t>$10/month</a:t>
            </a:r>
            <a:endParaRPr b="0" i="0" sz="4800" u="none" cap="none" strike="noStrike">
              <a:solidFill>
                <a:schemeClr val="dk1"/>
              </a:solidFill>
              <a:latin typeface="Calibri"/>
              <a:ea typeface="Calibri"/>
              <a:cs typeface="Calibri"/>
              <a:sym typeface="Calibri"/>
            </a:endParaRPr>
          </a:p>
        </p:txBody>
      </p:sp>
      <p:sp>
        <p:nvSpPr>
          <p:cNvPr id="236" name="Google Shape;236;g2afb4816c80_0_195"/>
          <p:cNvSpPr/>
          <p:nvPr/>
        </p:nvSpPr>
        <p:spPr>
          <a:xfrm>
            <a:off x="8980022" y="3632200"/>
            <a:ext cx="6439800" cy="8280300"/>
          </a:xfrm>
          <a:prstGeom prst="rect">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7" name="Google Shape;237;g2afb4816c80_0_195"/>
          <p:cNvSpPr/>
          <p:nvPr/>
        </p:nvSpPr>
        <p:spPr>
          <a:xfrm>
            <a:off x="11386973" y="4089400"/>
            <a:ext cx="1625700" cy="1625700"/>
          </a:xfrm>
          <a:prstGeom prst="roundRect">
            <a:avLst>
              <a:gd fmla="val 78188" name="adj"/>
            </a:avLst>
          </a:prstGeom>
          <a:solidFill>
            <a:srgbClr val="FFFFFF"/>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38" name="Google Shape;238;g2afb4816c80_0_195"/>
          <p:cNvPicPr preferRelativeResize="0"/>
          <p:nvPr/>
        </p:nvPicPr>
        <p:blipFill rotWithShape="1">
          <a:blip r:embed="rId8">
            <a:alphaModFix/>
          </a:blip>
          <a:srcRect b="0" l="0" r="0" t="0"/>
          <a:stretch/>
        </p:blipFill>
        <p:spPr>
          <a:xfrm>
            <a:off x="11691811" y="4394200"/>
            <a:ext cx="1016127" cy="1016000"/>
          </a:xfrm>
          <a:prstGeom prst="rect">
            <a:avLst/>
          </a:prstGeom>
          <a:noFill/>
          <a:ln>
            <a:noFill/>
          </a:ln>
        </p:spPr>
      </p:pic>
      <p:pic>
        <p:nvPicPr>
          <p:cNvPr descr=" " id="239" name="Google Shape;239;g2afb4816c80_0_195"/>
          <p:cNvPicPr preferRelativeResize="0"/>
          <p:nvPr/>
        </p:nvPicPr>
        <p:blipFill rotWithShape="1">
          <a:blip r:embed="rId10">
            <a:alphaModFix/>
          </a:blip>
          <a:srcRect b="0" l="0" r="0" t="0"/>
          <a:stretch/>
        </p:blipFill>
        <p:spPr>
          <a:xfrm>
            <a:off x="11815354" y="4505325"/>
            <a:ext cx="769041" cy="781844"/>
          </a:xfrm>
          <a:prstGeom prst="rect">
            <a:avLst/>
          </a:prstGeom>
          <a:noFill/>
          <a:ln>
            <a:noFill/>
          </a:ln>
        </p:spPr>
      </p:pic>
      <p:sp>
        <p:nvSpPr>
          <p:cNvPr id="240" name="Google Shape;240;g2afb4816c80_0_195"/>
          <p:cNvSpPr/>
          <p:nvPr/>
        </p:nvSpPr>
        <p:spPr>
          <a:xfrm>
            <a:off x="11513989" y="6019800"/>
            <a:ext cx="13719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BFBFB"/>
              </a:buClr>
              <a:buSzPts val="4800"/>
              <a:buFont typeface="Marcellus"/>
              <a:buNone/>
            </a:pPr>
            <a:r>
              <a:rPr b="0" i="0" lang="en-US" sz="4800" u="none" cap="none" strike="noStrike">
                <a:solidFill>
                  <a:srgbClr val="FBFBFB"/>
                </a:solidFill>
                <a:latin typeface="Marcellus"/>
                <a:ea typeface="Marcellus"/>
                <a:cs typeface="Marcellus"/>
                <a:sym typeface="Marcellus"/>
              </a:rPr>
              <a:t>Elite</a:t>
            </a:r>
            <a:endParaRPr b="0" i="0" sz="4800" u="none" cap="none" strike="noStrike">
              <a:solidFill>
                <a:schemeClr val="dk1"/>
              </a:solidFill>
              <a:latin typeface="Calibri"/>
              <a:ea typeface="Calibri"/>
              <a:cs typeface="Calibri"/>
              <a:sym typeface="Calibri"/>
            </a:endParaRPr>
          </a:p>
        </p:txBody>
      </p:sp>
      <p:sp>
        <p:nvSpPr>
          <p:cNvPr id="241" name="Google Shape;241;g2afb4816c80_0_195"/>
          <p:cNvSpPr/>
          <p:nvPr/>
        </p:nvSpPr>
        <p:spPr>
          <a:xfrm>
            <a:off x="9437280" y="7086600"/>
            <a:ext cx="5660700" cy="34374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FFFFFF"/>
              </a:buClr>
              <a:buSzPts val="3200"/>
              <a:buFont typeface="Lato"/>
              <a:buChar char="•"/>
            </a:pPr>
            <a:r>
              <a:rPr b="0" i="0" lang="en-US" sz="3200" u="none" cap="none" strike="noStrike">
                <a:solidFill>
                  <a:srgbClr val="FFFFFF"/>
                </a:solidFill>
                <a:latin typeface="Lato"/>
                <a:ea typeface="Lato"/>
                <a:cs typeface="Lato"/>
                <a:sym typeface="Lato"/>
              </a:rPr>
              <a:t>Access to the intermediate and advanced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Lato"/>
              <a:buChar char="•"/>
            </a:pPr>
            <a:r>
              <a:rPr b="0" i="0" lang="en-US" sz="3200" u="none" cap="none" strike="noStrike">
                <a:solidFill>
                  <a:srgbClr val="FFFFFF"/>
                </a:solidFill>
                <a:latin typeface="Lato"/>
                <a:ea typeface="Lato"/>
                <a:cs typeface="Lato"/>
                <a:sym typeface="Lato"/>
              </a:rPr>
              <a:t>A greater number of quests and battles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Lato"/>
              <a:buChar char="•"/>
            </a:pPr>
            <a:r>
              <a:rPr b="0" i="0" lang="en-US" sz="3200" u="none" cap="none" strike="noStrike">
                <a:solidFill>
                  <a:srgbClr val="FFFFFF"/>
                </a:solidFill>
                <a:latin typeface="Lato"/>
                <a:ea typeface="Lato"/>
                <a:cs typeface="Lato"/>
                <a:sym typeface="Lato"/>
              </a:rPr>
              <a:t>Ability to form larger parties with adventurers.</a:t>
            </a:r>
            <a:endParaRPr b="0" i="0" sz="3200" u="none" cap="none" strike="noStrike">
              <a:solidFill>
                <a:schemeClr val="dk1"/>
              </a:solidFill>
              <a:latin typeface="Calibri"/>
              <a:ea typeface="Calibri"/>
              <a:cs typeface="Calibri"/>
              <a:sym typeface="Calibri"/>
            </a:endParaRPr>
          </a:p>
        </p:txBody>
      </p:sp>
      <p:sp>
        <p:nvSpPr>
          <p:cNvPr id="242" name="Google Shape;242;g2afb4816c80_0_195"/>
          <p:cNvSpPr/>
          <p:nvPr/>
        </p:nvSpPr>
        <p:spPr>
          <a:xfrm>
            <a:off x="10516914" y="10693400"/>
            <a:ext cx="33660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Marcellus"/>
              <a:buNone/>
            </a:pPr>
            <a:r>
              <a:rPr b="0" i="0" lang="en-US" sz="4800" u="none" cap="none" strike="noStrike">
                <a:solidFill>
                  <a:srgbClr val="FFFFFF"/>
                </a:solidFill>
                <a:latin typeface="Marcellus"/>
                <a:ea typeface="Marcellus"/>
                <a:cs typeface="Marcellus"/>
                <a:sym typeface="Marcellus"/>
              </a:rPr>
              <a:t>$50/month</a:t>
            </a:r>
            <a:endParaRPr b="0" i="0" sz="4800" u="none" cap="none" strike="noStrike">
              <a:solidFill>
                <a:schemeClr val="dk1"/>
              </a:solidFill>
              <a:latin typeface="Calibri"/>
              <a:ea typeface="Calibri"/>
              <a:cs typeface="Calibri"/>
              <a:sym typeface="Calibri"/>
            </a:endParaRPr>
          </a:p>
        </p:txBody>
      </p:sp>
      <p:sp>
        <p:nvSpPr>
          <p:cNvPr id="243" name="Google Shape;243;g2afb4816c80_0_195"/>
          <p:cNvSpPr/>
          <p:nvPr/>
        </p:nvSpPr>
        <p:spPr>
          <a:xfrm>
            <a:off x="16181822" y="3632200"/>
            <a:ext cx="6439800" cy="8280300"/>
          </a:xfrm>
          <a:prstGeom prst="rect">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4" name="Google Shape;244;g2afb4816c80_0_195"/>
          <p:cNvSpPr/>
          <p:nvPr/>
        </p:nvSpPr>
        <p:spPr>
          <a:xfrm>
            <a:off x="18588773" y="4089400"/>
            <a:ext cx="1625700" cy="1625700"/>
          </a:xfrm>
          <a:prstGeom prst="roundRect">
            <a:avLst>
              <a:gd fmla="val 78188" name="adj"/>
            </a:avLst>
          </a:prstGeom>
          <a:solidFill>
            <a:srgbClr val="FFFFFF"/>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45" name="Google Shape;245;g2afb4816c80_0_195"/>
          <p:cNvPicPr preferRelativeResize="0"/>
          <p:nvPr/>
        </p:nvPicPr>
        <p:blipFill rotWithShape="1">
          <a:blip r:embed="rId8">
            <a:alphaModFix/>
          </a:blip>
          <a:srcRect b="0" l="0" r="0" t="0"/>
          <a:stretch/>
        </p:blipFill>
        <p:spPr>
          <a:xfrm>
            <a:off x="18893611" y="4394200"/>
            <a:ext cx="1016127" cy="1016000"/>
          </a:xfrm>
          <a:prstGeom prst="rect">
            <a:avLst/>
          </a:prstGeom>
          <a:noFill/>
          <a:ln>
            <a:noFill/>
          </a:ln>
        </p:spPr>
      </p:pic>
      <p:pic>
        <p:nvPicPr>
          <p:cNvPr descr=" " id="246" name="Google Shape;246;g2afb4816c80_0_195"/>
          <p:cNvPicPr preferRelativeResize="0"/>
          <p:nvPr/>
        </p:nvPicPr>
        <p:blipFill rotWithShape="1">
          <a:blip r:embed="rId11">
            <a:alphaModFix/>
          </a:blip>
          <a:srcRect b="0" l="0" r="0" t="0"/>
          <a:stretch/>
        </p:blipFill>
        <p:spPr>
          <a:xfrm>
            <a:off x="19076197" y="4457700"/>
            <a:ext cx="650956" cy="889000"/>
          </a:xfrm>
          <a:prstGeom prst="rect">
            <a:avLst/>
          </a:prstGeom>
          <a:noFill/>
          <a:ln>
            <a:noFill/>
          </a:ln>
        </p:spPr>
      </p:pic>
      <p:sp>
        <p:nvSpPr>
          <p:cNvPr id="247" name="Google Shape;247;g2afb4816c80_0_195"/>
          <p:cNvSpPr/>
          <p:nvPr/>
        </p:nvSpPr>
        <p:spPr>
          <a:xfrm>
            <a:off x="17858432" y="6019800"/>
            <a:ext cx="30864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BFBFB"/>
              </a:buClr>
              <a:buSzPts val="4800"/>
              <a:buFont typeface="Marcellus"/>
              <a:buNone/>
            </a:pPr>
            <a:r>
              <a:rPr b="0" i="0" lang="en-US" sz="4800" u="none" cap="none" strike="noStrike">
                <a:solidFill>
                  <a:srgbClr val="FBFBFB"/>
                </a:solidFill>
                <a:latin typeface="Marcellus"/>
                <a:ea typeface="Marcellus"/>
                <a:cs typeface="Marcellus"/>
                <a:sym typeface="Marcellus"/>
              </a:rPr>
              <a:t>Legendary</a:t>
            </a:r>
            <a:endParaRPr b="0" i="0" sz="4800" u="none" cap="none" strike="noStrike">
              <a:solidFill>
                <a:schemeClr val="dk1"/>
              </a:solidFill>
              <a:latin typeface="Calibri"/>
              <a:ea typeface="Calibri"/>
              <a:cs typeface="Calibri"/>
              <a:sym typeface="Calibri"/>
            </a:endParaRPr>
          </a:p>
        </p:txBody>
      </p:sp>
      <p:sp>
        <p:nvSpPr>
          <p:cNvPr id="248" name="Google Shape;248;g2afb4816c80_0_195"/>
          <p:cNvSpPr/>
          <p:nvPr/>
        </p:nvSpPr>
        <p:spPr>
          <a:xfrm>
            <a:off x="16639080" y="7086600"/>
            <a:ext cx="5660700" cy="34374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FFFFFF"/>
              </a:buClr>
              <a:buSzPts val="3200"/>
              <a:buFont typeface="Lato"/>
              <a:buChar char="•"/>
            </a:pPr>
            <a:r>
              <a:rPr b="0" i="0" lang="en-US" sz="3200" u="none" cap="none" strike="noStrike">
                <a:solidFill>
                  <a:srgbClr val="FFFFFF"/>
                </a:solidFill>
                <a:latin typeface="Lato"/>
                <a:ea typeface="Lato"/>
                <a:cs typeface="Lato"/>
                <a:sym typeface="Lato"/>
              </a:rPr>
              <a:t>Access to the most challenging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Lato"/>
              <a:buChar char="•"/>
            </a:pPr>
            <a:r>
              <a:rPr b="0" i="0" lang="en-US" sz="3200" u="none" cap="none" strike="noStrike">
                <a:solidFill>
                  <a:srgbClr val="FFFFFF"/>
                </a:solidFill>
                <a:latin typeface="Lato"/>
                <a:ea typeface="Lato"/>
                <a:cs typeface="Lato"/>
                <a:sym typeface="Lato"/>
              </a:rPr>
              <a:t>Unlimited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Lato"/>
              <a:buChar char="•"/>
            </a:pPr>
            <a:r>
              <a:rPr b="0" i="0" lang="en-US" sz="3200" u="none" cap="none" strike="noStrike">
                <a:solidFill>
                  <a:srgbClr val="FFFFFF"/>
                </a:solidFill>
                <a:latin typeface="Lato"/>
                <a:ea typeface="Lato"/>
                <a:cs typeface="Lato"/>
                <a:sym typeface="Lato"/>
              </a:rPr>
              <a:t>The ability to form the largest parties.</a:t>
            </a:r>
            <a:endParaRPr b="0" i="0" sz="3200" u="none" cap="none" strike="noStrike">
              <a:solidFill>
                <a:schemeClr val="dk1"/>
              </a:solidFill>
              <a:latin typeface="Calibri"/>
              <a:ea typeface="Calibri"/>
              <a:cs typeface="Calibri"/>
              <a:sym typeface="Calibri"/>
            </a:endParaRPr>
          </a:p>
        </p:txBody>
      </p:sp>
      <p:sp>
        <p:nvSpPr>
          <p:cNvPr id="249" name="Google Shape;249;g2afb4816c80_0_195"/>
          <p:cNvSpPr/>
          <p:nvPr/>
        </p:nvSpPr>
        <p:spPr>
          <a:xfrm>
            <a:off x="17528191" y="10693400"/>
            <a:ext cx="37470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Marcellus"/>
              <a:buNone/>
            </a:pPr>
            <a:r>
              <a:rPr b="0" i="0" lang="en-US" sz="4800" u="none" cap="none" strike="noStrike">
                <a:solidFill>
                  <a:srgbClr val="FFFFFF"/>
                </a:solidFill>
                <a:latin typeface="Marcellus"/>
                <a:ea typeface="Marcellus"/>
                <a:cs typeface="Marcellus"/>
                <a:sym typeface="Marcellus"/>
              </a:rPr>
              <a:t>$100/month</a:t>
            </a:r>
            <a:endParaRPr b="0" i="0" sz="4800" u="none" cap="none" strike="noStrike">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BFBFB"/>
        </a:solidFill>
      </p:bgPr>
    </p:bg>
    <p:spTree>
      <p:nvGrpSpPr>
        <p:cNvPr id="254" name="Shape 254"/>
        <p:cNvGrpSpPr/>
        <p:nvPr/>
      </p:nvGrpSpPr>
      <p:grpSpPr>
        <a:xfrm>
          <a:off x="0" y="0"/>
          <a:ext cx="0" cy="0"/>
          <a:chOff x="0" y="0"/>
          <a:chExt cx="0" cy="0"/>
        </a:xfrm>
      </p:grpSpPr>
      <p:pic>
        <p:nvPicPr>
          <p:cNvPr descr=" " id="255" name="Google Shape;255;g2afb4816c80_0_229"/>
          <p:cNvPicPr preferRelativeResize="0"/>
          <p:nvPr/>
        </p:nvPicPr>
        <p:blipFill rotWithShape="1">
          <a:blip r:embed="rId3">
            <a:alphaModFix/>
          </a:blip>
          <a:srcRect b="0" l="0" r="0" t="0"/>
          <a:stretch/>
        </p:blipFill>
        <p:spPr>
          <a:xfrm>
            <a:off x="23138488" y="1473200"/>
            <a:ext cx="1248560" cy="2760142"/>
          </a:xfrm>
          <a:prstGeom prst="rect">
            <a:avLst/>
          </a:prstGeom>
          <a:noFill/>
          <a:ln>
            <a:noFill/>
          </a:ln>
        </p:spPr>
      </p:pic>
      <p:pic>
        <p:nvPicPr>
          <p:cNvPr descr=" " id="256" name="Google Shape;256;g2afb4816c80_0_229"/>
          <p:cNvPicPr preferRelativeResize="0"/>
          <p:nvPr/>
        </p:nvPicPr>
        <p:blipFill rotWithShape="1">
          <a:blip r:embed="rId4">
            <a:alphaModFix/>
          </a:blip>
          <a:srcRect b="0" l="0" r="0" t="0"/>
          <a:stretch/>
        </p:blipFill>
        <p:spPr>
          <a:xfrm>
            <a:off x="23138488" y="4233354"/>
            <a:ext cx="1248560" cy="2760142"/>
          </a:xfrm>
          <a:prstGeom prst="rect">
            <a:avLst/>
          </a:prstGeom>
          <a:noFill/>
          <a:ln>
            <a:noFill/>
          </a:ln>
        </p:spPr>
      </p:pic>
      <p:pic>
        <p:nvPicPr>
          <p:cNvPr descr=" " id="257" name="Google Shape;257;g2afb4816c80_0_229"/>
          <p:cNvPicPr preferRelativeResize="0"/>
          <p:nvPr/>
        </p:nvPicPr>
        <p:blipFill rotWithShape="1">
          <a:blip r:embed="rId5">
            <a:alphaModFix/>
          </a:blip>
          <a:srcRect b="0" l="0" r="0" t="0"/>
          <a:stretch/>
        </p:blipFill>
        <p:spPr>
          <a:xfrm>
            <a:off x="23138488" y="6993458"/>
            <a:ext cx="1248560" cy="2760142"/>
          </a:xfrm>
          <a:prstGeom prst="rect">
            <a:avLst/>
          </a:prstGeom>
          <a:noFill/>
          <a:ln>
            <a:noFill/>
          </a:ln>
        </p:spPr>
      </p:pic>
      <p:pic>
        <p:nvPicPr>
          <p:cNvPr descr=" " id="258" name="Google Shape;258;g2afb4816c80_0_229"/>
          <p:cNvPicPr preferRelativeResize="0"/>
          <p:nvPr/>
        </p:nvPicPr>
        <p:blipFill rotWithShape="1">
          <a:blip r:embed="rId6">
            <a:alphaModFix/>
          </a:blip>
          <a:srcRect b="0" l="0" r="0" t="0"/>
          <a:stretch/>
        </p:blipFill>
        <p:spPr>
          <a:xfrm>
            <a:off x="635079" y="10845800"/>
            <a:ext cx="2235479" cy="2235200"/>
          </a:xfrm>
          <a:prstGeom prst="rect">
            <a:avLst/>
          </a:prstGeom>
          <a:noFill/>
          <a:ln>
            <a:noFill/>
          </a:ln>
        </p:spPr>
      </p:pic>
      <p:sp>
        <p:nvSpPr>
          <p:cNvPr id="259" name="Google Shape;259;g2afb4816c80_0_22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60" name="Google Shape;260;g2afb4816c80_0_229"/>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pic>
        <p:nvPicPr>
          <p:cNvPr descr=" " id="261" name="Google Shape;261;g2afb4816c80_0_229"/>
          <p:cNvPicPr preferRelativeResize="0"/>
          <p:nvPr/>
        </p:nvPicPr>
        <p:blipFill rotWithShape="1">
          <a:blip r:embed="rId8">
            <a:alphaModFix/>
          </a:blip>
          <a:srcRect b="0" l="0" r="0" t="0"/>
          <a:stretch/>
        </p:blipFill>
        <p:spPr>
          <a:xfrm>
            <a:off x="381048" y="2146300"/>
            <a:ext cx="23637654" cy="9144000"/>
          </a:xfrm>
          <a:prstGeom prst="rect">
            <a:avLst/>
          </a:prstGeom>
          <a:noFill/>
          <a:ln>
            <a:noFill/>
          </a:ln>
        </p:spPr>
      </p:pic>
      <p:sp>
        <p:nvSpPr>
          <p:cNvPr id="262" name="Google Shape;262;g2afb4816c80_0_229"/>
          <p:cNvSpPr/>
          <p:nvPr/>
        </p:nvSpPr>
        <p:spPr>
          <a:xfrm>
            <a:off x="381048" y="3581400"/>
            <a:ext cx="5347500" cy="7632600"/>
          </a:xfrm>
          <a:prstGeom prst="rect">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3" name="Google Shape;263;g2afb4816c80_0_229"/>
          <p:cNvSpPr/>
          <p:nvPr/>
        </p:nvSpPr>
        <p:spPr>
          <a:xfrm>
            <a:off x="685886" y="4991100"/>
            <a:ext cx="4737600" cy="591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4" name="Google Shape;264;g2afb4816c80_0_229"/>
          <p:cNvSpPr/>
          <p:nvPr/>
        </p:nvSpPr>
        <p:spPr>
          <a:xfrm>
            <a:off x="685886" y="4991100"/>
            <a:ext cx="4737600" cy="174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5" name="Google Shape;265;g2afb4816c80_0_229"/>
          <p:cNvSpPr/>
          <p:nvPr/>
        </p:nvSpPr>
        <p:spPr>
          <a:xfrm>
            <a:off x="685886" y="4991100"/>
            <a:ext cx="4737600" cy="174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6" name="Google Shape;266;g2afb4816c80_0_229"/>
          <p:cNvSpPr/>
          <p:nvPr/>
        </p:nvSpPr>
        <p:spPr>
          <a:xfrm>
            <a:off x="609676" y="4991100"/>
            <a:ext cx="4890000" cy="723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Marcellus"/>
              <a:buNone/>
            </a:pPr>
            <a:r>
              <a:rPr b="0" i="0" lang="en-US" sz="3600" u="none" cap="none" strike="noStrike">
                <a:solidFill>
                  <a:srgbClr val="0E0E0E"/>
                </a:solidFill>
                <a:latin typeface="Marcellus"/>
                <a:ea typeface="Marcellus"/>
                <a:cs typeface="Marcellus"/>
                <a:sym typeface="Marcellus"/>
              </a:rPr>
              <a:t>Eclipse</a:t>
            </a:r>
            <a:endParaRPr b="0" i="0" sz="3600" u="none" cap="none" strike="noStrike">
              <a:solidFill>
                <a:schemeClr val="dk1"/>
              </a:solidFill>
              <a:latin typeface="Calibri"/>
              <a:ea typeface="Calibri"/>
              <a:cs typeface="Calibri"/>
              <a:sym typeface="Calibri"/>
            </a:endParaRPr>
          </a:p>
        </p:txBody>
      </p:sp>
      <p:sp>
        <p:nvSpPr>
          <p:cNvPr id="267" name="Google Shape;267;g2afb4816c80_0_229"/>
          <p:cNvSpPr/>
          <p:nvPr/>
        </p:nvSpPr>
        <p:spPr>
          <a:xfrm>
            <a:off x="618144" y="5765800"/>
            <a:ext cx="48732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Rare event causes unpredictable magic.</a:t>
            </a:r>
            <a:endParaRPr b="0" i="0" sz="3200" u="none" cap="none" strike="noStrike">
              <a:solidFill>
                <a:schemeClr val="dk1"/>
              </a:solidFill>
              <a:latin typeface="Calibri"/>
              <a:ea typeface="Calibri"/>
              <a:cs typeface="Calibri"/>
              <a:sym typeface="Calibri"/>
            </a:endParaRPr>
          </a:p>
        </p:txBody>
      </p:sp>
      <p:pic>
        <p:nvPicPr>
          <p:cNvPr descr=" " id="268" name="Google Shape;268;g2afb4816c80_0_229"/>
          <p:cNvPicPr preferRelativeResize="0"/>
          <p:nvPr/>
        </p:nvPicPr>
        <p:blipFill rotWithShape="1">
          <a:blip r:embed="rId9">
            <a:alphaModFix/>
          </a:blip>
          <a:srcRect b="0" l="0" r="0" t="0"/>
          <a:stretch/>
        </p:blipFill>
        <p:spPr>
          <a:xfrm>
            <a:off x="2241830" y="7137400"/>
            <a:ext cx="1625803" cy="1625600"/>
          </a:xfrm>
          <a:prstGeom prst="rect">
            <a:avLst/>
          </a:prstGeom>
          <a:noFill/>
          <a:ln>
            <a:noFill/>
          </a:ln>
        </p:spPr>
      </p:pic>
      <p:pic>
        <p:nvPicPr>
          <p:cNvPr descr=" " id="269" name="Google Shape;269;g2afb4816c80_0_229"/>
          <p:cNvPicPr preferRelativeResize="0"/>
          <p:nvPr/>
        </p:nvPicPr>
        <p:blipFill rotWithShape="1">
          <a:blip r:embed="rId10">
            <a:alphaModFix/>
          </a:blip>
          <a:srcRect b="0" l="0" r="0" t="0"/>
          <a:stretch/>
        </p:blipFill>
        <p:spPr>
          <a:xfrm>
            <a:off x="2326518" y="7222083"/>
            <a:ext cx="1456422" cy="1456246"/>
          </a:xfrm>
          <a:prstGeom prst="rect">
            <a:avLst/>
          </a:prstGeom>
          <a:noFill/>
          <a:ln>
            <a:noFill/>
          </a:ln>
        </p:spPr>
      </p:pic>
      <p:sp>
        <p:nvSpPr>
          <p:cNvPr id="270" name="Google Shape;270;g2afb4816c80_0_229"/>
          <p:cNvSpPr/>
          <p:nvPr/>
        </p:nvSpPr>
        <p:spPr>
          <a:xfrm>
            <a:off x="685886" y="9169400"/>
            <a:ext cx="4737600" cy="174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1" name="Google Shape;271;g2afb4816c80_0_229"/>
          <p:cNvSpPr/>
          <p:nvPr/>
        </p:nvSpPr>
        <p:spPr>
          <a:xfrm>
            <a:off x="685886" y="9169400"/>
            <a:ext cx="4737600" cy="174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2" name="Google Shape;272;g2afb4816c80_0_229"/>
          <p:cNvSpPr/>
          <p:nvPr/>
        </p:nvSpPr>
        <p:spPr>
          <a:xfrm>
            <a:off x="609676" y="9169400"/>
            <a:ext cx="4890000" cy="723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Marcellus"/>
              <a:buNone/>
            </a:pPr>
            <a:r>
              <a:rPr b="0" i="0" lang="en-US" sz="3600" u="none" cap="none" strike="noStrike">
                <a:solidFill>
                  <a:srgbClr val="0E0E0E"/>
                </a:solidFill>
                <a:latin typeface="Marcellus"/>
                <a:ea typeface="Marcellus"/>
                <a:cs typeface="Marcellus"/>
                <a:sym typeface="Marcellus"/>
              </a:rPr>
              <a:t>Quest</a:t>
            </a:r>
            <a:endParaRPr b="0" i="0" sz="3600" u="none" cap="none" strike="noStrike">
              <a:solidFill>
                <a:schemeClr val="dk1"/>
              </a:solidFill>
              <a:latin typeface="Calibri"/>
              <a:ea typeface="Calibri"/>
              <a:cs typeface="Calibri"/>
              <a:sym typeface="Calibri"/>
            </a:endParaRPr>
          </a:p>
        </p:txBody>
      </p:sp>
      <p:sp>
        <p:nvSpPr>
          <p:cNvPr id="273" name="Google Shape;273;g2afb4816c80_0_229"/>
          <p:cNvSpPr/>
          <p:nvPr/>
        </p:nvSpPr>
        <p:spPr>
          <a:xfrm>
            <a:off x="618144" y="9944100"/>
            <a:ext cx="48732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Adventurers seek immortal artifact.</a:t>
            </a:r>
            <a:endParaRPr b="0" i="0" sz="3200" u="none" cap="none" strike="noStrike">
              <a:solidFill>
                <a:schemeClr val="dk1"/>
              </a:solidFill>
              <a:latin typeface="Calibri"/>
              <a:ea typeface="Calibri"/>
              <a:cs typeface="Calibri"/>
              <a:sym typeface="Calibri"/>
            </a:endParaRPr>
          </a:p>
        </p:txBody>
      </p:sp>
      <p:sp>
        <p:nvSpPr>
          <p:cNvPr id="274" name="Google Shape;274;g2afb4816c80_0_229"/>
          <p:cNvSpPr/>
          <p:nvPr/>
        </p:nvSpPr>
        <p:spPr>
          <a:xfrm>
            <a:off x="6477810" y="3581400"/>
            <a:ext cx="5347500" cy="7632600"/>
          </a:xfrm>
          <a:prstGeom prst="rect">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5" name="Google Shape;275;g2afb4816c80_0_229"/>
          <p:cNvSpPr/>
          <p:nvPr/>
        </p:nvSpPr>
        <p:spPr>
          <a:xfrm>
            <a:off x="6782648" y="4991100"/>
            <a:ext cx="4737600" cy="591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6" name="Google Shape;276;g2afb4816c80_0_229"/>
          <p:cNvSpPr/>
          <p:nvPr/>
        </p:nvSpPr>
        <p:spPr>
          <a:xfrm>
            <a:off x="6782648" y="4991100"/>
            <a:ext cx="4737600" cy="174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7" name="Google Shape;277;g2afb4816c80_0_229"/>
          <p:cNvSpPr/>
          <p:nvPr/>
        </p:nvSpPr>
        <p:spPr>
          <a:xfrm>
            <a:off x="6782648" y="4991100"/>
            <a:ext cx="4737600" cy="174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8" name="Google Shape;278;g2afb4816c80_0_229"/>
          <p:cNvSpPr/>
          <p:nvPr/>
        </p:nvSpPr>
        <p:spPr>
          <a:xfrm>
            <a:off x="6706438" y="4991100"/>
            <a:ext cx="4890000" cy="723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Marcellus"/>
              <a:buNone/>
            </a:pPr>
            <a:r>
              <a:rPr b="0" i="0" lang="en-US" sz="3600" u="none" cap="none" strike="noStrike">
                <a:solidFill>
                  <a:srgbClr val="0E0E0E"/>
                </a:solidFill>
                <a:latin typeface="Marcellus"/>
                <a:ea typeface="Marcellus"/>
                <a:cs typeface="Marcellus"/>
                <a:sym typeface="Marcellus"/>
              </a:rPr>
              <a:t>Eclipse</a:t>
            </a:r>
            <a:endParaRPr b="0" i="0" sz="3600" u="none" cap="none" strike="noStrike">
              <a:solidFill>
                <a:schemeClr val="dk1"/>
              </a:solidFill>
              <a:latin typeface="Calibri"/>
              <a:ea typeface="Calibri"/>
              <a:cs typeface="Calibri"/>
              <a:sym typeface="Calibri"/>
            </a:endParaRPr>
          </a:p>
        </p:txBody>
      </p:sp>
      <p:sp>
        <p:nvSpPr>
          <p:cNvPr id="279" name="Google Shape;279;g2afb4816c80_0_229"/>
          <p:cNvSpPr/>
          <p:nvPr/>
        </p:nvSpPr>
        <p:spPr>
          <a:xfrm>
            <a:off x="6714906" y="5765800"/>
            <a:ext cx="48732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Rare event causes unpredictable magic.</a:t>
            </a:r>
            <a:endParaRPr b="0" i="0" sz="3200" u="none" cap="none" strike="noStrike">
              <a:solidFill>
                <a:schemeClr val="dk1"/>
              </a:solidFill>
              <a:latin typeface="Calibri"/>
              <a:ea typeface="Calibri"/>
              <a:cs typeface="Calibri"/>
              <a:sym typeface="Calibri"/>
            </a:endParaRPr>
          </a:p>
        </p:txBody>
      </p:sp>
      <p:pic>
        <p:nvPicPr>
          <p:cNvPr descr=" " id="280" name="Google Shape;280;g2afb4816c80_0_229"/>
          <p:cNvPicPr preferRelativeResize="0"/>
          <p:nvPr/>
        </p:nvPicPr>
        <p:blipFill rotWithShape="1">
          <a:blip r:embed="rId9">
            <a:alphaModFix/>
          </a:blip>
          <a:srcRect b="0" l="0" r="0" t="0"/>
          <a:stretch/>
        </p:blipFill>
        <p:spPr>
          <a:xfrm>
            <a:off x="8338592" y="7137400"/>
            <a:ext cx="1625803" cy="1625600"/>
          </a:xfrm>
          <a:prstGeom prst="rect">
            <a:avLst/>
          </a:prstGeom>
          <a:noFill/>
          <a:ln>
            <a:noFill/>
          </a:ln>
        </p:spPr>
      </p:pic>
      <p:pic>
        <p:nvPicPr>
          <p:cNvPr descr=" " id="281" name="Google Shape;281;g2afb4816c80_0_229"/>
          <p:cNvPicPr preferRelativeResize="0"/>
          <p:nvPr/>
        </p:nvPicPr>
        <p:blipFill rotWithShape="1">
          <a:blip r:embed="rId11">
            <a:alphaModFix/>
          </a:blip>
          <a:srcRect b="0" l="0" r="0" t="0"/>
          <a:stretch/>
        </p:blipFill>
        <p:spPr>
          <a:xfrm>
            <a:off x="8541818" y="7340600"/>
            <a:ext cx="1192256" cy="1190414"/>
          </a:xfrm>
          <a:prstGeom prst="rect">
            <a:avLst/>
          </a:prstGeom>
          <a:noFill/>
          <a:ln>
            <a:noFill/>
          </a:ln>
        </p:spPr>
      </p:pic>
      <p:sp>
        <p:nvSpPr>
          <p:cNvPr id="282" name="Google Shape;282;g2afb4816c80_0_229"/>
          <p:cNvSpPr/>
          <p:nvPr/>
        </p:nvSpPr>
        <p:spPr>
          <a:xfrm>
            <a:off x="6782648" y="9169400"/>
            <a:ext cx="4737600" cy="174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3" name="Google Shape;283;g2afb4816c80_0_229"/>
          <p:cNvSpPr/>
          <p:nvPr/>
        </p:nvSpPr>
        <p:spPr>
          <a:xfrm>
            <a:off x="6782648" y="9169400"/>
            <a:ext cx="4737600" cy="174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4" name="Google Shape;284;g2afb4816c80_0_229"/>
          <p:cNvSpPr/>
          <p:nvPr/>
        </p:nvSpPr>
        <p:spPr>
          <a:xfrm>
            <a:off x="6706438" y="9169400"/>
            <a:ext cx="4890000" cy="723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Marcellus"/>
              <a:buNone/>
            </a:pPr>
            <a:r>
              <a:rPr b="0" i="0" lang="en-US" sz="3600" u="none" cap="none" strike="noStrike">
                <a:solidFill>
                  <a:srgbClr val="0E0E0E"/>
                </a:solidFill>
                <a:latin typeface="Marcellus"/>
                <a:ea typeface="Marcellus"/>
                <a:cs typeface="Marcellus"/>
                <a:sym typeface="Marcellus"/>
              </a:rPr>
              <a:t>Quest</a:t>
            </a:r>
            <a:endParaRPr b="0" i="0" sz="3600" u="none" cap="none" strike="noStrike">
              <a:solidFill>
                <a:schemeClr val="dk1"/>
              </a:solidFill>
              <a:latin typeface="Calibri"/>
              <a:ea typeface="Calibri"/>
              <a:cs typeface="Calibri"/>
              <a:sym typeface="Calibri"/>
            </a:endParaRPr>
          </a:p>
        </p:txBody>
      </p:sp>
      <p:sp>
        <p:nvSpPr>
          <p:cNvPr id="285" name="Google Shape;285;g2afb4816c80_0_229"/>
          <p:cNvSpPr/>
          <p:nvPr/>
        </p:nvSpPr>
        <p:spPr>
          <a:xfrm>
            <a:off x="6714906" y="9944100"/>
            <a:ext cx="48732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Adventurers seek immortal artifact.</a:t>
            </a:r>
            <a:endParaRPr b="0" i="0" sz="3200" u="none" cap="none" strike="noStrike">
              <a:solidFill>
                <a:schemeClr val="dk1"/>
              </a:solidFill>
              <a:latin typeface="Calibri"/>
              <a:ea typeface="Calibri"/>
              <a:cs typeface="Calibri"/>
              <a:sym typeface="Calibri"/>
            </a:endParaRPr>
          </a:p>
        </p:txBody>
      </p:sp>
      <p:sp>
        <p:nvSpPr>
          <p:cNvPr id="286" name="Google Shape;286;g2afb4816c80_0_229"/>
          <p:cNvSpPr/>
          <p:nvPr/>
        </p:nvSpPr>
        <p:spPr>
          <a:xfrm>
            <a:off x="12574572" y="3581400"/>
            <a:ext cx="5347500" cy="7632600"/>
          </a:xfrm>
          <a:prstGeom prst="rect">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7" name="Google Shape;287;g2afb4816c80_0_229"/>
          <p:cNvSpPr/>
          <p:nvPr/>
        </p:nvSpPr>
        <p:spPr>
          <a:xfrm>
            <a:off x="12879410" y="4991100"/>
            <a:ext cx="4737600" cy="591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8" name="Google Shape;288;g2afb4816c80_0_229"/>
          <p:cNvSpPr/>
          <p:nvPr/>
        </p:nvSpPr>
        <p:spPr>
          <a:xfrm>
            <a:off x="12879410" y="4991100"/>
            <a:ext cx="4737600" cy="174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9" name="Google Shape;289;g2afb4816c80_0_229"/>
          <p:cNvSpPr/>
          <p:nvPr/>
        </p:nvSpPr>
        <p:spPr>
          <a:xfrm>
            <a:off x="12879410" y="4991100"/>
            <a:ext cx="4737600" cy="174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0" name="Google Shape;290;g2afb4816c80_0_229"/>
          <p:cNvSpPr/>
          <p:nvPr/>
        </p:nvSpPr>
        <p:spPr>
          <a:xfrm>
            <a:off x="12803200" y="4991100"/>
            <a:ext cx="4890000" cy="723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Marcellus"/>
              <a:buNone/>
            </a:pPr>
            <a:r>
              <a:rPr b="0" i="0" lang="en-US" sz="3600" u="none" cap="none" strike="noStrike">
                <a:solidFill>
                  <a:srgbClr val="0E0E0E"/>
                </a:solidFill>
                <a:latin typeface="Marcellus"/>
                <a:ea typeface="Marcellus"/>
                <a:cs typeface="Marcellus"/>
                <a:sym typeface="Marcellus"/>
              </a:rPr>
              <a:t>Eclipse</a:t>
            </a:r>
            <a:endParaRPr b="0" i="0" sz="3600" u="none" cap="none" strike="noStrike">
              <a:solidFill>
                <a:schemeClr val="dk1"/>
              </a:solidFill>
              <a:latin typeface="Calibri"/>
              <a:ea typeface="Calibri"/>
              <a:cs typeface="Calibri"/>
              <a:sym typeface="Calibri"/>
            </a:endParaRPr>
          </a:p>
        </p:txBody>
      </p:sp>
      <p:sp>
        <p:nvSpPr>
          <p:cNvPr id="291" name="Google Shape;291;g2afb4816c80_0_229"/>
          <p:cNvSpPr/>
          <p:nvPr/>
        </p:nvSpPr>
        <p:spPr>
          <a:xfrm>
            <a:off x="12811668" y="5765800"/>
            <a:ext cx="48732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Rare event causes unpredictable magic.</a:t>
            </a:r>
            <a:endParaRPr b="0" i="0" sz="3200" u="none" cap="none" strike="noStrike">
              <a:solidFill>
                <a:schemeClr val="dk1"/>
              </a:solidFill>
              <a:latin typeface="Calibri"/>
              <a:ea typeface="Calibri"/>
              <a:cs typeface="Calibri"/>
              <a:sym typeface="Calibri"/>
            </a:endParaRPr>
          </a:p>
        </p:txBody>
      </p:sp>
      <p:pic>
        <p:nvPicPr>
          <p:cNvPr descr=" " id="292" name="Google Shape;292;g2afb4816c80_0_229"/>
          <p:cNvPicPr preferRelativeResize="0"/>
          <p:nvPr/>
        </p:nvPicPr>
        <p:blipFill rotWithShape="1">
          <a:blip r:embed="rId9">
            <a:alphaModFix/>
          </a:blip>
          <a:srcRect b="0" l="0" r="0" t="0"/>
          <a:stretch/>
        </p:blipFill>
        <p:spPr>
          <a:xfrm>
            <a:off x="14435354" y="7137400"/>
            <a:ext cx="1625803" cy="1625600"/>
          </a:xfrm>
          <a:prstGeom prst="rect">
            <a:avLst/>
          </a:prstGeom>
          <a:noFill/>
          <a:ln>
            <a:noFill/>
          </a:ln>
        </p:spPr>
      </p:pic>
      <p:pic>
        <p:nvPicPr>
          <p:cNvPr descr=" " id="293" name="Google Shape;293;g2afb4816c80_0_229"/>
          <p:cNvPicPr preferRelativeResize="0"/>
          <p:nvPr/>
        </p:nvPicPr>
        <p:blipFill rotWithShape="1">
          <a:blip r:embed="rId12">
            <a:alphaModFix/>
          </a:blip>
          <a:srcRect b="0" l="0" r="0" t="0"/>
          <a:stretch/>
        </p:blipFill>
        <p:spPr>
          <a:xfrm>
            <a:off x="14536942" y="7142162"/>
            <a:ext cx="1519452" cy="1519262"/>
          </a:xfrm>
          <a:prstGeom prst="rect">
            <a:avLst/>
          </a:prstGeom>
          <a:noFill/>
          <a:ln>
            <a:noFill/>
          </a:ln>
        </p:spPr>
      </p:pic>
      <p:sp>
        <p:nvSpPr>
          <p:cNvPr id="294" name="Google Shape;294;g2afb4816c80_0_229"/>
          <p:cNvSpPr/>
          <p:nvPr/>
        </p:nvSpPr>
        <p:spPr>
          <a:xfrm>
            <a:off x="12879410" y="9169400"/>
            <a:ext cx="4737600" cy="174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5" name="Google Shape;295;g2afb4816c80_0_229"/>
          <p:cNvSpPr/>
          <p:nvPr/>
        </p:nvSpPr>
        <p:spPr>
          <a:xfrm>
            <a:off x="12879410" y="9169400"/>
            <a:ext cx="4737600" cy="174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6" name="Google Shape;296;g2afb4816c80_0_229"/>
          <p:cNvSpPr/>
          <p:nvPr/>
        </p:nvSpPr>
        <p:spPr>
          <a:xfrm>
            <a:off x="12803200" y="9169400"/>
            <a:ext cx="4890000" cy="723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Marcellus"/>
              <a:buNone/>
            </a:pPr>
            <a:r>
              <a:rPr b="0" i="0" lang="en-US" sz="3600" u="none" cap="none" strike="noStrike">
                <a:solidFill>
                  <a:srgbClr val="0E0E0E"/>
                </a:solidFill>
                <a:latin typeface="Marcellus"/>
                <a:ea typeface="Marcellus"/>
                <a:cs typeface="Marcellus"/>
                <a:sym typeface="Marcellus"/>
              </a:rPr>
              <a:t>Quest</a:t>
            </a:r>
            <a:endParaRPr b="0" i="0" sz="3600" u="none" cap="none" strike="noStrike">
              <a:solidFill>
                <a:schemeClr val="dk1"/>
              </a:solidFill>
              <a:latin typeface="Calibri"/>
              <a:ea typeface="Calibri"/>
              <a:cs typeface="Calibri"/>
              <a:sym typeface="Calibri"/>
            </a:endParaRPr>
          </a:p>
        </p:txBody>
      </p:sp>
      <p:sp>
        <p:nvSpPr>
          <p:cNvPr id="297" name="Google Shape;297;g2afb4816c80_0_229"/>
          <p:cNvSpPr/>
          <p:nvPr/>
        </p:nvSpPr>
        <p:spPr>
          <a:xfrm>
            <a:off x="12811668" y="9944100"/>
            <a:ext cx="48732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Adventurers seek immortal artifact.</a:t>
            </a:r>
            <a:endParaRPr b="0" i="0" sz="3200" u="none" cap="none" strike="noStrike">
              <a:solidFill>
                <a:schemeClr val="dk1"/>
              </a:solidFill>
              <a:latin typeface="Calibri"/>
              <a:ea typeface="Calibri"/>
              <a:cs typeface="Calibri"/>
              <a:sym typeface="Calibri"/>
            </a:endParaRPr>
          </a:p>
        </p:txBody>
      </p:sp>
      <p:sp>
        <p:nvSpPr>
          <p:cNvPr id="298" name="Google Shape;298;g2afb4816c80_0_229"/>
          <p:cNvSpPr/>
          <p:nvPr/>
        </p:nvSpPr>
        <p:spPr>
          <a:xfrm>
            <a:off x="18671334" y="3581400"/>
            <a:ext cx="5347500" cy="7632600"/>
          </a:xfrm>
          <a:prstGeom prst="rect">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9" name="Google Shape;299;g2afb4816c80_0_229"/>
          <p:cNvSpPr/>
          <p:nvPr/>
        </p:nvSpPr>
        <p:spPr>
          <a:xfrm>
            <a:off x="18976172" y="4991100"/>
            <a:ext cx="4737600" cy="591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0" name="Google Shape;300;g2afb4816c80_0_229"/>
          <p:cNvSpPr/>
          <p:nvPr/>
        </p:nvSpPr>
        <p:spPr>
          <a:xfrm>
            <a:off x="18976172" y="4991100"/>
            <a:ext cx="4737600" cy="174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1" name="Google Shape;301;g2afb4816c80_0_229"/>
          <p:cNvSpPr/>
          <p:nvPr/>
        </p:nvSpPr>
        <p:spPr>
          <a:xfrm>
            <a:off x="18976172" y="4991100"/>
            <a:ext cx="4737600" cy="174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2" name="Google Shape;302;g2afb4816c80_0_229"/>
          <p:cNvSpPr/>
          <p:nvPr/>
        </p:nvSpPr>
        <p:spPr>
          <a:xfrm>
            <a:off x="18899962" y="4991100"/>
            <a:ext cx="4890000" cy="723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Marcellus"/>
              <a:buNone/>
            </a:pPr>
            <a:r>
              <a:rPr b="0" i="0" lang="en-US" sz="3600" u="none" cap="none" strike="noStrike">
                <a:solidFill>
                  <a:srgbClr val="0E0E0E"/>
                </a:solidFill>
                <a:latin typeface="Marcellus"/>
                <a:ea typeface="Marcellus"/>
                <a:cs typeface="Marcellus"/>
                <a:sym typeface="Marcellus"/>
              </a:rPr>
              <a:t>Eclipse</a:t>
            </a:r>
            <a:endParaRPr b="0" i="0" sz="3600" u="none" cap="none" strike="noStrike">
              <a:solidFill>
                <a:schemeClr val="dk1"/>
              </a:solidFill>
              <a:latin typeface="Calibri"/>
              <a:ea typeface="Calibri"/>
              <a:cs typeface="Calibri"/>
              <a:sym typeface="Calibri"/>
            </a:endParaRPr>
          </a:p>
        </p:txBody>
      </p:sp>
      <p:sp>
        <p:nvSpPr>
          <p:cNvPr id="303" name="Google Shape;303;g2afb4816c80_0_229"/>
          <p:cNvSpPr/>
          <p:nvPr/>
        </p:nvSpPr>
        <p:spPr>
          <a:xfrm>
            <a:off x="18908430" y="5765800"/>
            <a:ext cx="48732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Rare event causes unpredictable magic.</a:t>
            </a:r>
            <a:endParaRPr b="0" i="0" sz="3200" u="none" cap="none" strike="noStrike">
              <a:solidFill>
                <a:schemeClr val="dk1"/>
              </a:solidFill>
              <a:latin typeface="Calibri"/>
              <a:ea typeface="Calibri"/>
              <a:cs typeface="Calibri"/>
              <a:sym typeface="Calibri"/>
            </a:endParaRPr>
          </a:p>
        </p:txBody>
      </p:sp>
      <p:pic>
        <p:nvPicPr>
          <p:cNvPr descr=" " id="304" name="Google Shape;304;g2afb4816c80_0_229"/>
          <p:cNvPicPr preferRelativeResize="0"/>
          <p:nvPr/>
        </p:nvPicPr>
        <p:blipFill rotWithShape="1">
          <a:blip r:embed="rId9">
            <a:alphaModFix/>
          </a:blip>
          <a:srcRect b="0" l="0" r="0" t="0"/>
          <a:stretch/>
        </p:blipFill>
        <p:spPr>
          <a:xfrm>
            <a:off x="20532116" y="7137400"/>
            <a:ext cx="1625803" cy="1625600"/>
          </a:xfrm>
          <a:prstGeom prst="rect">
            <a:avLst/>
          </a:prstGeom>
          <a:noFill/>
          <a:ln>
            <a:noFill/>
          </a:ln>
        </p:spPr>
      </p:pic>
      <p:pic>
        <p:nvPicPr>
          <p:cNvPr descr=" " id="305" name="Google Shape;305;g2afb4816c80_0_229"/>
          <p:cNvPicPr preferRelativeResize="0"/>
          <p:nvPr/>
        </p:nvPicPr>
        <p:blipFill rotWithShape="1">
          <a:blip r:embed="rId13">
            <a:alphaModFix/>
          </a:blip>
          <a:srcRect b="0" l="0" r="0" t="0"/>
          <a:stretch/>
        </p:blipFill>
        <p:spPr>
          <a:xfrm>
            <a:off x="20599860" y="7137400"/>
            <a:ext cx="1490319" cy="1625600"/>
          </a:xfrm>
          <a:prstGeom prst="rect">
            <a:avLst/>
          </a:prstGeom>
          <a:noFill/>
          <a:ln>
            <a:noFill/>
          </a:ln>
        </p:spPr>
      </p:pic>
      <p:sp>
        <p:nvSpPr>
          <p:cNvPr id="306" name="Google Shape;306;g2afb4816c80_0_229"/>
          <p:cNvSpPr/>
          <p:nvPr/>
        </p:nvSpPr>
        <p:spPr>
          <a:xfrm>
            <a:off x="18976172" y="9169400"/>
            <a:ext cx="4737600" cy="174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7" name="Google Shape;307;g2afb4816c80_0_229"/>
          <p:cNvSpPr/>
          <p:nvPr/>
        </p:nvSpPr>
        <p:spPr>
          <a:xfrm>
            <a:off x="18976172" y="9169400"/>
            <a:ext cx="4737600" cy="174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8" name="Google Shape;308;g2afb4816c80_0_229"/>
          <p:cNvSpPr/>
          <p:nvPr/>
        </p:nvSpPr>
        <p:spPr>
          <a:xfrm>
            <a:off x="18899962" y="9169400"/>
            <a:ext cx="4890000" cy="723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Marcellus"/>
              <a:buNone/>
            </a:pPr>
            <a:r>
              <a:rPr b="0" i="0" lang="en-US" sz="3600" u="none" cap="none" strike="noStrike">
                <a:solidFill>
                  <a:srgbClr val="0E0E0E"/>
                </a:solidFill>
                <a:latin typeface="Marcellus"/>
                <a:ea typeface="Marcellus"/>
                <a:cs typeface="Marcellus"/>
                <a:sym typeface="Marcellus"/>
              </a:rPr>
              <a:t>Quest</a:t>
            </a:r>
            <a:endParaRPr b="0" i="0" sz="3600" u="none" cap="none" strike="noStrike">
              <a:solidFill>
                <a:schemeClr val="dk1"/>
              </a:solidFill>
              <a:latin typeface="Calibri"/>
              <a:ea typeface="Calibri"/>
              <a:cs typeface="Calibri"/>
              <a:sym typeface="Calibri"/>
            </a:endParaRPr>
          </a:p>
        </p:txBody>
      </p:sp>
      <p:sp>
        <p:nvSpPr>
          <p:cNvPr id="309" name="Google Shape;309;g2afb4816c80_0_229"/>
          <p:cNvSpPr/>
          <p:nvPr/>
        </p:nvSpPr>
        <p:spPr>
          <a:xfrm>
            <a:off x="18908430" y="9944100"/>
            <a:ext cx="48732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Adventurers seek immortal artifact.</a:t>
            </a:r>
            <a:endParaRPr b="0" i="0" sz="3200" u="none" cap="none" strike="noStrike">
              <a:solidFill>
                <a:schemeClr val="dk1"/>
              </a:solidFill>
              <a:latin typeface="Calibri"/>
              <a:ea typeface="Calibri"/>
              <a:cs typeface="Calibri"/>
              <a:sym typeface="Calibri"/>
            </a:endParaRPr>
          </a:p>
        </p:txBody>
      </p:sp>
      <p:sp>
        <p:nvSpPr>
          <p:cNvPr id="310" name="Google Shape;310;g2afb4816c80_0_229"/>
          <p:cNvSpPr/>
          <p:nvPr/>
        </p:nvSpPr>
        <p:spPr>
          <a:xfrm>
            <a:off x="1994149" y="2146300"/>
            <a:ext cx="2133900" cy="2133600"/>
          </a:xfrm>
          <a:prstGeom prst="roundRect">
            <a:avLst>
              <a:gd fmla="val 198429" name="adj"/>
            </a:avLst>
          </a:prstGeom>
          <a:solidFill>
            <a:srgbClr val="000000"/>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1" name="Google Shape;311;g2afb4816c80_0_229"/>
          <p:cNvSpPr/>
          <p:nvPr/>
        </p:nvSpPr>
        <p:spPr>
          <a:xfrm>
            <a:off x="2826103" y="2578100"/>
            <a:ext cx="8088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Marcellus"/>
              <a:buNone/>
            </a:pPr>
            <a:r>
              <a:rPr b="0" i="0" lang="en-US" sz="8000" u="none" cap="none" strike="noStrike">
                <a:solidFill>
                  <a:srgbClr val="FFFFFF"/>
                </a:solidFill>
                <a:latin typeface="Marcellus"/>
                <a:ea typeface="Marcellus"/>
                <a:cs typeface="Marcellus"/>
                <a:sym typeface="Marcellus"/>
              </a:rPr>
              <a:t>S</a:t>
            </a:r>
            <a:endParaRPr b="0" i="0" sz="8000" u="none" cap="none" strike="noStrike">
              <a:solidFill>
                <a:schemeClr val="dk1"/>
              </a:solidFill>
              <a:latin typeface="Calibri"/>
              <a:ea typeface="Calibri"/>
              <a:cs typeface="Calibri"/>
              <a:sym typeface="Calibri"/>
            </a:endParaRPr>
          </a:p>
        </p:txBody>
      </p:sp>
      <p:sp>
        <p:nvSpPr>
          <p:cNvPr id="312" name="Google Shape;312;g2afb4816c80_0_229"/>
          <p:cNvSpPr/>
          <p:nvPr/>
        </p:nvSpPr>
        <p:spPr>
          <a:xfrm>
            <a:off x="8090911" y="2146300"/>
            <a:ext cx="2133900" cy="2133600"/>
          </a:xfrm>
          <a:prstGeom prst="roundRect">
            <a:avLst>
              <a:gd fmla="val 198429" name="adj"/>
            </a:avLst>
          </a:prstGeom>
          <a:solidFill>
            <a:srgbClr val="000000"/>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3" name="Google Shape;313;g2afb4816c80_0_229"/>
          <p:cNvSpPr/>
          <p:nvPr/>
        </p:nvSpPr>
        <p:spPr>
          <a:xfrm>
            <a:off x="8637080" y="2578100"/>
            <a:ext cx="13803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Marcellus"/>
              <a:buNone/>
            </a:pPr>
            <a:r>
              <a:rPr b="0" i="0" lang="en-US" sz="8000" u="none" cap="none" strike="noStrike">
                <a:solidFill>
                  <a:srgbClr val="FFFFFF"/>
                </a:solidFill>
                <a:latin typeface="Marcellus"/>
                <a:ea typeface="Marcellus"/>
                <a:cs typeface="Marcellus"/>
                <a:sym typeface="Marcellus"/>
              </a:rPr>
              <a:t>W</a:t>
            </a:r>
            <a:endParaRPr b="0" i="0" sz="8000" u="none" cap="none" strike="noStrike">
              <a:solidFill>
                <a:schemeClr val="dk1"/>
              </a:solidFill>
              <a:latin typeface="Calibri"/>
              <a:ea typeface="Calibri"/>
              <a:cs typeface="Calibri"/>
              <a:sym typeface="Calibri"/>
            </a:endParaRPr>
          </a:p>
        </p:txBody>
      </p:sp>
      <p:sp>
        <p:nvSpPr>
          <p:cNvPr id="314" name="Google Shape;314;g2afb4816c80_0_229"/>
          <p:cNvSpPr/>
          <p:nvPr/>
        </p:nvSpPr>
        <p:spPr>
          <a:xfrm>
            <a:off x="14187673" y="2146300"/>
            <a:ext cx="2133900" cy="2133600"/>
          </a:xfrm>
          <a:prstGeom prst="roundRect">
            <a:avLst>
              <a:gd fmla="val 198429" name="adj"/>
            </a:avLst>
          </a:prstGeom>
          <a:solidFill>
            <a:srgbClr val="000000"/>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5" name="Google Shape;315;g2afb4816c80_0_229"/>
          <p:cNvSpPr/>
          <p:nvPr/>
        </p:nvSpPr>
        <p:spPr>
          <a:xfrm>
            <a:off x="14841805" y="2578100"/>
            <a:ext cx="11643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Marcellus"/>
              <a:buNone/>
            </a:pPr>
            <a:r>
              <a:rPr b="0" i="0" lang="en-US" sz="8000" u="none" cap="none" strike="noStrike">
                <a:solidFill>
                  <a:srgbClr val="FFFFFF"/>
                </a:solidFill>
                <a:latin typeface="Marcellus"/>
                <a:ea typeface="Marcellus"/>
                <a:cs typeface="Marcellus"/>
                <a:sym typeface="Marcellus"/>
              </a:rPr>
              <a:t>O</a:t>
            </a:r>
            <a:endParaRPr b="0" i="0" sz="8000" u="none" cap="none" strike="noStrike">
              <a:solidFill>
                <a:schemeClr val="dk1"/>
              </a:solidFill>
              <a:latin typeface="Calibri"/>
              <a:ea typeface="Calibri"/>
              <a:cs typeface="Calibri"/>
              <a:sym typeface="Calibri"/>
            </a:endParaRPr>
          </a:p>
        </p:txBody>
      </p:sp>
      <p:sp>
        <p:nvSpPr>
          <p:cNvPr id="316" name="Google Shape;316;g2afb4816c80_0_229"/>
          <p:cNvSpPr/>
          <p:nvPr/>
        </p:nvSpPr>
        <p:spPr>
          <a:xfrm>
            <a:off x="20284435" y="2146300"/>
            <a:ext cx="2133900" cy="2133600"/>
          </a:xfrm>
          <a:prstGeom prst="roundRect">
            <a:avLst>
              <a:gd fmla="val 198429" name="adj"/>
            </a:avLst>
          </a:prstGeom>
          <a:solidFill>
            <a:srgbClr val="000000"/>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7" name="Google Shape;317;g2afb4816c80_0_229"/>
          <p:cNvSpPr/>
          <p:nvPr/>
        </p:nvSpPr>
        <p:spPr>
          <a:xfrm>
            <a:off x="21046530" y="2578100"/>
            <a:ext cx="9483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Marcellus"/>
              <a:buNone/>
            </a:pPr>
            <a:r>
              <a:rPr b="0" i="0" lang="en-US" sz="8000" u="none" cap="none" strike="noStrike">
                <a:solidFill>
                  <a:srgbClr val="FFFFFF"/>
                </a:solidFill>
                <a:latin typeface="Marcellus"/>
                <a:ea typeface="Marcellus"/>
                <a:cs typeface="Marcellus"/>
                <a:sym typeface="Marcellus"/>
              </a:rPr>
              <a:t>T</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BFBFB"/>
        </a:solidFill>
      </p:bgPr>
    </p:bg>
    <p:spTree>
      <p:nvGrpSpPr>
        <p:cNvPr id="322" name="Shape 322"/>
        <p:cNvGrpSpPr/>
        <p:nvPr/>
      </p:nvGrpSpPr>
      <p:grpSpPr>
        <a:xfrm>
          <a:off x="0" y="0"/>
          <a:ext cx="0" cy="0"/>
          <a:chOff x="0" y="0"/>
          <a:chExt cx="0" cy="0"/>
        </a:xfrm>
      </p:grpSpPr>
      <p:pic>
        <p:nvPicPr>
          <p:cNvPr descr=" " id="323" name="Google Shape;323;g2afb4816c80_0_296"/>
          <p:cNvPicPr preferRelativeResize="0"/>
          <p:nvPr/>
        </p:nvPicPr>
        <p:blipFill rotWithShape="1">
          <a:blip r:embed="rId3">
            <a:alphaModFix/>
          </a:blip>
          <a:srcRect b="0" l="0" r="0" t="0"/>
          <a:stretch/>
        </p:blipFill>
        <p:spPr>
          <a:xfrm>
            <a:off x="20627378" y="-698500"/>
            <a:ext cx="4547168" cy="4546600"/>
          </a:xfrm>
          <a:prstGeom prst="rect">
            <a:avLst/>
          </a:prstGeom>
          <a:noFill/>
          <a:ln>
            <a:noFill/>
          </a:ln>
        </p:spPr>
      </p:pic>
      <p:pic>
        <p:nvPicPr>
          <p:cNvPr descr=" " id="324" name="Google Shape;324;g2afb4816c80_0_296"/>
          <p:cNvPicPr preferRelativeResize="0"/>
          <p:nvPr/>
        </p:nvPicPr>
        <p:blipFill rotWithShape="1">
          <a:blip r:embed="rId4">
            <a:alphaModFix/>
          </a:blip>
          <a:srcRect b="0" l="0" r="0" t="0"/>
          <a:stretch/>
        </p:blipFill>
        <p:spPr>
          <a:xfrm>
            <a:off x="419152" y="7569200"/>
            <a:ext cx="5995149" cy="5829300"/>
          </a:xfrm>
          <a:prstGeom prst="rect">
            <a:avLst/>
          </a:prstGeom>
          <a:noFill/>
          <a:ln>
            <a:noFill/>
          </a:ln>
        </p:spPr>
      </p:pic>
      <p:sp>
        <p:nvSpPr>
          <p:cNvPr id="325" name="Google Shape;325;g2afb4816c80_0_29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26" name="Google Shape;326;g2afb4816c80_0_296"/>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327" name="Google Shape;327;g2afb4816c80_0_296"/>
          <p:cNvPicPr preferRelativeResize="0"/>
          <p:nvPr/>
        </p:nvPicPr>
        <p:blipFill rotWithShape="1">
          <a:blip r:embed="rId6">
            <a:alphaModFix/>
          </a:blip>
          <a:srcRect b="0" l="0" r="0" t="0"/>
          <a:stretch/>
        </p:blipFill>
        <p:spPr>
          <a:xfrm>
            <a:off x="17286861" y="787400"/>
            <a:ext cx="6084060" cy="12369800"/>
          </a:xfrm>
          <a:prstGeom prst="rect">
            <a:avLst/>
          </a:prstGeom>
          <a:noFill/>
          <a:ln>
            <a:noFill/>
          </a:ln>
        </p:spPr>
      </p:pic>
      <p:sp>
        <p:nvSpPr>
          <p:cNvPr id="328" name="Google Shape;328;g2afb4816c80_0_296"/>
          <p:cNvSpPr/>
          <p:nvPr/>
        </p:nvSpPr>
        <p:spPr>
          <a:xfrm>
            <a:off x="7786073" y="1930400"/>
            <a:ext cx="6528600" cy="1879500"/>
          </a:xfrm>
          <a:prstGeom prst="rect">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9" name="Google Shape;329;g2afb4816c80_0_296"/>
          <p:cNvSpPr/>
          <p:nvPr/>
        </p:nvSpPr>
        <p:spPr>
          <a:xfrm>
            <a:off x="8548168" y="2235200"/>
            <a:ext cx="53430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Marcellus"/>
              <a:buNone/>
            </a:pPr>
            <a:r>
              <a:rPr b="0" i="0" lang="en-US" sz="8000" u="none" cap="none" strike="noStrike">
                <a:solidFill>
                  <a:srgbClr val="FFFFFF"/>
                </a:solidFill>
                <a:latin typeface="Marcellus"/>
                <a:ea typeface="Marcellus"/>
                <a:cs typeface="Marcellus"/>
                <a:sym typeface="Marcellus"/>
              </a:rPr>
              <a:t>Some Data</a:t>
            </a:r>
            <a:endParaRPr b="0" i="0" sz="8000" u="none" cap="none" strike="noStrike">
              <a:solidFill>
                <a:schemeClr val="dk1"/>
              </a:solidFill>
              <a:latin typeface="Calibri"/>
              <a:ea typeface="Calibri"/>
              <a:cs typeface="Calibri"/>
              <a:sym typeface="Calibri"/>
            </a:endParaRPr>
          </a:p>
        </p:txBody>
      </p:sp>
      <p:sp>
        <p:nvSpPr>
          <p:cNvPr id="330" name="Google Shape;330;g2afb4816c80_0_296"/>
          <p:cNvSpPr/>
          <p:nvPr/>
        </p:nvSpPr>
        <p:spPr>
          <a:xfrm>
            <a:off x="7900387" y="5029200"/>
            <a:ext cx="8573700" cy="7188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1" name="Google Shape;331;g2afb4816c80_0_296"/>
          <p:cNvSpPr/>
          <p:nvPr/>
        </p:nvSpPr>
        <p:spPr>
          <a:xfrm>
            <a:off x="7900387" y="5029200"/>
            <a:ext cx="8573700" cy="1879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2" name="Google Shape;332;g2afb4816c80_0_296"/>
          <p:cNvSpPr/>
          <p:nvPr/>
        </p:nvSpPr>
        <p:spPr>
          <a:xfrm>
            <a:off x="7900387" y="5029200"/>
            <a:ext cx="3734400" cy="1879500"/>
          </a:xfrm>
          <a:prstGeom prst="rect">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3" name="Google Shape;333;g2afb4816c80_0_296"/>
          <p:cNvSpPr/>
          <p:nvPr/>
        </p:nvSpPr>
        <p:spPr>
          <a:xfrm>
            <a:off x="8662483" y="5334000"/>
            <a:ext cx="25488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Marcellus"/>
              <a:buNone/>
            </a:pPr>
            <a:r>
              <a:rPr b="0" i="0" lang="en-US" sz="8000" u="none" cap="none" strike="noStrike">
                <a:solidFill>
                  <a:srgbClr val="FFFFFF"/>
                </a:solidFill>
                <a:latin typeface="Marcellus"/>
                <a:ea typeface="Marcellus"/>
                <a:cs typeface="Marcellus"/>
                <a:sym typeface="Marcellus"/>
              </a:rPr>
              <a:t>70%</a:t>
            </a:r>
            <a:endParaRPr b="0" i="0" sz="8000" u="none" cap="none" strike="noStrike">
              <a:solidFill>
                <a:schemeClr val="dk1"/>
              </a:solidFill>
              <a:latin typeface="Calibri"/>
              <a:ea typeface="Calibri"/>
              <a:cs typeface="Calibri"/>
              <a:sym typeface="Calibri"/>
            </a:endParaRPr>
          </a:p>
        </p:txBody>
      </p:sp>
      <p:sp>
        <p:nvSpPr>
          <p:cNvPr id="334" name="Google Shape;334;g2afb4816c80_0_296"/>
          <p:cNvSpPr/>
          <p:nvPr/>
        </p:nvSpPr>
        <p:spPr>
          <a:xfrm>
            <a:off x="11837880" y="5149850"/>
            <a:ext cx="4636200" cy="1638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5" name="Google Shape;335;g2afb4816c80_0_296"/>
          <p:cNvSpPr/>
          <p:nvPr/>
        </p:nvSpPr>
        <p:spPr>
          <a:xfrm>
            <a:off x="11837880" y="5149850"/>
            <a:ext cx="47886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Marcellus"/>
              <a:buNone/>
            </a:pPr>
            <a:r>
              <a:rPr b="0" i="0" lang="en-US" sz="3600" u="none" cap="none" strike="noStrike">
                <a:solidFill>
                  <a:srgbClr val="0E0E0E"/>
                </a:solidFill>
                <a:latin typeface="Marcellus"/>
                <a:ea typeface="Marcellus"/>
                <a:cs typeface="Marcellus"/>
                <a:sym typeface="Marcellus"/>
              </a:rPr>
              <a:t>Enchanted Creatures</a:t>
            </a:r>
            <a:endParaRPr b="0" i="0" sz="3600" u="none" cap="none" strike="noStrike">
              <a:solidFill>
                <a:schemeClr val="dk1"/>
              </a:solidFill>
              <a:latin typeface="Calibri"/>
              <a:ea typeface="Calibri"/>
              <a:cs typeface="Calibri"/>
              <a:sym typeface="Calibri"/>
            </a:endParaRPr>
          </a:p>
        </p:txBody>
      </p:sp>
      <p:sp>
        <p:nvSpPr>
          <p:cNvPr id="336" name="Google Shape;336;g2afb4816c80_0_296"/>
          <p:cNvSpPr/>
          <p:nvPr/>
        </p:nvSpPr>
        <p:spPr>
          <a:xfrm>
            <a:off x="11837880" y="5822950"/>
            <a:ext cx="47715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possess the ability to cast spells.</a:t>
            </a:r>
            <a:endParaRPr b="0" i="0" sz="3200" u="none" cap="none" strike="noStrike">
              <a:solidFill>
                <a:schemeClr val="dk1"/>
              </a:solidFill>
              <a:latin typeface="Calibri"/>
              <a:ea typeface="Calibri"/>
              <a:cs typeface="Calibri"/>
              <a:sym typeface="Calibri"/>
            </a:endParaRPr>
          </a:p>
        </p:txBody>
      </p:sp>
      <p:sp>
        <p:nvSpPr>
          <p:cNvPr id="337" name="Google Shape;337;g2afb4816c80_0_296"/>
          <p:cNvSpPr/>
          <p:nvPr/>
        </p:nvSpPr>
        <p:spPr>
          <a:xfrm>
            <a:off x="7900387" y="7518400"/>
            <a:ext cx="8573700" cy="2209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8" name="Google Shape;338;g2afb4816c80_0_296"/>
          <p:cNvSpPr/>
          <p:nvPr/>
        </p:nvSpPr>
        <p:spPr>
          <a:xfrm>
            <a:off x="7900387" y="7683500"/>
            <a:ext cx="3797700" cy="1879500"/>
          </a:xfrm>
          <a:prstGeom prst="rect">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9" name="Google Shape;339;g2afb4816c80_0_296"/>
          <p:cNvSpPr/>
          <p:nvPr/>
        </p:nvSpPr>
        <p:spPr>
          <a:xfrm>
            <a:off x="8662483" y="7988300"/>
            <a:ext cx="26124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Marcellus"/>
              <a:buNone/>
            </a:pPr>
            <a:r>
              <a:rPr b="0" i="0" lang="en-US" sz="8000" u="none" cap="none" strike="noStrike">
                <a:solidFill>
                  <a:srgbClr val="FFFFFF"/>
                </a:solidFill>
                <a:latin typeface="Marcellus"/>
                <a:ea typeface="Marcellus"/>
                <a:cs typeface="Marcellus"/>
                <a:sym typeface="Marcellus"/>
              </a:rPr>
              <a:t>60%</a:t>
            </a:r>
            <a:endParaRPr b="0" i="0" sz="8000" u="none" cap="none" strike="noStrike">
              <a:solidFill>
                <a:schemeClr val="dk1"/>
              </a:solidFill>
              <a:latin typeface="Calibri"/>
              <a:ea typeface="Calibri"/>
              <a:cs typeface="Calibri"/>
              <a:sym typeface="Calibri"/>
            </a:endParaRPr>
          </a:p>
        </p:txBody>
      </p:sp>
      <p:sp>
        <p:nvSpPr>
          <p:cNvPr id="340" name="Google Shape;340;g2afb4816c80_0_296"/>
          <p:cNvSpPr/>
          <p:nvPr/>
        </p:nvSpPr>
        <p:spPr>
          <a:xfrm>
            <a:off x="11901387" y="7518400"/>
            <a:ext cx="4572600" cy="2209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1" name="Google Shape;341;g2afb4816c80_0_296"/>
          <p:cNvSpPr/>
          <p:nvPr/>
        </p:nvSpPr>
        <p:spPr>
          <a:xfrm>
            <a:off x="11901387" y="7518400"/>
            <a:ext cx="4725000" cy="1295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Marcellus"/>
              <a:buNone/>
            </a:pPr>
            <a:r>
              <a:rPr b="0" i="0" lang="en-US" sz="3600" u="none" cap="none" strike="noStrike">
                <a:solidFill>
                  <a:srgbClr val="0E0E0E"/>
                </a:solidFill>
                <a:latin typeface="Marcellus"/>
                <a:ea typeface="Marcellus"/>
                <a:cs typeface="Marcellus"/>
                <a:sym typeface="Marcellus"/>
              </a:rPr>
              <a:t>Magic-Wielding Individuals</a:t>
            </a:r>
            <a:endParaRPr b="0" i="0" sz="3600" u="none" cap="none" strike="noStrike">
              <a:solidFill>
                <a:schemeClr val="dk1"/>
              </a:solidFill>
              <a:latin typeface="Calibri"/>
              <a:ea typeface="Calibri"/>
              <a:cs typeface="Calibri"/>
              <a:sym typeface="Calibri"/>
            </a:endParaRPr>
          </a:p>
        </p:txBody>
      </p:sp>
      <p:sp>
        <p:nvSpPr>
          <p:cNvPr id="342" name="Google Shape;342;g2afb4816c80_0_296"/>
          <p:cNvSpPr/>
          <p:nvPr/>
        </p:nvSpPr>
        <p:spPr>
          <a:xfrm>
            <a:off x="11901387" y="8763000"/>
            <a:ext cx="47082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practice the art of illusions.</a:t>
            </a:r>
            <a:endParaRPr b="0" i="0" sz="3200" u="none" cap="none" strike="noStrike">
              <a:solidFill>
                <a:schemeClr val="dk1"/>
              </a:solidFill>
              <a:latin typeface="Calibri"/>
              <a:ea typeface="Calibri"/>
              <a:cs typeface="Calibri"/>
              <a:sym typeface="Calibri"/>
            </a:endParaRPr>
          </a:p>
        </p:txBody>
      </p:sp>
      <p:sp>
        <p:nvSpPr>
          <p:cNvPr id="343" name="Google Shape;343;g2afb4816c80_0_296"/>
          <p:cNvSpPr/>
          <p:nvPr/>
        </p:nvSpPr>
        <p:spPr>
          <a:xfrm>
            <a:off x="7900387" y="10337800"/>
            <a:ext cx="8573700" cy="1879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4" name="Google Shape;344;g2afb4816c80_0_296"/>
          <p:cNvSpPr/>
          <p:nvPr/>
        </p:nvSpPr>
        <p:spPr>
          <a:xfrm>
            <a:off x="7900387" y="10337800"/>
            <a:ext cx="3797700" cy="1879500"/>
          </a:xfrm>
          <a:prstGeom prst="rect">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5" name="Google Shape;345;g2afb4816c80_0_296"/>
          <p:cNvSpPr/>
          <p:nvPr/>
        </p:nvSpPr>
        <p:spPr>
          <a:xfrm>
            <a:off x="8662483" y="10642600"/>
            <a:ext cx="26124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Marcellus"/>
              <a:buNone/>
            </a:pPr>
            <a:r>
              <a:rPr b="0" i="0" lang="en-US" sz="8000" u="none" cap="none" strike="noStrike">
                <a:solidFill>
                  <a:srgbClr val="FFFFFF"/>
                </a:solidFill>
                <a:latin typeface="Marcellus"/>
                <a:ea typeface="Marcellus"/>
                <a:cs typeface="Marcellus"/>
                <a:sym typeface="Marcellus"/>
              </a:rPr>
              <a:t>90%</a:t>
            </a:r>
            <a:endParaRPr b="0" i="0" sz="8000" u="none" cap="none" strike="noStrike">
              <a:solidFill>
                <a:schemeClr val="dk1"/>
              </a:solidFill>
              <a:latin typeface="Calibri"/>
              <a:ea typeface="Calibri"/>
              <a:cs typeface="Calibri"/>
              <a:sym typeface="Calibri"/>
            </a:endParaRPr>
          </a:p>
        </p:txBody>
      </p:sp>
      <p:sp>
        <p:nvSpPr>
          <p:cNvPr id="346" name="Google Shape;346;g2afb4816c80_0_296"/>
          <p:cNvSpPr/>
          <p:nvPr/>
        </p:nvSpPr>
        <p:spPr>
          <a:xfrm>
            <a:off x="11901387" y="10458450"/>
            <a:ext cx="4572600" cy="1638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7" name="Google Shape;347;g2afb4816c80_0_296"/>
          <p:cNvSpPr/>
          <p:nvPr/>
        </p:nvSpPr>
        <p:spPr>
          <a:xfrm>
            <a:off x="11901387" y="10458450"/>
            <a:ext cx="47250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Marcellus"/>
              <a:buNone/>
            </a:pPr>
            <a:r>
              <a:rPr b="0" i="0" lang="en-US" sz="3600" u="none" cap="none" strike="noStrike">
                <a:solidFill>
                  <a:srgbClr val="0E0E0E"/>
                </a:solidFill>
                <a:latin typeface="Marcellus"/>
                <a:ea typeface="Marcellus"/>
                <a:cs typeface="Marcellus"/>
                <a:sym typeface="Marcellus"/>
              </a:rPr>
              <a:t>Spells Cast</a:t>
            </a:r>
            <a:endParaRPr b="0" i="0" sz="3600" u="none" cap="none" strike="noStrike">
              <a:solidFill>
                <a:schemeClr val="dk1"/>
              </a:solidFill>
              <a:latin typeface="Calibri"/>
              <a:ea typeface="Calibri"/>
              <a:cs typeface="Calibri"/>
              <a:sym typeface="Calibri"/>
            </a:endParaRPr>
          </a:p>
        </p:txBody>
      </p:sp>
      <p:sp>
        <p:nvSpPr>
          <p:cNvPr id="348" name="Google Shape;348;g2afb4816c80_0_296"/>
          <p:cNvSpPr/>
          <p:nvPr/>
        </p:nvSpPr>
        <p:spPr>
          <a:xfrm>
            <a:off x="11901387" y="11131550"/>
            <a:ext cx="47082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are dark magic, foretelling danger.</a:t>
            </a:r>
            <a:endParaRPr b="0" i="0" sz="3200" u="none" cap="none" strike="noStrike">
              <a:solidFill>
                <a:schemeClr val="dk1"/>
              </a:solidFill>
              <a:latin typeface="Calibri"/>
              <a:ea typeface="Calibri"/>
              <a:cs typeface="Calibri"/>
              <a:sym typeface="Calibri"/>
            </a:endParaRPr>
          </a:p>
        </p:txBody>
      </p:sp>
      <p:pic>
        <p:nvPicPr>
          <p:cNvPr descr=" " id="349" name="Google Shape;349;g2afb4816c80_0_296"/>
          <p:cNvPicPr preferRelativeResize="0"/>
          <p:nvPr/>
        </p:nvPicPr>
        <p:blipFill rotWithShape="1">
          <a:blip r:embed="rId7">
            <a:alphaModFix/>
          </a:blip>
          <a:srcRect b="0" l="0" r="0" t="0"/>
          <a:stretch/>
        </p:blipFill>
        <p:spPr>
          <a:xfrm>
            <a:off x="838305" y="1358900"/>
            <a:ext cx="6947768" cy="11010900"/>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BFBFB"/>
        </a:solidFill>
      </p:bgPr>
    </p:bg>
    <p:spTree>
      <p:nvGrpSpPr>
        <p:cNvPr id="354" name="Shape 354"/>
        <p:cNvGrpSpPr/>
        <p:nvPr/>
      </p:nvGrpSpPr>
      <p:grpSpPr>
        <a:xfrm>
          <a:off x="0" y="0"/>
          <a:ext cx="0" cy="0"/>
          <a:chOff x="0" y="0"/>
          <a:chExt cx="0" cy="0"/>
        </a:xfrm>
      </p:grpSpPr>
      <p:pic>
        <p:nvPicPr>
          <p:cNvPr descr=" " id="355" name="Google Shape;355;g2afb4816c80_0_327"/>
          <p:cNvPicPr preferRelativeResize="0"/>
          <p:nvPr/>
        </p:nvPicPr>
        <p:blipFill rotWithShape="1">
          <a:blip r:embed="rId3">
            <a:alphaModFix/>
          </a:blip>
          <a:srcRect b="0" l="0" r="0" t="0"/>
          <a:stretch/>
        </p:blipFill>
        <p:spPr>
          <a:xfrm>
            <a:off x="-2" y="0"/>
            <a:ext cx="7049380" cy="7048500"/>
          </a:xfrm>
          <a:prstGeom prst="rect">
            <a:avLst/>
          </a:prstGeom>
          <a:noFill/>
          <a:ln>
            <a:noFill/>
          </a:ln>
        </p:spPr>
      </p:pic>
      <p:sp>
        <p:nvSpPr>
          <p:cNvPr id="356" name="Google Shape;356;g2afb4816c80_0_327"/>
          <p:cNvSpPr/>
          <p:nvPr/>
        </p:nvSpPr>
        <p:spPr>
          <a:xfrm>
            <a:off x="3149994" y="622300"/>
            <a:ext cx="18074400" cy="12484200"/>
          </a:xfrm>
          <a:prstGeom prst="rect">
            <a:avLst/>
          </a:prstGeom>
          <a:noFill/>
          <a:ln cap="flat" cmpd="sng" w="228600">
            <a:solidFill>
              <a:srgbClr val="BABABA"/>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57" name="Google Shape;357;g2afb4816c80_0_327"/>
          <p:cNvPicPr preferRelativeResize="0"/>
          <p:nvPr/>
        </p:nvPicPr>
        <p:blipFill rotWithShape="1">
          <a:blip r:embed="rId4">
            <a:alphaModFix/>
          </a:blip>
          <a:srcRect b="0" l="0" r="0" t="0"/>
          <a:stretch/>
        </p:blipFill>
        <p:spPr>
          <a:xfrm>
            <a:off x="16575572" y="5524500"/>
            <a:ext cx="7811476" cy="8191500"/>
          </a:xfrm>
          <a:prstGeom prst="rect">
            <a:avLst/>
          </a:prstGeom>
          <a:noFill/>
          <a:ln>
            <a:noFill/>
          </a:ln>
        </p:spPr>
      </p:pic>
      <p:pic>
        <p:nvPicPr>
          <p:cNvPr descr=" " id="358" name="Google Shape;358;g2afb4816c80_0_327"/>
          <p:cNvPicPr preferRelativeResize="0"/>
          <p:nvPr/>
        </p:nvPicPr>
        <p:blipFill rotWithShape="1">
          <a:blip r:embed="rId5">
            <a:alphaModFix/>
          </a:blip>
          <a:srcRect b="0" l="0" r="0" t="0"/>
          <a:stretch/>
        </p:blipFill>
        <p:spPr>
          <a:xfrm>
            <a:off x="15940492" y="6121400"/>
            <a:ext cx="6528616" cy="1181100"/>
          </a:xfrm>
          <a:prstGeom prst="rect">
            <a:avLst/>
          </a:prstGeom>
          <a:noFill/>
          <a:ln>
            <a:noFill/>
          </a:ln>
        </p:spPr>
      </p:pic>
      <p:pic>
        <p:nvPicPr>
          <p:cNvPr descr=" " id="359" name="Google Shape;359;g2afb4816c80_0_327"/>
          <p:cNvPicPr preferRelativeResize="0"/>
          <p:nvPr/>
        </p:nvPicPr>
        <p:blipFill rotWithShape="1">
          <a:blip r:embed="rId6">
            <a:alphaModFix/>
          </a:blip>
          <a:srcRect b="0" l="0" r="0" t="0"/>
          <a:stretch/>
        </p:blipFill>
        <p:spPr>
          <a:xfrm>
            <a:off x="15940492" y="7569200"/>
            <a:ext cx="6528616" cy="1193800"/>
          </a:xfrm>
          <a:prstGeom prst="rect">
            <a:avLst/>
          </a:prstGeom>
          <a:noFill/>
          <a:ln>
            <a:noFill/>
          </a:ln>
        </p:spPr>
      </p:pic>
      <p:sp>
        <p:nvSpPr>
          <p:cNvPr id="360" name="Google Shape;360;g2afb4816c80_0_32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61" name="Google Shape;361;g2afb4816c80_0_327"/>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362" name="Google Shape;362;g2afb4816c80_0_327"/>
          <p:cNvSpPr/>
          <p:nvPr/>
        </p:nvSpPr>
        <p:spPr>
          <a:xfrm>
            <a:off x="4305838" y="3403600"/>
            <a:ext cx="15762600" cy="6984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3" name="Google Shape;363;g2afb4816c80_0_327"/>
          <p:cNvSpPr/>
          <p:nvPr/>
        </p:nvSpPr>
        <p:spPr>
          <a:xfrm>
            <a:off x="4305838" y="3403600"/>
            <a:ext cx="15762600" cy="561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4" name="Google Shape;364;g2afb4816c80_0_327"/>
          <p:cNvSpPr/>
          <p:nvPr/>
        </p:nvSpPr>
        <p:spPr>
          <a:xfrm>
            <a:off x="6350794" y="3403600"/>
            <a:ext cx="11672700" cy="4432200"/>
          </a:xfrm>
          <a:prstGeom prst="rect">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5" name="Google Shape;365;g2afb4816c80_0_327"/>
          <p:cNvSpPr/>
          <p:nvPr/>
        </p:nvSpPr>
        <p:spPr>
          <a:xfrm>
            <a:off x="7112889" y="3708400"/>
            <a:ext cx="11164800" cy="4838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0"/>
              <a:buFont typeface="Marcellus"/>
              <a:buNone/>
            </a:pPr>
            <a:r>
              <a:rPr b="0" i="0" lang="en-US" sz="24000" u="none" cap="none" strike="noStrike">
                <a:solidFill>
                  <a:srgbClr val="FFFFFF"/>
                </a:solidFill>
                <a:latin typeface="Marcellus"/>
                <a:ea typeface="Marcellus"/>
                <a:cs typeface="Marcellus"/>
                <a:sym typeface="Marcellus"/>
              </a:rPr>
              <a:t>234,567</a:t>
            </a:r>
            <a:endParaRPr b="0" i="0" sz="24000" u="none" cap="none" strike="noStrike">
              <a:solidFill>
                <a:schemeClr val="dk1"/>
              </a:solidFill>
              <a:latin typeface="Calibri"/>
              <a:ea typeface="Calibri"/>
              <a:cs typeface="Calibri"/>
              <a:sym typeface="Calibri"/>
            </a:endParaRPr>
          </a:p>
        </p:txBody>
      </p:sp>
      <p:sp>
        <p:nvSpPr>
          <p:cNvPr id="366" name="Google Shape;366;g2afb4816c80_0_327"/>
          <p:cNvSpPr/>
          <p:nvPr/>
        </p:nvSpPr>
        <p:spPr>
          <a:xfrm>
            <a:off x="4170355" y="8039100"/>
            <a:ext cx="16033500" cy="1248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6400"/>
              <a:buFont typeface="Lato"/>
              <a:buNone/>
            </a:pPr>
            <a:r>
              <a:rPr b="1" i="0" lang="en-US" sz="6400" u="none" cap="none" strike="noStrike">
                <a:solidFill>
                  <a:srgbClr val="0E0E0E"/>
                </a:solidFill>
                <a:latin typeface="Lato"/>
                <a:ea typeface="Lato"/>
                <a:cs typeface="Lato"/>
                <a:sym typeface="Lato"/>
              </a:rPr>
              <a:t>UNICORN SIGHTINGS</a:t>
            </a:r>
            <a:endParaRPr b="0" i="0" sz="6400" u="none" cap="none" strike="noStrike">
              <a:solidFill>
                <a:schemeClr val="dk1"/>
              </a:solidFill>
              <a:latin typeface="Calibri"/>
              <a:ea typeface="Calibri"/>
              <a:cs typeface="Calibri"/>
              <a:sym typeface="Calibri"/>
            </a:endParaRPr>
          </a:p>
        </p:txBody>
      </p:sp>
      <p:sp>
        <p:nvSpPr>
          <p:cNvPr id="367" name="Google Shape;367;g2afb4816c80_0_327"/>
          <p:cNvSpPr/>
          <p:nvPr/>
        </p:nvSpPr>
        <p:spPr>
          <a:xfrm>
            <a:off x="7483352" y="9423400"/>
            <a:ext cx="94077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tally of the number of unicorns spotted in the fantasy realm.</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BFBFB"/>
        </a:solidFill>
      </p:bgPr>
    </p:bg>
    <p:spTree>
      <p:nvGrpSpPr>
        <p:cNvPr id="372" name="Shape 372"/>
        <p:cNvGrpSpPr/>
        <p:nvPr/>
      </p:nvGrpSpPr>
      <p:grpSpPr>
        <a:xfrm>
          <a:off x="0" y="0"/>
          <a:ext cx="0" cy="0"/>
          <a:chOff x="0" y="0"/>
          <a:chExt cx="0" cy="0"/>
        </a:xfrm>
      </p:grpSpPr>
      <p:pic>
        <p:nvPicPr>
          <p:cNvPr descr=" " id="373" name="Google Shape;373;g2afb4816c80_0_344"/>
          <p:cNvPicPr preferRelativeResize="0"/>
          <p:nvPr/>
        </p:nvPicPr>
        <p:blipFill rotWithShape="1">
          <a:blip r:embed="rId3">
            <a:alphaModFix/>
          </a:blip>
          <a:srcRect b="0" l="0" r="0" t="0"/>
          <a:stretch/>
        </p:blipFill>
        <p:spPr>
          <a:xfrm>
            <a:off x="304838" y="393700"/>
            <a:ext cx="3365921" cy="3340100"/>
          </a:xfrm>
          <a:prstGeom prst="rect">
            <a:avLst/>
          </a:prstGeom>
          <a:noFill/>
          <a:ln>
            <a:noFill/>
          </a:ln>
        </p:spPr>
      </p:pic>
      <p:pic>
        <p:nvPicPr>
          <p:cNvPr descr=" " id="374" name="Google Shape;374;g2afb4816c80_0_344"/>
          <p:cNvPicPr preferRelativeResize="0"/>
          <p:nvPr/>
        </p:nvPicPr>
        <p:blipFill rotWithShape="1">
          <a:blip r:embed="rId4">
            <a:alphaModFix/>
          </a:blip>
          <a:srcRect b="0" l="0" r="0" t="0"/>
          <a:stretch/>
        </p:blipFill>
        <p:spPr>
          <a:xfrm>
            <a:off x="14403600" y="11747500"/>
            <a:ext cx="2522803" cy="1261244"/>
          </a:xfrm>
          <a:prstGeom prst="rect">
            <a:avLst/>
          </a:prstGeom>
          <a:noFill/>
          <a:ln>
            <a:noFill/>
          </a:ln>
        </p:spPr>
      </p:pic>
      <p:pic>
        <p:nvPicPr>
          <p:cNvPr descr=" " id="375" name="Google Shape;375;g2afb4816c80_0_344"/>
          <p:cNvPicPr preferRelativeResize="0"/>
          <p:nvPr/>
        </p:nvPicPr>
        <p:blipFill rotWithShape="1">
          <a:blip r:embed="rId5">
            <a:alphaModFix/>
          </a:blip>
          <a:srcRect b="0" l="0" r="0" t="0"/>
          <a:stretch/>
        </p:blipFill>
        <p:spPr>
          <a:xfrm>
            <a:off x="17449438" y="11747500"/>
            <a:ext cx="2522803" cy="1261244"/>
          </a:xfrm>
          <a:prstGeom prst="rect">
            <a:avLst/>
          </a:prstGeom>
          <a:noFill/>
          <a:ln>
            <a:noFill/>
          </a:ln>
        </p:spPr>
      </p:pic>
      <p:pic>
        <p:nvPicPr>
          <p:cNvPr descr=" " id="376" name="Google Shape;376;g2afb4816c80_0_344"/>
          <p:cNvPicPr preferRelativeResize="0"/>
          <p:nvPr/>
        </p:nvPicPr>
        <p:blipFill rotWithShape="1">
          <a:blip r:embed="rId6">
            <a:alphaModFix/>
          </a:blip>
          <a:srcRect b="0" l="0" r="0" t="0"/>
          <a:stretch/>
        </p:blipFill>
        <p:spPr>
          <a:xfrm>
            <a:off x="20578516" y="11747500"/>
            <a:ext cx="2522803" cy="1261244"/>
          </a:xfrm>
          <a:prstGeom prst="rect">
            <a:avLst/>
          </a:prstGeom>
          <a:noFill/>
          <a:ln>
            <a:noFill/>
          </a:ln>
        </p:spPr>
      </p:pic>
      <p:sp>
        <p:nvSpPr>
          <p:cNvPr id="377" name="Google Shape;377;g2afb4816c80_0_34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78" name="Google Shape;378;g2afb4816c80_0_344"/>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379" name="Google Shape;379;g2afb4816c80_0_344"/>
          <p:cNvSpPr/>
          <p:nvPr/>
        </p:nvSpPr>
        <p:spPr>
          <a:xfrm>
            <a:off x="3391324" y="2476500"/>
            <a:ext cx="7875000" cy="344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0" name="Google Shape;380;g2afb4816c80_0_344"/>
          <p:cNvSpPr/>
          <p:nvPr/>
        </p:nvSpPr>
        <p:spPr>
          <a:xfrm>
            <a:off x="3092837" y="2476500"/>
            <a:ext cx="8472000" cy="2654400"/>
          </a:xfrm>
          <a:prstGeom prst="rect">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1" name="Google Shape;381;g2afb4816c80_0_344"/>
          <p:cNvSpPr/>
          <p:nvPr/>
        </p:nvSpPr>
        <p:spPr>
          <a:xfrm>
            <a:off x="3312997" y="2781300"/>
            <a:ext cx="7489800" cy="25866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FFFFFF"/>
              </a:buClr>
              <a:buSzPts val="12800"/>
              <a:buFont typeface="Marcellus"/>
              <a:buNone/>
            </a:pPr>
            <a:r>
              <a:rPr b="0" i="0" lang="en-US" sz="12800" u="none" cap="none" strike="noStrike">
                <a:solidFill>
                  <a:srgbClr val="FFFFFF"/>
                </a:solidFill>
                <a:latin typeface="Marcellus"/>
                <a:ea typeface="Marcellus"/>
                <a:cs typeface="Marcellus"/>
                <a:sym typeface="Marcellus"/>
              </a:rPr>
              <a:t>233 Coins</a:t>
            </a:r>
            <a:endParaRPr b="0" i="0" sz="12800" u="none" cap="none" strike="noStrike">
              <a:solidFill>
                <a:schemeClr val="dk1"/>
              </a:solidFill>
              <a:latin typeface="Calibri"/>
              <a:ea typeface="Calibri"/>
              <a:cs typeface="Calibri"/>
              <a:sym typeface="Calibri"/>
            </a:endParaRPr>
          </a:p>
        </p:txBody>
      </p:sp>
      <p:sp>
        <p:nvSpPr>
          <p:cNvPr id="382" name="Google Shape;382;g2afb4816c80_0_344"/>
          <p:cNvSpPr/>
          <p:nvPr/>
        </p:nvSpPr>
        <p:spPr>
          <a:xfrm>
            <a:off x="3391324" y="5435600"/>
            <a:ext cx="7875000" cy="482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3" name="Google Shape;383;g2afb4816c80_0_344"/>
          <p:cNvSpPr/>
          <p:nvPr/>
        </p:nvSpPr>
        <p:spPr>
          <a:xfrm>
            <a:off x="3323582" y="5435600"/>
            <a:ext cx="8010600" cy="61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Treasure Found</a:t>
            </a:r>
            <a:endParaRPr b="0" i="0" sz="3200" u="none" cap="none" strike="noStrike">
              <a:solidFill>
                <a:schemeClr val="dk1"/>
              </a:solidFill>
              <a:latin typeface="Calibri"/>
              <a:ea typeface="Calibri"/>
              <a:cs typeface="Calibri"/>
              <a:sym typeface="Calibri"/>
            </a:endParaRPr>
          </a:p>
        </p:txBody>
      </p:sp>
      <p:sp>
        <p:nvSpPr>
          <p:cNvPr id="384" name="Google Shape;384;g2afb4816c80_0_344"/>
          <p:cNvSpPr/>
          <p:nvPr/>
        </p:nvSpPr>
        <p:spPr>
          <a:xfrm>
            <a:off x="3391324" y="7226300"/>
            <a:ext cx="7875000" cy="344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5" name="Google Shape;385;g2afb4816c80_0_344"/>
          <p:cNvSpPr/>
          <p:nvPr/>
        </p:nvSpPr>
        <p:spPr>
          <a:xfrm>
            <a:off x="2876910" y="7226300"/>
            <a:ext cx="8903700" cy="2654400"/>
          </a:xfrm>
          <a:prstGeom prst="rect">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6" name="Google Shape;386;g2afb4816c80_0_344"/>
          <p:cNvSpPr/>
          <p:nvPr/>
        </p:nvSpPr>
        <p:spPr>
          <a:xfrm>
            <a:off x="3097070" y="7531100"/>
            <a:ext cx="7921500" cy="25866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FFFFFF"/>
              </a:buClr>
              <a:buSzPts val="12800"/>
              <a:buFont typeface="Marcellus"/>
              <a:buNone/>
            </a:pPr>
            <a:r>
              <a:rPr b="0" i="0" lang="en-US" sz="12800" u="none" cap="none" strike="noStrike">
                <a:solidFill>
                  <a:srgbClr val="FFFFFF"/>
                </a:solidFill>
                <a:latin typeface="Marcellus"/>
                <a:ea typeface="Marcellus"/>
                <a:cs typeface="Marcellus"/>
                <a:sym typeface="Marcellus"/>
              </a:rPr>
              <a:t>456 Hours</a:t>
            </a:r>
            <a:endParaRPr b="0" i="0" sz="12800" u="none" cap="none" strike="noStrike">
              <a:solidFill>
                <a:schemeClr val="dk1"/>
              </a:solidFill>
              <a:latin typeface="Calibri"/>
              <a:ea typeface="Calibri"/>
              <a:cs typeface="Calibri"/>
              <a:sym typeface="Calibri"/>
            </a:endParaRPr>
          </a:p>
        </p:txBody>
      </p:sp>
      <p:sp>
        <p:nvSpPr>
          <p:cNvPr id="387" name="Google Shape;387;g2afb4816c80_0_344"/>
          <p:cNvSpPr/>
          <p:nvPr/>
        </p:nvSpPr>
        <p:spPr>
          <a:xfrm>
            <a:off x="3391324" y="10185400"/>
            <a:ext cx="7875000" cy="482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8" name="Google Shape;388;g2afb4816c80_0_344"/>
          <p:cNvSpPr/>
          <p:nvPr/>
        </p:nvSpPr>
        <p:spPr>
          <a:xfrm>
            <a:off x="3323582" y="10185400"/>
            <a:ext cx="8010600" cy="61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Duration of Spell Casting</a:t>
            </a:r>
            <a:endParaRPr b="0" i="0" sz="3200" u="none" cap="none" strike="noStrike">
              <a:solidFill>
                <a:schemeClr val="dk1"/>
              </a:solidFill>
              <a:latin typeface="Calibri"/>
              <a:ea typeface="Calibri"/>
              <a:cs typeface="Calibri"/>
              <a:sym typeface="Calibri"/>
            </a:endParaRPr>
          </a:p>
        </p:txBody>
      </p:sp>
      <p:sp>
        <p:nvSpPr>
          <p:cNvPr id="389" name="Google Shape;389;g2afb4816c80_0_344"/>
          <p:cNvSpPr/>
          <p:nvPr/>
        </p:nvSpPr>
        <p:spPr>
          <a:xfrm>
            <a:off x="13552594" y="2476500"/>
            <a:ext cx="7875000" cy="344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0" name="Google Shape;390;g2afb4816c80_0_344"/>
          <p:cNvSpPr/>
          <p:nvPr/>
        </p:nvSpPr>
        <p:spPr>
          <a:xfrm>
            <a:off x="15203800" y="2476500"/>
            <a:ext cx="4572600" cy="2654400"/>
          </a:xfrm>
          <a:prstGeom prst="rect">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1" name="Google Shape;391;g2afb4816c80_0_344"/>
          <p:cNvSpPr/>
          <p:nvPr/>
        </p:nvSpPr>
        <p:spPr>
          <a:xfrm>
            <a:off x="15423961" y="2781300"/>
            <a:ext cx="3590400" cy="25866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FFFFFF"/>
              </a:buClr>
              <a:buSzPts val="12800"/>
              <a:buFont typeface="Marcellus"/>
              <a:buNone/>
            </a:pPr>
            <a:r>
              <a:rPr b="0" i="0" lang="en-US" sz="12800" u="none" cap="none" strike="noStrike">
                <a:solidFill>
                  <a:srgbClr val="FFFFFF"/>
                </a:solidFill>
                <a:latin typeface="Marcellus"/>
                <a:ea typeface="Marcellus"/>
                <a:cs typeface="Marcellus"/>
                <a:sym typeface="Marcellus"/>
              </a:rPr>
              <a:t>85%</a:t>
            </a:r>
            <a:endParaRPr b="0" i="0" sz="12800" u="none" cap="none" strike="noStrike">
              <a:solidFill>
                <a:schemeClr val="dk1"/>
              </a:solidFill>
              <a:latin typeface="Calibri"/>
              <a:ea typeface="Calibri"/>
              <a:cs typeface="Calibri"/>
              <a:sym typeface="Calibri"/>
            </a:endParaRPr>
          </a:p>
        </p:txBody>
      </p:sp>
      <p:sp>
        <p:nvSpPr>
          <p:cNvPr id="392" name="Google Shape;392;g2afb4816c80_0_344"/>
          <p:cNvSpPr/>
          <p:nvPr/>
        </p:nvSpPr>
        <p:spPr>
          <a:xfrm>
            <a:off x="13552594" y="5435600"/>
            <a:ext cx="7875000" cy="482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3" name="Google Shape;393;g2afb4816c80_0_344"/>
          <p:cNvSpPr/>
          <p:nvPr/>
        </p:nvSpPr>
        <p:spPr>
          <a:xfrm>
            <a:off x="13484852" y="5435600"/>
            <a:ext cx="8010600" cy="61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Wished Granted</a:t>
            </a:r>
            <a:endParaRPr b="0" i="0" sz="3200" u="none" cap="none" strike="noStrike">
              <a:solidFill>
                <a:schemeClr val="dk1"/>
              </a:solidFill>
              <a:latin typeface="Calibri"/>
              <a:ea typeface="Calibri"/>
              <a:cs typeface="Calibri"/>
              <a:sym typeface="Calibri"/>
            </a:endParaRPr>
          </a:p>
        </p:txBody>
      </p:sp>
      <p:sp>
        <p:nvSpPr>
          <p:cNvPr id="394" name="Google Shape;394;g2afb4816c80_0_344"/>
          <p:cNvSpPr/>
          <p:nvPr/>
        </p:nvSpPr>
        <p:spPr>
          <a:xfrm>
            <a:off x="13552594" y="7226300"/>
            <a:ext cx="7875000" cy="344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5" name="Google Shape;395;g2afb4816c80_0_344"/>
          <p:cNvSpPr/>
          <p:nvPr/>
        </p:nvSpPr>
        <p:spPr>
          <a:xfrm>
            <a:off x="14079710" y="7226300"/>
            <a:ext cx="6820800" cy="2654400"/>
          </a:xfrm>
          <a:prstGeom prst="rect">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6" name="Google Shape;396;g2afb4816c80_0_344"/>
          <p:cNvSpPr/>
          <p:nvPr/>
        </p:nvSpPr>
        <p:spPr>
          <a:xfrm>
            <a:off x="14299871" y="7531100"/>
            <a:ext cx="5838600" cy="25866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FFFFFF"/>
              </a:buClr>
              <a:buSzPts val="12800"/>
              <a:buFont typeface="Marcellus"/>
              <a:buNone/>
            </a:pPr>
            <a:r>
              <a:rPr b="0" i="0" lang="en-US" sz="12800" u="none" cap="none" strike="noStrike">
                <a:solidFill>
                  <a:srgbClr val="FFFFFF"/>
                </a:solidFill>
                <a:latin typeface="Marcellus"/>
                <a:ea typeface="Marcellus"/>
                <a:cs typeface="Marcellus"/>
                <a:sym typeface="Marcellus"/>
              </a:rPr>
              <a:t>535 Km</a:t>
            </a:r>
            <a:endParaRPr b="0" i="0" sz="12800" u="none" cap="none" strike="noStrike">
              <a:solidFill>
                <a:schemeClr val="dk1"/>
              </a:solidFill>
              <a:latin typeface="Calibri"/>
              <a:ea typeface="Calibri"/>
              <a:cs typeface="Calibri"/>
              <a:sym typeface="Calibri"/>
            </a:endParaRPr>
          </a:p>
        </p:txBody>
      </p:sp>
      <p:sp>
        <p:nvSpPr>
          <p:cNvPr id="397" name="Google Shape;397;g2afb4816c80_0_344"/>
          <p:cNvSpPr/>
          <p:nvPr/>
        </p:nvSpPr>
        <p:spPr>
          <a:xfrm>
            <a:off x="13552594" y="10185400"/>
            <a:ext cx="7875000" cy="482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8" name="Google Shape;398;g2afb4816c80_0_344"/>
          <p:cNvSpPr/>
          <p:nvPr/>
        </p:nvSpPr>
        <p:spPr>
          <a:xfrm>
            <a:off x="13484852" y="10185400"/>
            <a:ext cx="8010600" cy="61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Journey Distance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BFBFB"/>
        </a:solidFill>
      </p:bgPr>
    </p:bg>
    <p:spTree>
      <p:nvGrpSpPr>
        <p:cNvPr id="403" name="Shape 403"/>
        <p:cNvGrpSpPr/>
        <p:nvPr/>
      </p:nvGrpSpPr>
      <p:grpSpPr>
        <a:xfrm>
          <a:off x="0" y="0"/>
          <a:ext cx="0" cy="0"/>
          <a:chOff x="0" y="0"/>
          <a:chExt cx="0" cy="0"/>
        </a:xfrm>
      </p:grpSpPr>
      <p:pic>
        <p:nvPicPr>
          <p:cNvPr descr=" " id="404" name="Google Shape;404;g2afb4816c80_0_374"/>
          <p:cNvPicPr preferRelativeResize="0"/>
          <p:nvPr/>
        </p:nvPicPr>
        <p:blipFill rotWithShape="1">
          <a:blip r:embed="rId3">
            <a:alphaModFix/>
          </a:blip>
          <a:srcRect b="0" l="0" r="0" t="0"/>
          <a:stretch/>
        </p:blipFill>
        <p:spPr>
          <a:xfrm>
            <a:off x="23138488" y="1473200"/>
            <a:ext cx="1248560" cy="2760142"/>
          </a:xfrm>
          <a:prstGeom prst="rect">
            <a:avLst/>
          </a:prstGeom>
          <a:noFill/>
          <a:ln>
            <a:noFill/>
          </a:ln>
        </p:spPr>
      </p:pic>
      <p:pic>
        <p:nvPicPr>
          <p:cNvPr descr=" " id="405" name="Google Shape;405;g2afb4816c80_0_374"/>
          <p:cNvPicPr preferRelativeResize="0"/>
          <p:nvPr/>
        </p:nvPicPr>
        <p:blipFill rotWithShape="1">
          <a:blip r:embed="rId4">
            <a:alphaModFix/>
          </a:blip>
          <a:srcRect b="0" l="0" r="0" t="0"/>
          <a:stretch/>
        </p:blipFill>
        <p:spPr>
          <a:xfrm>
            <a:off x="23138488" y="4233366"/>
            <a:ext cx="1248560" cy="2760142"/>
          </a:xfrm>
          <a:prstGeom prst="rect">
            <a:avLst/>
          </a:prstGeom>
          <a:noFill/>
          <a:ln>
            <a:noFill/>
          </a:ln>
        </p:spPr>
      </p:pic>
      <p:pic>
        <p:nvPicPr>
          <p:cNvPr descr=" " id="406" name="Google Shape;406;g2afb4816c80_0_374"/>
          <p:cNvPicPr preferRelativeResize="0"/>
          <p:nvPr/>
        </p:nvPicPr>
        <p:blipFill rotWithShape="1">
          <a:blip r:embed="rId5">
            <a:alphaModFix/>
          </a:blip>
          <a:srcRect b="0" l="0" r="0" t="0"/>
          <a:stretch/>
        </p:blipFill>
        <p:spPr>
          <a:xfrm>
            <a:off x="23138488" y="6993458"/>
            <a:ext cx="1248560" cy="2760142"/>
          </a:xfrm>
          <a:prstGeom prst="rect">
            <a:avLst/>
          </a:prstGeom>
          <a:noFill/>
          <a:ln>
            <a:noFill/>
          </a:ln>
        </p:spPr>
      </p:pic>
      <p:pic>
        <p:nvPicPr>
          <p:cNvPr descr=" " id="407" name="Google Shape;407;g2afb4816c80_0_374"/>
          <p:cNvPicPr preferRelativeResize="0"/>
          <p:nvPr/>
        </p:nvPicPr>
        <p:blipFill rotWithShape="1">
          <a:blip r:embed="rId6">
            <a:alphaModFix/>
          </a:blip>
          <a:srcRect b="0" l="0" r="0" t="0"/>
          <a:stretch/>
        </p:blipFill>
        <p:spPr>
          <a:xfrm>
            <a:off x="635079" y="10845800"/>
            <a:ext cx="2235479" cy="2235200"/>
          </a:xfrm>
          <a:prstGeom prst="rect">
            <a:avLst/>
          </a:prstGeom>
          <a:noFill/>
          <a:ln>
            <a:noFill/>
          </a:ln>
        </p:spPr>
      </p:pic>
      <p:sp>
        <p:nvSpPr>
          <p:cNvPr id="408" name="Google Shape;408;g2afb4816c80_0_37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09" name="Google Shape;409;g2afb4816c80_0_374"/>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410" name="Google Shape;410;g2afb4816c80_0_374"/>
          <p:cNvSpPr/>
          <p:nvPr/>
        </p:nvSpPr>
        <p:spPr>
          <a:xfrm>
            <a:off x="8598975" y="1143000"/>
            <a:ext cx="7189200" cy="1879500"/>
          </a:xfrm>
          <a:prstGeom prst="rect">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1" name="Google Shape;411;g2afb4816c80_0_374"/>
          <p:cNvSpPr/>
          <p:nvPr/>
        </p:nvSpPr>
        <p:spPr>
          <a:xfrm>
            <a:off x="9361070" y="1447800"/>
            <a:ext cx="60036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Marcellus"/>
              <a:buNone/>
            </a:pPr>
            <a:r>
              <a:rPr b="0" i="0" lang="en-US" sz="8000" u="none" cap="none" strike="noStrike">
                <a:solidFill>
                  <a:srgbClr val="FFFFFF"/>
                </a:solidFill>
                <a:latin typeface="Marcellus"/>
                <a:ea typeface="Marcellus"/>
                <a:cs typeface="Marcellus"/>
                <a:sym typeface="Marcellus"/>
              </a:rPr>
              <a:t>Some Graph</a:t>
            </a:r>
            <a:endParaRPr b="0" i="0" sz="8000" u="none" cap="none" strike="noStrike">
              <a:solidFill>
                <a:schemeClr val="dk1"/>
              </a:solidFill>
              <a:latin typeface="Calibri"/>
              <a:ea typeface="Calibri"/>
              <a:cs typeface="Calibri"/>
              <a:sym typeface="Calibri"/>
            </a:endParaRPr>
          </a:p>
        </p:txBody>
      </p:sp>
      <p:sp>
        <p:nvSpPr>
          <p:cNvPr id="412" name="Google Shape;412;g2afb4816c80_0_374"/>
          <p:cNvSpPr/>
          <p:nvPr/>
        </p:nvSpPr>
        <p:spPr>
          <a:xfrm>
            <a:off x="2718140" y="3771900"/>
            <a:ext cx="8941800" cy="618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3" name="Google Shape;413;g2afb4816c80_0_374"/>
          <p:cNvSpPr/>
          <p:nvPr/>
        </p:nvSpPr>
        <p:spPr>
          <a:xfrm>
            <a:off x="2986455" y="8999513"/>
            <a:ext cx="2169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1820"/>
              <a:buFont typeface="Lato"/>
              <a:buNone/>
            </a:pPr>
            <a:r>
              <a:rPr b="0" i="0" lang="en-US" sz="1820" u="none" cap="none" strike="noStrike">
                <a:solidFill>
                  <a:srgbClr val="000000"/>
                </a:solidFill>
                <a:latin typeface="Lato"/>
                <a:ea typeface="Lato"/>
                <a:cs typeface="Lato"/>
                <a:sym typeface="Lato"/>
              </a:rPr>
              <a:t>0</a:t>
            </a:r>
            <a:endParaRPr b="0" i="0" sz="1820" u="none" cap="none" strike="noStrike">
              <a:solidFill>
                <a:schemeClr val="dk1"/>
              </a:solidFill>
              <a:latin typeface="Calibri"/>
              <a:ea typeface="Calibri"/>
              <a:cs typeface="Calibri"/>
              <a:sym typeface="Calibri"/>
            </a:endParaRPr>
          </a:p>
        </p:txBody>
      </p:sp>
      <p:sp>
        <p:nvSpPr>
          <p:cNvPr id="414" name="Google Shape;414;g2afb4816c80_0_374"/>
          <p:cNvSpPr/>
          <p:nvPr/>
        </p:nvSpPr>
        <p:spPr>
          <a:xfrm>
            <a:off x="333165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185"/>
              <a:buFont typeface="Lato"/>
              <a:buNone/>
            </a:pPr>
            <a:r>
              <a:rPr b="0" i="0" lang="en-US" sz="2185" u="none" cap="none" strike="noStrike">
                <a:solidFill>
                  <a:srgbClr val="000000"/>
                </a:solidFill>
                <a:latin typeface="Lato"/>
                <a:ea typeface="Lato"/>
                <a:cs typeface="Lato"/>
                <a:sym typeface="Lato"/>
              </a:rPr>
              <a:t>1</a:t>
            </a:r>
            <a:endParaRPr b="0" i="0" sz="2185" u="none" cap="none" strike="noStrike">
              <a:solidFill>
                <a:schemeClr val="dk1"/>
              </a:solidFill>
              <a:latin typeface="Calibri"/>
              <a:ea typeface="Calibri"/>
              <a:cs typeface="Calibri"/>
              <a:sym typeface="Calibri"/>
            </a:endParaRPr>
          </a:p>
        </p:txBody>
      </p:sp>
      <p:sp>
        <p:nvSpPr>
          <p:cNvPr id="415" name="Google Shape;415;g2afb4816c80_0_374"/>
          <p:cNvSpPr/>
          <p:nvPr/>
        </p:nvSpPr>
        <p:spPr>
          <a:xfrm>
            <a:off x="4470732"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185"/>
              <a:buFont typeface="Lato"/>
              <a:buNone/>
            </a:pPr>
            <a:r>
              <a:rPr b="0" i="0" lang="en-US" sz="2185" u="none" cap="none" strike="noStrike">
                <a:solidFill>
                  <a:srgbClr val="000000"/>
                </a:solidFill>
                <a:latin typeface="Lato"/>
                <a:ea typeface="Lato"/>
                <a:cs typeface="Lato"/>
                <a:sym typeface="Lato"/>
              </a:rPr>
              <a:t>2</a:t>
            </a:r>
            <a:endParaRPr b="0" i="0" sz="2185" u="none" cap="none" strike="noStrike">
              <a:solidFill>
                <a:schemeClr val="dk1"/>
              </a:solidFill>
              <a:latin typeface="Calibri"/>
              <a:ea typeface="Calibri"/>
              <a:cs typeface="Calibri"/>
              <a:sym typeface="Calibri"/>
            </a:endParaRPr>
          </a:p>
        </p:txBody>
      </p:sp>
      <p:sp>
        <p:nvSpPr>
          <p:cNvPr id="416" name="Google Shape;416;g2afb4816c80_0_374"/>
          <p:cNvSpPr/>
          <p:nvPr/>
        </p:nvSpPr>
        <p:spPr>
          <a:xfrm>
            <a:off x="5609804"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185"/>
              <a:buFont typeface="Lato"/>
              <a:buNone/>
            </a:pPr>
            <a:r>
              <a:rPr b="0" i="0" lang="en-US" sz="2185" u="none" cap="none" strike="noStrike">
                <a:solidFill>
                  <a:srgbClr val="000000"/>
                </a:solidFill>
                <a:latin typeface="Lato"/>
                <a:ea typeface="Lato"/>
                <a:cs typeface="Lato"/>
                <a:sym typeface="Lato"/>
              </a:rPr>
              <a:t>3</a:t>
            </a:r>
            <a:endParaRPr b="0" i="0" sz="2185" u="none" cap="none" strike="noStrike">
              <a:solidFill>
                <a:schemeClr val="dk1"/>
              </a:solidFill>
              <a:latin typeface="Calibri"/>
              <a:ea typeface="Calibri"/>
              <a:cs typeface="Calibri"/>
              <a:sym typeface="Calibri"/>
            </a:endParaRPr>
          </a:p>
        </p:txBody>
      </p:sp>
      <p:sp>
        <p:nvSpPr>
          <p:cNvPr id="417" name="Google Shape;417;g2afb4816c80_0_374"/>
          <p:cNvSpPr/>
          <p:nvPr/>
        </p:nvSpPr>
        <p:spPr>
          <a:xfrm>
            <a:off x="674887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185"/>
              <a:buFont typeface="Lato"/>
              <a:buNone/>
            </a:pPr>
            <a:r>
              <a:rPr b="0" i="0" lang="en-US" sz="2185" u="none" cap="none" strike="noStrike">
                <a:solidFill>
                  <a:srgbClr val="000000"/>
                </a:solidFill>
                <a:latin typeface="Lato"/>
                <a:ea typeface="Lato"/>
                <a:cs typeface="Lato"/>
                <a:sym typeface="Lato"/>
              </a:rPr>
              <a:t>4</a:t>
            </a:r>
            <a:endParaRPr b="0" i="0" sz="2185" u="none" cap="none" strike="noStrike">
              <a:solidFill>
                <a:schemeClr val="dk1"/>
              </a:solidFill>
              <a:latin typeface="Calibri"/>
              <a:ea typeface="Calibri"/>
              <a:cs typeface="Calibri"/>
              <a:sym typeface="Calibri"/>
            </a:endParaRPr>
          </a:p>
        </p:txBody>
      </p:sp>
      <p:sp>
        <p:nvSpPr>
          <p:cNvPr id="418" name="Google Shape;418;g2afb4816c80_0_374"/>
          <p:cNvSpPr/>
          <p:nvPr/>
        </p:nvSpPr>
        <p:spPr>
          <a:xfrm>
            <a:off x="788799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185"/>
              <a:buFont typeface="Lato"/>
              <a:buNone/>
            </a:pPr>
            <a:r>
              <a:rPr b="0" i="0" lang="en-US" sz="2185" u="none" cap="none" strike="noStrike">
                <a:solidFill>
                  <a:srgbClr val="000000"/>
                </a:solidFill>
                <a:latin typeface="Lato"/>
                <a:ea typeface="Lato"/>
                <a:cs typeface="Lato"/>
                <a:sym typeface="Lato"/>
              </a:rPr>
              <a:t>5</a:t>
            </a:r>
            <a:endParaRPr b="0" i="0" sz="2185" u="none" cap="none" strike="noStrike">
              <a:solidFill>
                <a:schemeClr val="dk1"/>
              </a:solidFill>
              <a:latin typeface="Calibri"/>
              <a:ea typeface="Calibri"/>
              <a:cs typeface="Calibri"/>
              <a:sym typeface="Calibri"/>
            </a:endParaRPr>
          </a:p>
        </p:txBody>
      </p:sp>
      <p:sp>
        <p:nvSpPr>
          <p:cNvPr id="419" name="Google Shape;419;g2afb4816c80_0_374"/>
          <p:cNvSpPr/>
          <p:nvPr/>
        </p:nvSpPr>
        <p:spPr>
          <a:xfrm>
            <a:off x="9027070"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185"/>
              <a:buFont typeface="Lato"/>
              <a:buNone/>
            </a:pPr>
            <a:r>
              <a:rPr b="0" i="0" lang="en-US" sz="2185" u="none" cap="none" strike="noStrike">
                <a:solidFill>
                  <a:srgbClr val="000000"/>
                </a:solidFill>
                <a:latin typeface="Lato"/>
                <a:ea typeface="Lato"/>
                <a:cs typeface="Lato"/>
                <a:sym typeface="Lato"/>
              </a:rPr>
              <a:t>6</a:t>
            </a:r>
            <a:endParaRPr b="0" i="0" sz="2185" u="none" cap="none" strike="noStrike">
              <a:solidFill>
                <a:schemeClr val="dk1"/>
              </a:solidFill>
              <a:latin typeface="Calibri"/>
              <a:ea typeface="Calibri"/>
              <a:cs typeface="Calibri"/>
              <a:sym typeface="Calibri"/>
            </a:endParaRPr>
          </a:p>
        </p:txBody>
      </p:sp>
      <p:sp>
        <p:nvSpPr>
          <p:cNvPr id="420" name="Google Shape;420;g2afb4816c80_0_374"/>
          <p:cNvSpPr/>
          <p:nvPr/>
        </p:nvSpPr>
        <p:spPr>
          <a:xfrm>
            <a:off x="10166145"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185"/>
              <a:buFont typeface="Lato"/>
              <a:buNone/>
            </a:pPr>
            <a:r>
              <a:rPr b="0" i="0" lang="en-US" sz="2185" u="none" cap="none" strike="noStrike">
                <a:solidFill>
                  <a:srgbClr val="000000"/>
                </a:solidFill>
                <a:latin typeface="Lato"/>
                <a:ea typeface="Lato"/>
                <a:cs typeface="Lato"/>
                <a:sym typeface="Lato"/>
              </a:rPr>
              <a:t>7</a:t>
            </a:r>
            <a:endParaRPr b="0" i="0" sz="2185" u="none" cap="none" strike="noStrike">
              <a:solidFill>
                <a:schemeClr val="dk1"/>
              </a:solidFill>
              <a:latin typeface="Calibri"/>
              <a:ea typeface="Calibri"/>
              <a:cs typeface="Calibri"/>
              <a:sym typeface="Calibri"/>
            </a:endParaRPr>
          </a:p>
        </p:txBody>
      </p:sp>
      <p:sp>
        <p:nvSpPr>
          <p:cNvPr id="421" name="Google Shape;421;g2afb4816c80_0_374"/>
          <p:cNvSpPr/>
          <p:nvPr/>
        </p:nvSpPr>
        <p:spPr>
          <a:xfrm>
            <a:off x="1128163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185"/>
              <a:buFont typeface="Lato"/>
              <a:buNone/>
            </a:pPr>
            <a:r>
              <a:rPr b="0" i="0" lang="en-US" sz="2185" u="none" cap="none" strike="noStrike">
                <a:solidFill>
                  <a:srgbClr val="000000"/>
                </a:solidFill>
                <a:latin typeface="Lato"/>
                <a:ea typeface="Lato"/>
                <a:cs typeface="Lato"/>
                <a:sym typeface="Lato"/>
              </a:rPr>
              <a:t>8</a:t>
            </a:r>
            <a:endParaRPr b="0" i="0" sz="2185" u="none" cap="none" strike="noStrike">
              <a:solidFill>
                <a:schemeClr val="dk1"/>
              </a:solidFill>
              <a:latin typeface="Calibri"/>
              <a:ea typeface="Calibri"/>
              <a:cs typeface="Calibri"/>
              <a:sym typeface="Calibri"/>
            </a:endParaRPr>
          </a:p>
        </p:txBody>
      </p:sp>
      <p:sp>
        <p:nvSpPr>
          <p:cNvPr id="422" name="Google Shape;422;g2afb4816c80_0_374"/>
          <p:cNvSpPr/>
          <p:nvPr/>
        </p:nvSpPr>
        <p:spPr>
          <a:xfrm>
            <a:off x="2852319" y="848208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1820"/>
              <a:buFont typeface="Lato"/>
              <a:buNone/>
            </a:pPr>
            <a:r>
              <a:rPr b="0" i="0" lang="en-US" sz="1820" u="none" cap="none" strike="noStrike">
                <a:solidFill>
                  <a:srgbClr val="000000"/>
                </a:solidFill>
                <a:latin typeface="Lato"/>
                <a:ea typeface="Lato"/>
                <a:cs typeface="Lato"/>
                <a:sym typeface="Lato"/>
              </a:rPr>
              <a:t>10</a:t>
            </a:r>
            <a:endParaRPr b="0" i="0" sz="1820" u="none" cap="none" strike="noStrike">
              <a:solidFill>
                <a:schemeClr val="dk1"/>
              </a:solidFill>
              <a:latin typeface="Calibri"/>
              <a:ea typeface="Calibri"/>
              <a:cs typeface="Calibri"/>
              <a:sym typeface="Calibri"/>
            </a:endParaRPr>
          </a:p>
        </p:txBody>
      </p:sp>
      <p:sp>
        <p:nvSpPr>
          <p:cNvPr id="423" name="Google Shape;423;g2afb4816c80_0_374"/>
          <p:cNvSpPr/>
          <p:nvPr/>
        </p:nvSpPr>
        <p:spPr>
          <a:xfrm>
            <a:off x="2852319" y="7964612"/>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1820"/>
              <a:buFont typeface="Lato"/>
              <a:buNone/>
            </a:pPr>
            <a:r>
              <a:rPr b="0" i="0" lang="en-US" sz="1820" u="none" cap="none" strike="noStrike">
                <a:solidFill>
                  <a:srgbClr val="000000"/>
                </a:solidFill>
                <a:latin typeface="Lato"/>
                <a:ea typeface="Lato"/>
                <a:cs typeface="Lato"/>
                <a:sym typeface="Lato"/>
              </a:rPr>
              <a:t>20</a:t>
            </a:r>
            <a:endParaRPr b="0" i="0" sz="1820" u="none" cap="none" strike="noStrike">
              <a:solidFill>
                <a:schemeClr val="dk1"/>
              </a:solidFill>
              <a:latin typeface="Calibri"/>
              <a:ea typeface="Calibri"/>
              <a:cs typeface="Calibri"/>
              <a:sym typeface="Calibri"/>
            </a:endParaRPr>
          </a:p>
        </p:txBody>
      </p:sp>
      <p:sp>
        <p:nvSpPr>
          <p:cNvPr id="424" name="Google Shape;424;g2afb4816c80_0_374"/>
          <p:cNvSpPr/>
          <p:nvPr/>
        </p:nvSpPr>
        <p:spPr>
          <a:xfrm>
            <a:off x="2852319" y="744716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1820"/>
              <a:buFont typeface="Lato"/>
              <a:buNone/>
            </a:pPr>
            <a:r>
              <a:rPr b="0" i="0" lang="en-US" sz="1820" u="none" cap="none" strike="noStrike">
                <a:solidFill>
                  <a:srgbClr val="000000"/>
                </a:solidFill>
                <a:latin typeface="Lato"/>
                <a:ea typeface="Lato"/>
                <a:cs typeface="Lato"/>
                <a:sym typeface="Lato"/>
              </a:rPr>
              <a:t>30</a:t>
            </a:r>
            <a:endParaRPr b="0" i="0" sz="1820" u="none" cap="none" strike="noStrike">
              <a:solidFill>
                <a:schemeClr val="dk1"/>
              </a:solidFill>
              <a:latin typeface="Calibri"/>
              <a:ea typeface="Calibri"/>
              <a:cs typeface="Calibri"/>
              <a:sym typeface="Calibri"/>
            </a:endParaRPr>
          </a:p>
        </p:txBody>
      </p:sp>
      <p:sp>
        <p:nvSpPr>
          <p:cNvPr id="425" name="Google Shape;425;g2afb4816c80_0_374"/>
          <p:cNvSpPr/>
          <p:nvPr/>
        </p:nvSpPr>
        <p:spPr>
          <a:xfrm>
            <a:off x="2852319" y="692961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1820"/>
              <a:buFont typeface="Lato"/>
              <a:buNone/>
            </a:pPr>
            <a:r>
              <a:rPr b="0" i="0" lang="en-US" sz="1820" u="none" cap="none" strike="noStrike">
                <a:solidFill>
                  <a:srgbClr val="000000"/>
                </a:solidFill>
                <a:latin typeface="Lato"/>
                <a:ea typeface="Lato"/>
                <a:cs typeface="Lato"/>
                <a:sym typeface="Lato"/>
              </a:rPr>
              <a:t>40</a:t>
            </a:r>
            <a:endParaRPr b="0" i="0" sz="1820" u="none" cap="none" strike="noStrike">
              <a:solidFill>
                <a:schemeClr val="dk1"/>
              </a:solidFill>
              <a:latin typeface="Calibri"/>
              <a:ea typeface="Calibri"/>
              <a:cs typeface="Calibri"/>
              <a:sym typeface="Calibri"/>
            </a:endParaRPr>
          </a:p>
        </p:txBody>
      </p:sp>
      <p:sp>
        <p:nvSpPr>
          <p:cNvPr id="426" name="Google Shape;426;g2afb4816c80_0_374"/>
          <p:cNvSpPr/>
          <p:nvPr/>
        </p:nvSpPr>
        <p:spPr>
          <a:xfrm>
            <a:off x="2852319" y="64123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1820"/>
              <a:buFont typeface="Lato"/>
              <a:buNone/>
            </a:pPr>
            <a:r>
              <a:rPr b="0" i="0" lang="en-US" sz="1820" u="none" cap="none" strike="noStrike">
                <a:solidFill>
                  <a:srgbClr val="000000"/>
                </a:solidFill>
                <a:latin typeface="Lato"/>
                <a:ea typeface="Lato"/>
                <a:cs typeface="Lato"/>
                <a:sym typeface="Lato"/>
              </a:rPr>
              <a:t>50</a:t>
            </a:r>
            <a:endParaRPr b="0" i="0" sz="1820" u="none" cap="none" strike="noStrike">
              <a:solidFill>
                <a:schemeClr val="dk1"/>
              </a:solidFill>
              <a:latin typeface="Calibri"/>
              <a:ea typeface="Calibri"/>
              <a:cs typeface="Calibri"/>
              <a:sym typeface="Calibri"/>
            </a:endParaRPr>
          </a:p>
        </p:txBody>
      </p:sp>
      <p:sp>
        <p:nvSpPr>
          <p:cNvPr id="427" name="Google Shape;427;g2afb4816c80_0_374"/>
          <p:cNvSpPr/>
          <p:nvPr/>
        </p:nvSpPr>
        <p:spPr>
          <a:xfrm>
            <a:off x="2852319" y="58948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1820"/>
              <a:buFont typeface="Lato"/>
              <a:buNone/>
            </a:pPr>
            <a:r>
              <a:rPr b="0" i="0" lang="en-US" sz="1820" u="none" cap="none" strike="noStrike">
                <a:solidFill>
                  <a:srgbClr val="000000"/>
                </a:solidFill>
                <a:latin typeface="Lato"/>
                <a:ea typeface="Lato"/>
                <a:cs typeface="Lato"/>
                <a:sym typeface="Lato"/>
              </a:rPr>
              <a:t>60</a:t>
            </a:r>
            <a:endParaRPr b="0" i="0" sz="1820" u="none" cap="none" strike="noStrike">
              <a:solidFill>
                <a:schemeClr val="dk1"/>
              </a:solidFill>
              <a:latin typeface="Calibri"/>
              <a:ea typeface="Calibri"/>
              <a:cs typeface="Calibri"/>
              <a:sym typeface="Calibri"/>
            </a:endParaRPr>
          </a:p>
        </p:txBody>
      </p:sp>
      <p:sp>
        <p:nvSpPr>
          <p:cNvPr id="428" name="Google Shape;428;g2afb4816c80_0_374"/>
          <p:cNvSpPr/>
          <p:nvPr/>
        </p:nvSpPr>
        <p:spPr>
          <a:xfrm>
            <a:off x="2852319" y="5377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1820"/>
              <a:buFont typeface="Lato"/>
              <a:buNone/>
            </a:pPr>
            <a:r>
              <a:rPr b="0" i="0" lang="en-US" sz="1820" u="none" cap="none" strike="noStrike">
                <a:solidFill>
                  <a:srgbClr val="000000"/>
                </a:solidFill>
                <a:latin typeface="Lato"/>
                <a:ea typeface="Lato"/>
                <a:cs typeface="Lato"/>
                <a:sym typeface="Lato"/>
              </a:rPr>
              <a:t>70</a:t>
            </a:r>
            <a:endParaRPr b="0" i="0" sz="1820" u="none" cap="none" strike="noStrike">
              <a:solidFill>
                <a:schemeClr val="dk1"/>
              </a:solidFill>
              <a:latin typeface="Calibri"/>
              <a:ea typeface="Calibri"/>
              <a:cs typeface="Calibri"/>
              <a:sym typeface="Calibri"/>
            </a:endParaRPr>
          </a:p>
        </p:txBody>
      </p:sp>
      <p:sp>
        <p:nvSpPr>
          <p:cNvPr id="429" name="Google Shape;429;g2afb4816c80_0_374"/>
          <p:cNvSpPr/>
          <p:nvPr/>
        </p:nvSpPr>
        <p:spPr>
          <a:xfrm>
            <a:off x="2852319" y="486005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1820"/>
              <a:buFont typeface="Lato"/>
              <a:buNone/>
            </a:pPr>
            <a:r>
              <a:rPr b="0" i="0" lang="en-US" sz="1820" u="none" cap="none" strike="noStrike">
                <a:solidFill>
                  <a:srgbClr val="000000"/>
                </a:solidFill>
                <a:latin typeface="Lato"/>
                <a:ea typeface="Lato"/>
                <a:cs typeface="Lato"/>
                <a:sym typeface="Lato"/>
              </a:rPr>
              <a:t>80</a:t>
            </a:r>
            <a:endParaRPr b="0" i="0" sz="1820" u="none" cap="none" strike="noStrike">
              <a:solidFill>
                <a:schemeClr val="dk1"/>
              </a:solidFill>
              <a:latin typeface="Calibri"/>
              <a:ea typeface="Calibri"/>
              <a:cs typeface="Calibri"/>
              <a:sym typeface="Calibri"/>
            </a:endParaRPr>
          </a:p>
        </p:txBody>
      </p:sp>
      <p:sp>
        <p:nvSpPr>
          <p:cNvPr id="430" name="Google Shape;430;g2afb4816c80_0_374"/>
          <p:cNvSpPr/>
          <p:nvPr/>
        </p:nvSpPr>
        <p:spPr>
          <a:xfrm>
            <a:off x="2852319" y="4342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1820"/>
              <a:buFont typeface="Lato"/>
              <a:buNone/>
            </a:pPr>
            <a:r>
              <a:rPr b="0" i="0" lang="en-US" sz="1820" u="none" cap="none" strike="noStrike">
                <a:solidFill>
                  <a:srgbClr val="000000"/>
                </a:solidFill>
                <a:latin typeface="Lato"/>
                <a:ea typeface="Lato"/>
                <a:cs typeface="Lato"/>
                <a:sym typeface="Lato"/>
              </a:rPr>
              <a:t>90</a:t>
            </a:r>
            <a:endParaRPr b="0" i="0" sz="1820" u="none" cap="none" strike="noStrike">
              <a:solidFill>
                <a:schemeClr val="dk1"/>
              </a:solidFill>
              <a:latin typeface="Calibri"/>
              <a:ea typeface="Calibri"/>
              <a:cs typeface="Calibri"/>
              <a:sym typeface="Calibri"/>
            </a:endParaRPr>
          </a:p>
        </p:txBody>
      </p:sp>
      <p:sp>
        <p:nvSpPr>
          <p:cNvPr id="431" name="Google Shape;431;g2afb4816c80_0_374"/>
          <p:cNvSpPr/>
          <p:nvPr/>
        </p:nvSpPr>
        <p:spPr>
          <a:xfrm>
            <a:off x="2718140" y="3825032"/>
            <a:ext cx="4836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1820"/>
              <a:buFont typeface="Lato"/>
              <a:buNone/>
            </a:pPr>
            <a:r>
              <a:rPr b="0" i="0" lang="en-US" sz="1820" u="none" cap="none" strike="noStrike">
                <a:solidFill>
                  <a:srgbClr val="000000"/>
                </a:solidFill>
                <a:latin typeface="Lato"/>
                <a:ea typeface="Lato"/>
                <a:cs typeface="Lato"/>
                <a:sym typeface="Lato"/>
              </a:rPr>
              <a:t>100</a:t>
            </a:r>
            <a:endParaRPr b="0" i="0" sz="1820" u="none" cap="none" strike="noStrike">
              <a:solidFill>
                <a:schemeClr val="dk1"/>
              </a:solidFill>
              <a:latin typeface="Calibri"/>
              <a:ea typeface="Calibri"/>
              <a:cs typeface="Calibri"/>
              <a:sym typeface="Calibri"/>
            </a:endParaRPr>
          </a:p>
        </p:txBody>
      </p:sp>
      <p:pic>
        <p:nvPicPr>
          <p:cNvPr descr=" " id="432" name="Google Shape;432;g2afb4816c80_0_374"/>
          <p:cNvPicPr preferRelativeResize="0"/>
          <p:nvPr/>
        </p:nvPicPr>
        <p:blipFill rotWithShape="1">
          <a:blip r:embed="rId8">
            <a:alphaModFix/>
          </a:blip>
          <a:srcRect b="0" l="0" r="0" t="0"/>
          <a:stretch/>
        </p:blipFill>
        <p:spPr>
          <a:xfrm>
            <a:off x="3368467" y="3771900"/>
            <a:ext cx="8291592" cy="5511006"/>
          </a:xfrm>
          <a:prstGeom prst="rect">
            <a:avLst/>
          </a:prstGeom>
          <a:noFill/>
          <a:ln>
            <a:noFill/>
          </a:ln>
        </p:spPr>
      </p:pic>
      <p:pic>
        <p:nvPicPr>
          <p:cNvPr descr=" " id="433" name="Google Shape;433;g2afb4816c80_0_374"/>
          <p:cNvPicPr preferRelativeResize="0"/>
          <p:nvPr/>
        </p:nvPicPr>
        <p:blipFill rotWithShape="1">
          <a:blip r:embed="rId9">
            <a:alphaModFix/>
          </a:blip>
          <a:srcRect b="0" l="0" r="0" t="0"/>
          <a:stretch/>
        </p:blipFill>
        <p:spPr>
          <a:xfrm>
            <a:off x="4512766" y="4185444"/>
            <a:ext cx="11567" cy="5258445"/>
          </a:xfrm>
          <a:prstGeom prst="rect">
            <a:avLst/>
          </a:prstGeom>
          <a:noFill/>
          <a:ln>
            <a:noFill/>
          </a:ln>
        </p:spPr>
      </p:pic>
      <p:pic>
        <p:nvPicPr>
          <p:cNvPr descr=" " id="434" name="Google Shape;434;g2afb4816c80_0_374"/>
          <p:cNvPicPr preferRelativeResize="0"/>
          <p:nvPr/>
        </p:nvPicPr>
        <p:blipFill rotWithShape="1">
          <a:blip r:embed="rId10">
            <a:alphaModFix/>
          </a:blip>
          <a:srcRect b="0" l="0" r="0" t="0"/>
          <a:stretch/>
        </p:blipFill>
        <p:spPr>
          <a:xfrm>
            <a:off x="5651279" y="4185444"/>
            <a:ext cx="11567" cy="5258445"/>
          </a:xfrm>
          <a:prstGeom prst="rect">
            <a:avLst/>
          </a:prstGeom>
          <a:noFill/>
          <a:ln>
            <a:noFill/>
          </a:ln>
        </p:spPr>
      </p:pic>
      <p:pic>
        <p:nvPicPr>
          <p:cNvPr descr=" " id="435" name="Google Shape;435;g2afb4816c80_0_374"/>
          <p:cNvPicPr preferRelativeResize="0"/>
          <p:nvPr/>
        </p:nvPicPr>
        <p:blipFill rotWithShape="1">
          <a:blip r:embed="rId11">
            <a:alphaModFix/>
          </a:blip>
          <a:srcRect b="0" l="0" r="0" t="0"/>
          <a:stretch/>
        </p:blipFill>
        <p:spPr>
          <a:xfrm>
            <a:off x="6789795" y="4185444"/>
            <a:ext cx="11567" cy="5258445"/>
          </a:xfrm>
          <a:prstGeom prst="rect">
            <a:avLst/>
          </a:prstGeom>
          <a:noFill/>
          <a:ln>
            <a:noFill/>
          </a:ln>
        </p:spPr>
      </p:pic>
      <p:pic>
        <p:nvPicPr>
          <p:cNvPr descr=" " id="436" name="Google Shape;436;g2afb4816c80_0_374"/>
          <p:cNvPicPr preferRelativeResize="0"/>
          <p:nvPr/>
        </p:nvPicPr>
        <p:blipFill rotWithShape="1">
          <a:blip r:embed="rId12">
            <a:alphaModFix/>
          </a:blip>
          <a:srcRect b="0" l="0" r="0" t="0"/>
          <a:stretch/>
        </p:blipFill>
        <p:spPr>
          <a:xfrm>
            <a:off x="7928309" y="4185444"/>
            <a:ext cx="11567" cy="5258445"/>
          </a:xfrm>
          <a:prstGeom prst="rect">
            <a:avLst/>
          </a:prstGeom>
          <a:noFill/>
          <a:ln>
            <a:noFill/>
          </a:ln>
        </p:spPr>
      </p:pic>
      <p:pic>
        <p:nvPicPr>
          <p:cNvPr descr=" " id="437" name="Google Shape;437;g2afb4816c80_0_374"/>
          <p:cNvPicPr preferRelativeResize="0"/>
          <p:nvPr/>
        </p:nvPicPr>
        <p:blipFill rotWithShape="1">
          <a:blip r:embed="rId13">
            <a:alphaModFix/>
          </a:blip>
          <a:srcRect b="0" l="0" r="0" t="0"/>
          <a:stretch/>
        </p:blipFill>
        <p:spPr>
          <a:xfrm>
            <a:off x="9066828" y="4185444"/>
            <a:ext cx="11567" cy="5258445"/>
          </a:xfrm>
          <a:prstGeom prst="rect">
            <a:avLst/>
          </a:prstGeom>
          <a:noFill/>
          <a:ln>
            <a:noFill/>
          </a:ln>
        </p:spPr>
      </p:pic>
      <p:pic>
        <p:nvPicPr>
          <p:cNvPr descr=" " id="438" name="Google Shape;438;g2afb4816c80_0_374"/>
          <p:cNvPicPr preferRelativeResize="0"/>
          <p:nvPr/>
        </p:nvPicPr>
        <p:blipFill rotWithShape="1">
          <a:blip r:embed="rId14">
            <a:alphaModFix/>
          </a:blip>
          <a:srcRect b="0" l="0" r="0" t="0"/>
          <a:stretch/>
        </p:blipFill>
        <p:spPr>
          <a:xfrm>
            <a:off x="10205341" y="4185444"/>
            <a:ext cx="11567" cy="5258445"/>
          </a:xfrm>
          <a:prstGeom prst="rect">
            <a:avLst/>
          </a:prstGeom>
          <a:noFill/>
          <a:ln>
            <a:noFill/>
          </a:ln>
        </p:spPr>
      </p:pic>
      <p:pic>
        <p:nvPicPr>
          <p:cNvPr descr=" " id="439" name="Google Shape;439;g2afb4816c80_0_374"/>
          <p:cNvPicPr preferRelativeResize="0"/>
          <p:nvPr/>
        </p:nvPicPr>
        <p:blipFill rotWithShape="1">
          <a:blip r:embed="rId15">
            <a:alphaModFix/>
          </a:blip>
          <a:srcRect b="0" l="0" r="0" t="0"/>
          <a:stretch/>
        </p:blipFill>
        <p:spPr>
          <a:xfrm>
            <a:off x="11343854" y="4185444"/>
            <a:ext cx="11567" cy="5258445"/>
          </a:xfrm>
          <a:prstGeom prst="rect">
            <a:avLst/>
          </a:prstGeom>
          <a:noFill/>
          <a:ln>
            <a:noFill/>
          </a:ln>
        </p:spPr>
      </p:pic>
      <p:pic>
        <p:nvPicPr>
          <p:cNvPr descr=" " id="440" name="Google Shape;440;g2afb4816c80_0_374"/>
          <p:cNvPicPr preferRelativeResize="0"/>
          <p:nvPr/>
        </p:nvPicPr>
        <p:blipFill rotWithShape="1">
          <a:blip r:embed="rId16">
            <a:alphaModFix/>
          </a:blip>
          <a:srcRect b="0" l="0" r="0" t="0"/>
          <a:stretch/>
        </p:blipFill>
        <p:spPr>
          <a:xfrm>
            <a:off x="3355539" y="5483845"/>
            <a:ext cx="8050167" cy="2373585"/>
          </a:xfrm>
          <a:prstGeom prst="rect">
            <a:avLst/>
          </a:prstGeom>
          <a:noFill/>
          <a:ln>
            <a:noFill/>
          </a:ln>
        </p:spPr>
      </p:pic>
      <p:pic>
        <p:nvPicPr>
          <p:cNvPr descr=" " id="441" name="Google Shape;441;g2afb4816c80_0_374"/>
          <p:cNvPicPr preferRelativeResize="0"/>
          <p:nvPr/>
        </p:nvPicPr>
        <p:blipFill rotWithShape="1">
          <a:blip r:embed="rId17">
            <a:alphaModFix/>
          </a:blip>
          <a:srcRect b="0" l="0" r="0" t="0"/>
          <a:stretch/>
        </p:blipFill>
        <p:spPr>
          <a:xfrm>
            <a:off x="3369143" y="6359525"/>
            <a:ext cx="8044030" cy="2268538"/>
          </a:xfrm>
          <a:prstGeom prst="rect">
            <a:avLst/>
          </a:prstGeom>
          <a:noFill/>
          <a:ln>
            <a:noFill/>
          </a:ln>
        </p:spPr>
      </p:pic>
      <p:pic>
        <p:nvPicPr>
          <p:cNvPr descr=" " id="442" name="Google Shape;442;g2afb4816c80_0_374"/>
          <p:cNvPicPr preferRelativeResize="0"/>
          <p:nvPr/>
        </p:nvPicPr>
        <p:blipFill rotWithShape="1">
          <a:blip r:embed="rId18">
            <a:alphaModFix/>
          </a:blip>
          <a:srcRect b="0" l="0" r="0" t="0"/>
          <a:stretch/>
        </p:blipFill>
        <p:spPr>
          <a:xfrm>
            <a:off x="4441751" y="6055643"/>
            <a:ext cx="153591" cy="153566"/>
          </a:xfrm>
          <a:prstGeom prst="rect">
            <a:avLst/>
          </a:prstGeom>
          <a:noFill/>
          <a:ln>
            <a:noFill/>
          </a:ln>
        </p:spPr>
      </p:pic>
      <p:pic>
        <p:nvPicPr>
          <p:cNvPr descr=" " id="443" name="Google Shape;443;g2afb4816c80_0_374"/>
          <p:cNvPicPr preferRelativeResize="0"/>
          <p:nvPr/>
        </p:nvPicPr>
        <p:blipFill rotWithShape="1">
          <a:blip r:embed="rId19">
            <a:alphaModFix/>
          </a:blip>
          <a:srcRect b="0" l="0" r="0" t="0"/>
          <a:stretch/>
        </p:blipFill>
        <p:spPr>
          <a:xfrm>
            <a:off x="4441751" y="6981130"/>
            <a:ext cx="153591" cy="153566"/>
          </a:xfrm>
          <a:prstGeom prst="rect">
            <a:avLst/>
          </a:prstGeom>
          <a:noFill/>
          <a:ln>
            <a:noFill/>
          </a:ln>
        </p:spPr>
      </p:pic>
      <p:pic>
        <p:nvPicPr>
          <p:cNvPr descr=" " id="444" name="Google Shape;444;g2afb4816c80_0_374"/>
          <p:cNvPicPr preferRelativeResize="0"/>
          <p:nvPr/>
        </p:nvPicPr>
        <p:blipFill rotWithShape="1">
          <a:blip r:embed="rId20">
            <a:alphaModFix/>
          </a:blip>
          <a:srcRect b="0" l="0" r="0" t="0"/>
          <a:stretch/>
        </p:blipFill>
        <p:spPr>
          <a:xfrm>
            <a:off x="5580267" y="5651277"/>
            <a:ext cx="153591" cy="153566"/>
          </a:xfrm>
          <a:prstGeom prst="rect">
            <a:avLst/>
          </a:prstGeom>
          <a:noFill/>
          <a:ln>
            <a:noFill/>
          </a:ln>
        </p:spPr>
      </p:pic>
      <p:pic>
        <p:nvPicPr>
          <p:cNvPr descr=" " id="445" name="Google Shape;445;g2afb4816c80_0_374"/>
          <p:cNvPicPr preferRelativeResize="0"/>
          <p:nvPr/>
        </p:nvPicPr>
        <p:blipFill rotWithShape="1">
          <a:blip r:embed="rId21">
            <a:alphaModFix/>
          </a:blip>
          <a:srcRect b="0" l="0" r="0" t="0"/>
          <a:stretch/>
        </p:blipFill>
        <p:spPr>
          <a:xfrm>
            <a:off x="5580267" y="7415510"/>
            <a:ext cx="153591" cy="153566"/>
          </a:xfrm>
          <a:prstGeom prst="rect">
            <a:avLst/>
          </a:prstGeom>
          <a:noFill/>
          <a:ln>
            <a:noFill/>
          </a:ln>
        </p:spPr>
      </p:pic>
      <p:pic>
        <p:nvPicPr>
          <p:cNvPr descr=" " id="446" name="Google Shape;446;g2afb4816c80_0_374"/>
          <p:cNvPicPr preferRelativeResize="0"/>
          <p:nvPr/>
        </p:nvPicPr>
        <p:blipFill rotWithShape="1">
          <a:blip r:embed="rId22">
            <a:alphaModFix/>
          </a:blip>
          <a:srcRect b="0" l="0" r="0" t="0"/>
          <a:stretch/>
        </p:blipFill>
        <p:spPr>
          <a:xfrm>
            <a:off x="6718783" y="7732812"/>
            <a:ext cx="153591" cy="153566"/>
          </a:xfrm>
          <a:prstGeom prst="rect">
            <a:avLst/>
          </a:prstGeom>
          <a:noFill/>
          <a:ln>
            <a:noFill/>
          </a:ln>
        </p:spPr>
      </p:pic>
      <p:pic>
        <p:nvPicPr>
          <p:cNvPr descr=" " id="447" name="Google Shape;447;g2afb4816c80_0_374"/>
          <p:cNvPicPr preferRelativeResize="0"/>
          <p:nvPr/>
        </p:nvPicPr>
        <p:blipFill rotWithShape="1">
          <a:blip r:embed="rId23">
            <a:alphaModFix/>
          </a:blip>
          <a:srcRect b="0" l="0" r="0" t="0"/>
          <a:stretch/>
        </p:blipFill>
        <p:spPr>
          <a:xfrm>
            <a:off x="6718783" y="6311826"/>
            <a:ext cx="153591" cy="153566"/>
          </a:xfrm>
          <a:prstGeom prst="rect">
            <a:avLst/>
          </a:prstGeom>
          <a:noFill/>
          <a:ln>
            <a:noFill/>
          </a:ln>
        </p:spPr>
      </p:pic>
      <p:pic>
        <p:nvPicPr>
          <p:cNvPr descr=" " id="448" name="Google Shape;448;g2afb4816c80_0_374"/>
          <p:cNvPicPr preferRelativeResize="0"/>
          <p:nvPr/>
        </p:nvPicPr>
        <p:blipFill rotWithShape="1">
          <a:blip r:embed="rId24">
            <a:alphaModFix/>
          </a:blip>
          <a:srcRect b="0" l="0" r="0" t="0"/>
          <a:stretch/>
        </p:blipFill>
        <p:spPr>
          <a:xfrm>
            <a:off x="7861923" y="6733232"/>
            <a:ext cx="153591" cy="153566"/>
          </a:xfrm>
          <a:prstGeom prst="rect">
            <a:avLst/>
          </a:prstGeom>
          <a:noFill/>
          <a:ln>
            <a:noFill/>
          </a:ln>
        </p:spPr>
      </p:pic>
      <p:pic>
        <p:nvPicPr>
          <p:cNvPr descr=" " id="449" name="Google Shape;449;g2afb4816c80_0_374"/>
          <p:cNvPicPr preferRelativeResize="0"/>
          <p:nvPr/>
        </p:nvPicPr>
        <p:blipFill rotWithShape="1">
          <a:blip r:embed="rId25">
            <a:alphaModFix/>
          </a:blip>
          <a:srcRect b="0" l="0" r="0" t="0"/>
          <a:stretch/>
        </p:blipFill>
        <p:spPr>
          <a:xfrm>
            <a:off x="7861923" y="6420644"/>
            <a:ext cx="153591" cy="153566"/>
          </a:xfrm>
          <a:prstGeom prst="rect">
            <a:avLst/>
          </a:prstGeom>
          <a:noFill/>
          <a:ln>
            <a:noFill/>
          </a:ln>
        </p:spPr>
      </p:pic>
      <p:pic>
        <p:nvPicPr>
          <p:cNvPr descr=" " id="450" name="Google Shape;450;g2afb4816c80_0_374"/>
          <p:cNvPicPr preferRelativeResize="0"/>
          <p:nvPr/>
        </p:nvPicPr>
        <p:blipFill rotWithShape="1">
          <a:blip r:embed="rId26">
            <a:alphaModFix/>
          </a:blip>
          <a:srcRect b="0" l="0" r="0" t="0"/>
          <a:stretch/>
        </p:blipFill>
        <p:spPr>
          <a:xfrm>
            <a:off x="8995813" y="7667575"/>
            <a:ext cx="153591" cy="153566"/>
          </a:xfrm>
          <a:prstGeom prst="rect">
            <a:avLst/>
          </a:prstGeom>
          <a:noFill/>
          <a:ln>
            <a:noFill/>
          </a:ln>
        </p:spPr>
      </p:pic>
      <p:pic>
        <p:nvPicPr>
          <p:cNvPr descr=" " id="451" name="Google Shape;451;g2afb4816c80_0_374"/>
          <p:cNvPicPr preferRelativeResize="0"/>
          <p:nvPr/>
        </p:nvPicPr>
        <p:blipFill rotWithShape="1">
          <a:blip r:embed="rId27">
            <a:alphaModFix/>
          </a:blip>
          <a:srcRect b="0" l="0" r="0" t="0"/>
          <a:stretch/>
        </p:blipFill>
        <p:spPr>
          <a:xfrm>
            <a:off x="8995813" y="7076877"/>
            <a:ext cx="153591" cy="153566"/>
          </a:xfrm>
          <a:prstGeom prst="rect">
            <a:avLst/>
          </a:prstGeom>
          <a:noFill/>
          <a:ln>
            <a:noFill/>
          </a:ln>
        </p:spPr>
      </p:pic>
      <p:pic>
        <p:nvPicPr>
          <p:cNvPr descr=" " id="452" name="Google Shape;452;g2afb4816c80_0_374"/>
          <p:cNvPicPr preferRelativeResize="0"/>
          <p:nvPr/>
        </p:nvPicPr>
        <p:blipFill rotWithShape="1">
          <a:blip r:embed="rId28">
            <a:alphaModFix/>
          </a:blip>
          <a:srcRect b="0" l="0" r="0" t="0"/>
          <a:stretch/>
        </p:blipFill>
        <p:spPr>
          <a:xfrm>
            <a:off x="10138955" y="6972449"/>
            <a:ext cx="153591" cy="153566"/>
          </a:xfrm>
          <a:prstGeom prst="rect">
            <a:avLst/>
          </a:prstGeom>
          <a:noFill/>
          <a:ln>
            <a:noFill/>
          </a:ln>
        </p:spPr>
      </p:pic>
      <p:pic>
        <p:nvPicPr>
          <p:cNvPr descr=" " id="453" name="Google Shape;453;g2afb4816c80_0_374"/>
          <p:cNvPicPr preferRelativeResize="0"/>
          <p:nvPr/>
        </p:nvPicPr>
        <p:blipFill rotWithShape="1">
          <a:blip r:embed="rId29">
            <a:alphaModFix/>
          </a:blip>
          <a:srcRect b="0" l="0" r="0" t="0"/>
          <a:stretch/>
        </p:blipFill>
        <p:spPr>
          <a:xfrm>
            <a:off x="10138955" y="6572771"/>
            <a:ext cx="153591" cy="153566"/>
          </a:xfrm>
          <a:prstGeom prst="rect">
            <a:avLst/>
          </a:prstGeom>
          <a:noFill/>
          <a:ln>
            <a:noFill/>
          </a:ln>
        </p:spPr>
      </p:pic>
      <p:sp>
        <p:nvSpPr>
          <p:cNvPr id="454" name="Google Shape;454;g2afb4816c80_0_374"/>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5" name="Google Shape;455;g2afb4816c80_0_374"/>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56" name="Google Shape;456;g2afb4816c80_0_374"/>
          <p:cNvPicPr preferRelativeResize="0"/>
          <p:nvPr/>
        </p:nvPicPr>
        <p:blipFill rotWithShape="1">
          <a:blip r:embed="rId30">
            <a:alphaModFix/>
          </a:blip>
          <a:srcRect b="0" l="0" r="0" t="0"/>
          <a:stretch/>
        </p:blipFill>
        <p:spPr>
          <a:xfrm>
            <a:off x="14403600" y="4191000"/>
            <a:ext cx="5575997" cy="5575300"/>
          </a:xfrm>
          <a:prstGeom prst="rect">
            <a:avLst/>
          </a:prstGeom>
          <a:noFill/>
          <a:ln>
            <a:noFill/>
          </a:ln>
        </p:spPr>
      </p:pic>
      <p:pic>
        <p:nvPicPr>
          <p:cNvPr descr=" " id="457" name="Google Shape;457;g2afb4816c80_0_374"/>
          <p:cNvPicPr preferRelativeResize="0"/>
          <p:nvPr/>
        </p:nvPicPr>
        <p:blipFill rotWithShape="1">
          <a:blip r:embed="rId31">
            <a:alphaModFix/>
          </a:blip>
          <a:srcRect b="0" l="0" r="0" t="0"/>
          <a:stretch/>
        </p:blipFill>
        <p:spPr>
          <a:xfrm>
            <a:off x="14403600" y="4191000"/>
            <a:ext cx="5575997" cy="5575300"/>
          </a:xfrm>
          <a:prstGeom prst="rect">
            <a:avLst/>
          </a:prstGeom>
          <a:noFill/>
          <a:ln>
            <a:noFill/>
          </a:ln>
        </p:spPr>
      </p:pic>
      <p:sp>
        <p:nvSpPr>
          <p:cNvPr id="458" name="Google Shape;458;g2afb4816c80_0_374"/>
          <p:cNvSpPr/>
          <p:nvPr/>
        </p:nvSpPr>
        <p:spPr>
          <a:xfrm>
            <a:off x="16372346" y="6365379"/>
            <a:ext cx="1651200" cy="122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9" name="Google Shape;459;g2afb4816c80_0_374"/>
          <p:cNvSpPr/>
          <p:nvPr/>
        </p:nvSpPr>
        <p:spPr>
          <a:xfrm>
            <a:off x="16372346" y="6356350"/>
            <a:ext cx="18543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arcellus"/>
              <a:buNone/>
            </a:pPr>
            <a:r>
              <a:rPr b="0" i="0" lang="en-US" sz="4800" u="none" cap="none" strike="noStrike">
                <a:solidFill>
                  <a:srgbClr val="0E0E0E"/>
                </a:solidFill>
                <a:latin typeface="Marcellus"/>
                <a:ea typeface="Marcellus"/>
                <a:cs typeface="Marcellus"/>
                <a:sym typeface="Marcellus"/>
              </a:rPr>
              <a:t>34.574</a:t>
            </a:r>
            <a:endParaRPr b="0" i="0" sz="4800" u="none" cap="none" strike="noStrike">
              <a:solidFill>
                <a:schemeClr val="dk1"/>
              </a:solidFill>
              <a:latin typeface="Calibri"/>
              <a:ea typeface="Calibri"/>
              <a:cs typeface="Calibri"/>
              <a:sym typeface="Calibri"/>
            </a:endParaRPr>
          </a:p>
        </p:txBody>
      </p:sp>
      <p:sp>
        <p:nvSpPr>
          <p:cNvPr id="460" name="Google Shape;460;g2afb4816c80_0_374"/>
          <p:cNvSpPr/>
          <p:nvPr/>
        </p:nvSpPr>
        <p:spPr>
          <a:xfrm>
            <a:off x="16753394" y="7118350"/>
            <a:ext cx="10245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Total</a:t>
            </a:r>
            <a:endParaRPr b="0" i="0" sz="3200" u="none" cap="none" strike="noStrike">
              <a:solidFill>
                <a:schemeClr val="dk1"/>
              </a:solidFill>
              <a:latin typeface="Calibri"/>
              <a:ea typeface="Calibri"/>
              <a:cs typeface="Calibri"/>
              <a:sym typeface="Calibri"/>
            </a:endParaRPr>
          </a:p>
        </p:txBody>
      </p:sp>
      <p:sp>
        <p:nvSpPr>
          <p:cNvPr id="461" name="Google Shape;461;g2afb4816c80_0_374"/>
          <p:cNvSpPr/>
          <p:nvPr/>
        </p:nvSpPr>
        <p:spPr>
          <a:xfrm>
            <a:off x="13260457" y="10515600"/>
            <a:ext cx="78750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2" name="Google Shape;462;g2afb4816c80_0_374"/>
          <p:cNvSpPr/>
          <p:nvPr/>
        </p:nvSpPr>
        <p:spPr>
          <a:xfrm>
            <a:off x="13260457" y="10515600"/>
            <a:ext cx="78750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3" name="Google Shape;463;g2afb4816c80_0_374"/>
          <p:cNvSpPr/>
          <p:nvPr/>
        </p:nvSpPr>
        <p:spPr>
          <a:xfrm>
            <a:off x="13158845" y="10515600"/>
            <a:ext cx="80781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Marcellus"/>
              <a:buNone/>
            </a:pPr>
            <a:r>
              <a:rPr b="0" i="0" lang="en-US" sz="4800" u="none" cap="none" strike="noStrike">
                <a:solidFill>
                  <a:srgbClr val="0E0E0E"/>
                </a:solidFill>
                <a:latin typeface="Marcellus"/>
                <a:ea typeface="Marcellus"/>
                <a:cs typeface="Marcellus"/>
                <a:sym typeface="Marcellus"/>
              </a:rPr>
              <a:t>Treasure Found</a:t>
            </a:r>
            <a:endParaRPr b="0" i="0" sz="4800" u="none" cap="none" strike="noStrike">
              <a:solidFill>
                <a:schemeClr val="dk1"/>
              </a:solidFill>
              <a:latin typeface="Calibri"/>
              <a:ea typeface="Calibri"/>
              <a:cs typeface="Calibri"/>
              <a:sym typeface="Calibri"/>
            </a:endParaRPr>
          </a:p>
        </p:txBody>
      </p:sp>
      <p:sp>
        <p:nvSpPr>
          <p:cNvPr id="464" name="Google Shape;464;g2afb4816c80_0_374"/>
          <p:cNvSpPr/>
          <p:nvPr/>
        </p:nvSpPr>
        <p:spPr>
          <a:xfrm>
            <a:off x="13192716" y="11379200"/>
            <a:ext cx="80106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record of the amount of treasure found per month</a:t>
            </a:r>
            <a:endParaRPr b="0" i="0" sz="3200" u="none" cap="none" strike="noStrike">
              <a:solidFill>
                <a:schemeClr val="dk1"/>
              </a:solidFill>
              <a:latin typeface="Calibri"/>
              <a:ea typeface="Calibri"/>
              <a:cs typeface="Calibri"/>
              <a:sym typeface="Calibri"/>
            </a:endParaRPr>
          </a:p>
        </p:txBody>
      </p:sp>
      <p:sp>
        <p:nvSpPr>
          <p:cNvPr id="465" name="Google Shape;465;g2afb4816c80_0_374"/>
          <p:cNvSpPr/>
          <p:nvPr/>
        </p:nvSpPr>
        <p:spPr>
          <a:xfrm>
            <a:off x="3251606" y="10515600"/>
            <a:ext cx="78750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6" name="Google Shape;466;g2afb4816c80_0_374"/>
          <p:cNvSpPr/>
          <p:nvPr/>
        </p:nvSpPr>
        <p:spPr>
          <a:xfrm>
            <a:off x="3251606" y="10515600"/>
            <a:ext cx="78750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7" name="Google Shape;467;g2afb4816c80_0_374"/>
          <p:cNvSpPr/>
          <p:nvPr/>
        </p:nvSpPr>
        <p:spPr>
          <a:xfrm>
            <a:off x="3149994" y="10515600"/>
            <a:ext cx="80781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Marcellus"/>
              <a:buNone/>
            </a:pPr>
            <a:r>
              <a:rPr b="0" i="0" lang="en-US" sz="4800" u="none" cap="none" strike="noStrike">
                <a:solidFill>
                  <a:srgbClr val="0E0E0E"/>
                </a:solidFill>
                <a:latin typeface="Marcellus"/>
                <a:ea typeface="Marcellus"/>
                <a:cs typeface="Marcellus"/>
                <a:sym typeface="Marcellus"/>
              </a:rPr>
              <a:t>Spellcasting Progress</a:t>
            </a:r>
            <a:endParaRPr b="0" i="0" sz="4800" u="none" cap="none" strike="noStrike">
              <a:solidFill>
                <a:schemeClr val="dk1"/>
              </a:solidFill>
              <a:latin typeface="Calibri"/>
              <a:ea typeface="Calibri"/>
              <a:cs typeface="Calibri"/>
              <a:sym typeface="Calibri"/>
            </a:endParaRPr>
          </a:p>
        </p:txBody>
      </p:sp>
      <p:sp>
        <p:nvSpPr>
          <p:cNvPr id="468" name="Google Shape;468;g2afb4816c80_0_374"/>
          <p:cNvSpPr/>
          <p:nvPr/>
        </p:nvSpPr>
        <p:spPr>
          <a:xfrm>
            <a:off x="3183865" y="11379200"/>
            <a:ext cx="80106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record of the number of spells cast per year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BFBFB"/>
        </a:solidFill>
      </p:bgPr>
    </p:bg>
    <p:spTree>
      <p:nvGrpSpPr>
        <p:cNvPr id="473" name="Shape 473"/>
        <p:cNvGrpSpPr/>
        <p:nvPr/>
      </p:nvGrpSpPr>
      <p:grpSpPr>
        <a:xfrm>
          <a:off x="0" y="0"/>
          <a:ext cx="0" cy="0"/>
          <a:chOff x="0" y="0"/>
          <a:chExt cx="0" cy="0"/>
        </a:xfrm>
      </p:grpSpPr>
      <p:pic>
        <p:nvPicPr>
          <p:cNvPr descr=" " id="474" name="Google Shape;474;g2afb4816c80_0_443"/>
          <p:cNvPicPr preferRelativeResize="0"/>
          <p:nvPr/>
        </p:nvPicPr>
        <p:blipFill rotWithShape="1">
          <a:blip r:embed="rId3">
            <a:alphaModFix/>
          </a:blip>
          <a:srcRect b="0" l="0" r="0" t="0"/>
          <a:stretch/>
        </p:blipFill>
        <p:spPr>
          <a:xfrm>
            <a:off x="20627378" y="-698500"/>
            <a:ext cx="4547168" cy="4546600"/>
          </a:xfrm>
          <a:prstGeom prst="rect">
            <a:avLst/>
          </a:prstGeom>
          <a:noFill/>
          <a:ln>
            <a:noFill/>
          </a:ln>
        </p:spPr>
      </p:pic>
      <p:pic>
        <p:nvPicPr>
          <p:cNvPr descr=" " id="475" name="Google Shape;475;g2afb4816c80_0_443"/>
          <p:cNvPicPr preferRelativeResize="0"/>
          <p:nvPr/>
        </p:nvPicPr>
        <p:blipFill rotWithShape="1">
          <a:blip r:embed="rId4">
            <a:alphaModFix/>
          </a:blip>
          <a:srcRect b="0" l="0" r="0" t="0"/>
          <a:stretch/>
        </p:blipFill>
        <p:spPr>
          <a:xfrm>
            <a:off x="419152" y="7569200"/>
            <a:ext cx="5995149" cy="5829300"/>
          </a:xfrm>
          <a:prstGeom prst="rect">
            <a:avLst/>
          </a:prstGeom>
          <a:noFill/>
          <a:ln>
            <a:noFill/>
          </a:ln>
        </p:spPr>
      </p:pic>
      <p:sp>
        <p:nvSpPr>
          <p:cNvPr id="476" name="Google Shape;476;g2afb4816c80_0_44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77" name="Google Shape;477;g2afb4816c80_0_443"/>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478" name="Google Shape;478;g2afb4816c80_0_443"/>
          <p:cNvSpPr/>
          <p:nvPr/>
        </p:nvSpPr>
        <p:spPr>
          <a:xfrm>
            <a:off x="13450981" y="5753100"/>
            <a:ext cx="8738700" cy="193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9" name="Google Shape;479;g2afb4816c80_0_443"/>
          <p:cNvSpPr/>
          <p:nvPr/>
        </p:nvSpPr>
        <p:spPr>
          <a:xfrm>
            <a:off x="13450981" y="5753100"/>
            <a:ext cx="8738700" cy="193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0" name="Google Shape;480;g2afb4816c80_0_443"/>
          <p:cNvSpPr/>
          <p:nvPr/>
        </p:nvSpPr>
        <p:spPr>
          <a:xfrm>
            <a:off x="13450981" y="5753100"/>
            <a:ext cx="89418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arcellus"/>
              <a:buNone/>
            </a:pPr>
            <a:r>
              <a:rPr b="0" i="0" lang="en-US" sz="4800" u="none" cap="none" strike="noStrike">
                <a:solidFill>
                  <a:srgbClr val="0E0E0E"/>
                </a:solidFill>
                <a:latin typeface="Marcellus"/>
                <a:ea typeface="Marcellus"/>
                <a:cs typeface="Marcellus"/>
                <a:sym typeface="Marcellus"/>
              </a:rPr>
              <a:t>A web application</a:t>
            </a:r>
            <a:endParaRPr b="0" i="0" sz="4800" u="none" cap="none" strike="noStrike">
              <a:solidFill>
                <a:schemeClr val="dk1"/>
              </a:solidFill>
              <a:latin typeface="Calibri"/>
              <a:ea typeface="Calibri"/>
              <a:cs typeface="Calibri"/>
              <a:sym typeface="Calibri"/>
            </a:endParaRPr>
          </a:p>
        </p:txBody>
      </p:sp>
      <p:sp>
        <p:nvSpPr>
          <p:cNvPr id="481" name="Google Shape;481;g2afb4816c80_0_443"/>
          <p:cNvSpPr/>
          <p:nvPr/>
        </p:nvSpPr>
        <p:spPr>
          <a:xfrm>
            <a:off x="13450981" y="6718300"/>
            <a:ext cx="88743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pic>
        <p:nvPicPr>
          <p:cNvPr descr=" " id="482" name="Google Shape;482;g2afb4816c80_0_443"/>
          <p:cNvPicPr preferRelativeResize="0"/>
          <p:nvPr/>
        </p:nvPicPr>
        <p:blipFill rotWithShape="1">
          <a:blip r:embed="rId6">
            <a:alphaModFix/>
          </a:blip>
          <a:srcRect b="0" l="0" r="0" t="0"/>
          <a:stretch/>
        </p:blipFill>
        <p:spPr>
          <a:xfrm>
            <a:off x="254032" y="3251200"/>
            <a:ext cx="13768521" cy="8166100"/>
          </a:xfrm>
          <a:prstGeom prst="rect">
            <a:avLst/>
          </a:prstGeom>
          <a:noFill/>
          <a:ln>
            <a:noFill/>
          </a:ln>
        </p:spPr>
      </p:pic>
      <p:pic>
        <p:nvPicPr>
          <p:cNvPr descr=" " id="483" name="Google Shape;483;g2afb4816c80_0_443"/>
          <p:cNvPicPr preferRelativeResize="0"/>
          <p:nvPr/>
        </p:nvPicPr>
        <p:blipFill rotWithShape="1">
          <a:blip r:embed="rId7">
            <a:alphaModFix/>
          </a:blip>
          <a:srcRect b="0" l="0" r="0" t="0"/>
          <a:stretch/>
        </p:blipFill>
        <p:spPr>
          <a:xfrm>
            <a:off x="2184673" y="3594100"/>
            <a:ext cx="9894537" cy="6489700"/>
          </a:xfrm>
          <a:prstGeom prst="rect">
            <a:avLst/>
          </a:prstGeom>
          <a:noFill/>
          <a:ln>
            <a:noFill/>
          </a:ln>
        </p:spPr>
      </p:pic>
      <p:sp>
        <p:nvSpPr>
          <p:cNvPr id="484" name="Google Shape;484;g2afb4816c80_0_443"/>
          <p:cNvSpPr/>
          <p:nvPr/>
        </p:nvSpPr>
        <p:spPr>
          <a:xfrm>
            <a:off x="6871559" y="1219200"/>
            <a:ext cx="10644000" cy="1879500"/>
          </a:xfrm>
          <a:prstGeom prst="rect">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5" name="Google Shape;485;g2afb4816c80_0_443"/>
          <p:cNvSpPr/>
          <p:nvPr/>
        </p:nvSpPr>
        <p:spPr>
          <a:xfrm>
            <a:off x="7633654" y="1524000"/>
            <a:ext cx="94584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Marcellus"/>
              <a:buNone/>
            </a:pPr>
            <a:r>
              <a:rPr b="0" i="0" lang="en-US" sz="8000" u="none" cap="none" strike="noStrike">
                <a:solidFill>
                  <a:srgbClr val="FFFFFF"/>
                </a:solidFill>
                <a:latin typeface="Marcellus"/>
                <a:ea typeface="Marcellus"/>
                <a:cs typeface="Marcellus"/>
                <a:sym typeface="Marcellus"/>
              </a:rPr>
              <a:t>Portal to Adventure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BFBFB"/>
        </a:solidFill>
      </p:bgPr>
    </p:bg>
    <p:spTree>
      <p:nvGrpSpPr>
        <p:cNvPr id="490" name="Shape 490"/>
        <p:cNvGrpSpPr/>
        <p:nvPr/>
      </p:nvGrpSpPr>
      <p:grpSpPr>
        <a:xfrm>
          <a:off x="0" y="0"/>
          <a:ext cx="0" cy="0"/>
          <a:chOff x="0" y="0"/>
          <a:chExt cx="0" cy="0"/>
        </a:xfrm>
      </p:grpSpPr>
      <p:pic>
        <p:nvPicPr>
          <p:cNvPr descr=" " id="491" name="Google Shape;491;g2afb4816c80_0_459"/>
          <p:cNvPicPr preferRelativeResize="0"/>
          <p:nvPr/>
        </p:nvPicPr>
        <p:blipFill rotWithShape="1">
          <a:blip r:embed="rId3">
            <a:alphaModFix/>
          </a:blip>
          <a:srcRect b="0" l="0" r="0" t="0"/>
          <a:stretch/>
        </p:blipFill>
        <p:spPr>
          <a:xfrm>
            <a:off x="304838" y="393700"/>
            <a:ext cx="3365921" cy="3340100"/>
          </a:xfrm>
          <a:prstGeom prst="rect">
            <a:avLst/>
          </a:prstGeom>
          <a:noFill/>
          <a:ln>
            <a:noFill/>
          </a:ln>
        </p:spPr>
      </p:pic>
      <p:pic>
        <p:nvPicPr>
          <p:cNvPr descr=" " id="492" name="Google Shape;492;g2afb4816c80_0_459"/>
          <p:cNvPicPr preferRelativeResize="0"/>
          <p:nvPr/>
        </p:nvPicPr>
        <p:blipFill rotWithShape="1">
          <a:blip r:embed="rId4">
            <a:alphaModFix/>
          </a:blip>
          <a:srcRect b="0" l="0" r="0" t="0"/>
          <a:stretch/>
        </p:blipFill>
        <p:spPr>
          <a:xfrm>
            <a:off x="14403600" y="11747500"/>
            <a:ext cx="2522803" cy="1261244"/>
          </a:xfrm>
          <a:prstGeom prst="rect">
            <a:avLst/>
          </a:prstGeom>
          <a:noFill/>
          <a:ln>
            <a:noFill/>
          </a:ln>
        </p:spPr>
      </p:pic>
      <p:pic>
        <p:nvPicPr>
          <p:cNvPr descr=" " id="493" name="Google Shape;493;g2afb4816c80_0_459"/>
          <p:cNvPicPr preferRelativeResize="0"/>
          <p:nvPr/>
        </p:nvPicPr>
        <p:blipFill rotWithShape="1">
          <a:blip r:embed="rId5">
            <a:alphaModFix/>
          </a:blip>
          <a:srcRect b="0" l="0" r="0" t="0"/>
          <a:stretch/>
        </p:blipFill>
        <p:spPr>
          <a:xfrm>
            <a:off x="17449438" y="11747500"/>
            <a:ext cx="2522803" cy="1261244"/>
          </a:xfrm>
          <a:prstGeom prst="rect">
            <a:avLst/>
          </a:prstGeom>
          <a:noFill/>
          <a:ln>
            <a:noFill/>
          </a:ln>
        </p:spPr>
      </p:pic>
      <p:pic>
        <p:nvPicPr>
          <p:cNvPr descr=" " id="494" name="Google Shape;494;g2afb4816c80_0_459"/>
          <p:cNvPicPr preferRelativeResize="0"/>
          <p:nvPr/>
        </p:nvPicPr>
        <p:blipFill rotWithShape="1">
          <a:blip r:embed="rId6">
            <a:alphaModFix/>
          </a:blip>
          <a:srcRect b="0" l="0" r="0" t="0"/>
          <a:stretch/>
        </p:blipFill>
        <p:spPr>
          <a:xfrm>
            <a:off x="20578516" y="11747500"/>
            <a:ext cx="2522803" cy="1261244"/>
          </a:xfrm>
          <a:prstGeom prst="rect">
            <a:avLst/>
          </a:prstGeom>
          <a:noFill/>
          <a:ln>
            <a:noFill/>
          </a:ln>
        </p:spPr>
      </p:pic>
      <p:sp>
        <p:nvSpPr>
          <p:cNvPr id="495" name="Google Shape;495;g2afb4816c80_0_45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96" name="Google Shape;496;g2afb4816c80_0_459"/>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497" name="Google Shape;497;g2afb4816c80_0_459"/>
          <p:cNvSpPr/>
          <p:nvPr/>
        </p:nvSpPr>
        <p:spPr>
          <a:xfrm>
            <a:off x="2946768" y="4660900"/>
            <a:ext cx="8738700" cy="193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8" name="Google Shape;498;g2afb4816c80_0_459"/>
          <p:cNvSpPr/>
          <p:nvPr/>
        </p:nvSpPr>
        <p:spPr>
          <a:xfrm>
            <a:off x="2946768" y="4660900"/>
            <a:ext cx="8738700" cy="193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9" name="Google Shape;499;g2afb4816c80_0_459"/>
          <p:cNvSpPr/>
          <p:nvPr/>
        </p:nvSpPr>
        <p:spPr>
          <a:xfrm>
            <a:off x="2946768" y="4660900"/>
            <a:ext cx="89418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arcellus"/>
              <a:buNone/>
            </a:pPr>
            <a:r>
              <a:rPr b="0" i="0" lang="en-US" sz="4800" u="none" cap="none" strike="noStrike">
                <a:solidFill>
                  <a:srgbClr val="0E0E0E"/>
                </a:solidFill>
                <a:latin typeface="Marcellus"/>
                <a:ea typeface="Marcellus"/>
                <a:cs typeface="Marcellus"/>
                <a:sym typeface="Marcellus"/>
              </a:rPr>
              <a:t>An mobile app</a:t>
            </a:r>
            <a:endParaRPr b="0" i="0" sz="4800" u="none" cap="none" strike="noStrike">
              <a:solidFill>
                <a:schemeClr val="dk1"/>
              </a:solidFill>
              <a:latin typeface="Calibri"/>
              <a:ea typeface="Calibri"/>
              <a:cs typeface="Calibri"/>
              <a:sym typeface="Calibri"/>
            </a:endParaRPr>
          </a:p>
        </p:txBody>
      </p:sp>
      <p:sp>
        <p:nvSpPr>
          <p:cNvPr id="500" name="Google Shape;500;g2afb4816c80_0_459"/>
          <p:cNvSpPr/>
          <p:nvPr/>
        </p:nvSpPr>
        <p:spPr>
          <a:xfrm>
            <a:off x="2946768" y="5626100"/>
            <a:ext cx="88743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An app designed for exploring and experiencing the enchanting realm of fantasy</a:t>
            </a:r>
            <a:endParaRPr b="0" i="0" sz="3200" u="none" cap="none" strike="noStrike">
              <a:solidFill>
                <a:schemeClr val="dk1"/>
              </a:solidFill>
              <a:latin typeface="Calibri"/>
              <a:ea typeface="Calibri"/>
              <a:cs typeface="Calibri"/>
              <a:sym typeface="Calibri"/>
            </a:endParaRPr>
          </a:p>
        </p:txBody>
      </p:sp>
      <p:sp>
        <p:nvSpPr>
          <p:cNvPr id="501" name="Google Shape;501;g2afb4816c80_0_459"/>
          <p:cNvSpPr/>
          <p:nvPr/>
        </p:nvSpPr>
        <p:spPr>
          <a:xfrm>
            <a:off x="2946768" y="7658100"/>
            <a:ext cx="9090000" cy="33612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Explore a magical world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Experience fantasy firsthand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Immerse in a realm of magic</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Discover untold wonders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Live your fantasy dreams</a:t>
            </a:r>
            <a:endParaRPr b="0" i="0" sz="3200" u="none" cap="none" strike="noStrike">
              <a:solidFill>
                <a:schemeClr val="dk1"/>
              </a:solidFill>
              <a:latin typeface="Calibri"/>
              <a:ea typeface="Calibri"/>
              <a:cs typeface="Calibri"/>
              <a:sym typeface="Calibri"/>
            </a:endParaRPr>
          </a:p>
        </p:txBody>
      </p:sp>
      <p:sp>
        <p:nvSpPr>
          <p:cNvPr id="502" name="Google Shape;502;g2afb4816c80_0_459"/>
          <p:cNvSpPr/>
          <p:nvPr/>
        </p:nvSpPr>
        <p:spPr>
          <a:xfrm>
            <a:off x="2895962" y="1854200"/>
            <a:ext cx="11418600" cy="1879500"/>
          </a:xfrm>
          <a:prstGeom prst="rect">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3" name="Google Shape;503;g2afb4816c80_0_459"/>
          <p:cNvSpPr/>
          <p:nvPr/>
        </p:nvSpPr>
        <p:spPr>
          <a:xfrm>
            <a:off x="3658057" y="2159000"/>
            <a:ext cx="102333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Marcellus"/>
              <a:buNone/>
            </a:pPr>
            <a:r>
              <a:rPr b="0" i="0" lang="en-US" sz="8000" u="none" cap="none" strike="noStrike">
                <a:solidFill>
                  <a:srgbClr val="FFFFFF"/>
                </a:solidFill>
                <a:latin typeface="Marcellus"/>
                <a:ea typeface="Marcellus"/>
                <a:cs typeface="Marcellus"/>
                <a:sym typeface="Marcellus"/>
              </a:rPr>
              <a:t>The Future of Fantasy</a:t>
            </a:r>
            <a:endParaRPr b="0" i="0" sz="8000" u="none" cap="none" strike="noStrike">
              <a:solidFill>
                <a:schemeClr val="dk1"/>
              </a:solidFill>
              <a:latin typeface="Calibri"/>
              <a:ea typeface="Calibri"/>
              <a:cs typeface="Calibri"/>
              <a:sym typeface="Calibri"/>
            </a:endParaRPr>
          </a:p>
        </p:txBody>
      </p:sp>
      <p:pic>
        <p:nvPicPr>
          <p:cNvPr descr=" " id="504" name="Google Shape;504;g2afb4816c80_0_459"/>
          <p:cNvPicPr preferRelativeResize="0"/>
          <p:nvPr/>
        </p:nvPicPr>
        <p:blipFill rotWithShape="1">
          <a:blip r:embed="rId8">
            <a:alphaModFix/>
          </a:blip>
          <a:srcRect b="0" l="0" r="0" t="0"/>
          <a:stretch/>
        </p:blipFill>
        <p:spPr>
          <a:xfrm>
            <a:off x="15457832" y="1028700"/>
            <a:ext cx="5474384" cy="11849100"/>
          </a:xfrm>
          <a:prstGeom prst="rect">
            <a:avLst/>
          </a:prstGeom>
          <a:noFill/>
          <a:ln>
            <a:noFill/>
          </a:ln>
        </p:spPr>
      </p:pic>
      <p:pic>
        <p:nvPicPr>
          <p:cNvPr descr=" " id="505" name="Google Shape;505;g2afb4816c80_0_459"/>
          <p:cNvPicPr preferRelativeResize="0"/>
          <p:nvPr/>
        </p:nvPicPr>
        <p:blipFill rotWithShape="1">
          <a:blip r:embed="rId9">
            <a:alphaModFix/>
          </a:blip>
          <a:srcRect b="0" l="0" r="0" t="0"/>
          <a:stretch/>
        </p:blipFill>
        <p:spPr>
          <a:xfrm>
            <a:off x="15648356" y="1765300"/>
            <a:ext cx="5106038" cy="107950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BFBFB"/>
        </a:solidFill>
      </p:bgPr>
    </p:bg>
    <p:spTree>
      <p:nvGrpSpPr>
        <p:cNvPr id="510" name="Shape 510"/>
        <p:cNvGrpSpPr/>
        <p:nvPr/>
      </p:nvGrpSpPr>
      <p:grpSpPr>
        <a:xfrm>
          <a:off x="0" y="0"/>
          <a:ext cx="0" cy="0"/>
          <a:chOff x="0" y="0"/>
          <a:chExt cx="0" cy="0"/>
        </a:xfrm>
      </p:grpSpPr>
      <p:pic>
        <p:nvPicPr>
          <p:cNvPr descr=" " id="511" name="Google Shape;511;g2afb4816c80_0_478"/>
          <p:cNvPicPr preferRelativeResize="0"/>
          <p:nvPr/>
        </p:nvPicPr>
        <p:blipFill rotWithShape="1">
          <a:blip r:embed="rId3">
            <a:alphaModFix/>
          </a:blip>
          <a:srcRect b="0" l="0" r="0" t="0"/>
          <a:stretch/>
        </p:blipFill>
        <p:spPr>
          <a:xfrm>
            <a:off x="23138488" y="1473200"/>
            <a:ext cx="1248560" cy="2760142"/>
          </a:xfrm>
          <a:prstGeom prst="rect">
            <a:avLst/>
          </a:prstGeom>
          <a:noFill/>
          <a:ln>
            <a:noFill/>
          </a:ln>
        </p:spPr>
      </p:pic>
      <p:pic>
        <p:nvPicPr>
          <p:cNvPr descr=" " id="512" name="Google Shape;512;g2afb4816c80_0_478"/>
          <p:cNvPicPr preferRelativeResize="0"/>
          <p:nvPr/>
        </p:nvPicPr>
        <p:blipFill rotWithShape="1">
          <a:blip r:embed="rId4">
            <a:alphaModFix/>
          </a:blip>
          <a:srcRect b="0" l="0" r="0" t="0"/>
          <a:stretch/>
        </p:blipFill>
        <p:spPr>
          <a:xfrm>
            <a:off x="23138488" y="4233366"/>
            <a:ext cx="1248560" cy="2760142"/>
          </a:xfrm>
          <a:prstGeom prst="rect">
            <a:avLst/>
          </a:prstGeom>
          <a:noFill/>
          <a:ln>
            <a:noFill/>
          </a:ln>
        </p:spPr>
      </p:pic>
      <p:pic>
        <p:nvPicPr>
          <p:cNvPr descr=" " id="513" name="Google Shape;513;g2afb4816c80_0_478"/>
          <p:cNvPicPr preferRelativeResize="0"/>
          <p:nvPr/>
        </p:nvPicPr>
        <p:blipFill rotWithShape="1">
          <a:blip r:embed="rId5">
            <a:alphaModFix/>
          </a:blip>
          <a:srcRect b="0" l="0" r="0" t="0"/>
          <a:stretch/>
        </p:blipFill>
        <p:spPr>
          <a:xfrm>
            <a:off x="23138488" y="6993458"/>
            <a:ext cx="1248560" cy="2760142"/>
          </a:xfrm>
          <a:prstGeom prst="rect">
            <a:avLst/>
          </a:prstGeom>
          <a:noFill/>
          <a:ln>
            <a:noFill/>
          </a:ln>
        </p:spPr>
      </p:pic>
      <p:pic>
        <p:nvPicPr>
          <p:cNvPr descr=" " id="514" name="Google Shape;514;g2afb4816c80_0_478"/>
          <p:cNvPicPr preferRelativeResize="0"/>
          <p:nvPr/>
        </p:nvPicPr>
        <p:blipFill rotWithShape="1">
          <a:blip r:embed="rId6">
            <a:alphaModFix/>
          </a:blip>
          <a:srcRect b="0" l="0" r="0" t="0"/>
          <a:stretch/>
        </p:blipFill>
        <p:spPr>
          <a:xfrm>
            <a:off x="635079" y="10845800"/>
            <a:ext cx="2235479" cy="2235200"/>
          </a:xfrm>
          <a:prstGeom prst="rect">
            <a:avLst/>
          </a:prstGeom>
          <a:noFill/>
          <a:ln>
            <a:noFill/>
          </a:ln>
        </p:spPr>
      </p:pic>
      <p:sp>
        <p:nvSpPr>
          <p:cNvPr id="515" name="Google Shape;515;g2afb4816c80_0_47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16" name="Google Shape;516;g2afb4816c80_0_478"/>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517" name="Google Shape;517;g2afb4816c80_0_478"/>
          <p:cNvSpPr/>
          <p:nvPr/>
        </p:nvSpPr>
        <p:spPr>
          <a:xfrm>
            <a:off x="876410" y="8369300"/>
            <a:ext cx="5715600" cy="193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8" name="Google Shape;518;g2afb4816c80_0_478"/>
          <p:cNvSpPr/>
          <p:nvPr/>
        </p:nvSpPr>
        <p:spPr>
          <a:xfrm>
            <a:off x="876410" y="8369300"/>
            <a:ext cx="5715600" cy="193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9" name="Google Shape;519;g2afb4816c80_0_478"/>
          <p:cNvSpPr/>
          <p:nvPr/>
        </p:nvSpPr>
        <p:spPr>
          <a:xfrm>
            <a:off x="876410" y="8369300"/>
            <a:ext cx="59190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arcellus"/>
              <a:buNone/>
            </a:pPr>
            <a:r>
              <a:rPr b="0" i="0" lang="en-US" sz="4800" u="none" cap="none" strike="noStrike">
                <a:solidFill>
                  <a:srgbClr val="0E0E0E"/>
                </a:solidFill>
                <a:latin typeface="Marcellus"/>
                <a:ea typeface="Marcellus"/>
                <a:cs typeface="Marcellus"/>
                <a:sym typeface="Marcellus"/>
              </a:rPr>
              <a:t>A web application</a:t>
            </a:r>
            <a:endParaRPr b="0" i="0" sz="4800" u="none" cap="none" strike="noStrike">
              <a:solidFill>
                <a:schemeClr val="dk1"/>
              </a:solidFill>
              <a:latin typeface="Calibri"/>
              <a:ea typeface="Calibri"/>
              <a:cs typeface="Calibri"/>
              <a:sym typeface="Calibri"/>
            </a:endParaRPr>
          </a:p>
        </p:txBody>
      </p:sp>
      <p:sp>
        <p:nvSpPr>
          <p:cNvPr id="520" name="Google Shape;520;g2afb4816c80_0_478"/>
          <p:cNvSpPr/>
          <p:nvPr/>
        </p:nvSpPr>
        <p:spPr>
          <a:xfrm>
            <a:off x="876410" y="9334500"/>
            <a:ext cx="58512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sp>
        <p:nvSpPr>
          <p:cNvPr id="521" name="Google Shape;521;g2afb4816c80_0_478"/>
          <p:cNvSpPr/>
          <p:nvPr/>
        </p:nvSpPr>
        <p:spPr>
          <a:xfrm>
            <a:off x="825603" y="1231900"/>
            <a:ext cx="7849500" cy="5689500"/>
          </a:xfrm>
          <a:prstGeom prst="rect">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2" name="Google Shape;522;g2afb4816c80_0_478"/>
          <p:cNvSpPr/>
          <p:nvPr/>
        </p:nvSpPr>
        <p:spPr>
          <a:xfrm>
            <a:off x="1587698" y="1536700"/>
            <a:ext cx="6664200" cy="541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Marcellus"/>
              <a:buNone/>
            </a:pPr>
            <a:r>
              <a:rPr b="0" i="0" lang="en-US" sz="8000" u="none" cap="none" strike="noStrike">
                <a:solidFill>
                  <a:srgbClr val="FFFFFF"/>
                </a:solidFill>
                <a:latin typeface="Marcellus"/>
                <a:ea typeface="Marcellus"/>
                <a:cs typeface="Marcellus"/>
                <a:sym typeface="Marcellus"/>
              </a:rPr>
              <a:t>A Gateway to</a:t>
            </a:r>
            <a:endParaRPr b="0" i="0" sz="8000" u="none" cap="none" strike="noStrike">
              <a:solidFill>
                <a:schemeClr val="dk1"/>
              </a:solidFill>
              <a:latin typeface="Calibri"/>
              <a:ea typeface="Calibri"/>
              <a:cs typeface="Calibri"/>
              <a:sym typeface="Calibri"/>
            </a:endParaRPr>
          </a:p>
          <a:p>
            <a:pPr indent="0" lvl="0" marL="0" marR="0" rtl="0" algn="l">
              <a:spcBef>
                <a:spcPts val="0"/>
              </a:spcBef>
              <a:spcAft>
                <a:spcPts val="0"/>
              </a:spcAft>
              <a:buClr>
                <a:srgbClr val="FFFFFF"/>
              </a:buClr>
              <a:buSzPts val="8000"/>
              <a:buFont typeface="Marcellus"/>
              <a:buNone/>
            </a:pPr>
            <a:r>
              <a:rPr b="0" i="0" lang="en-US" sz="8000" u="none" cap="none" strike="noStrike">
                <a:solidFill>
                  <a:srgbClr val="FFFFFF"/>
                </a:solidFill>
                <a:latin typeface="Marcellus"/>
                <a:ea typeface="Marcellus"/>
                <a:cs typeface="Marcellus"/>
                <a:sym typeface="Marcellus"/>
              </a:rPr>
              <a:t>a World of </a:t>
            </a:r>
            <a:endParaRPr b="0" i="0" sz="8000" u="none" cap="none" strike="noStrike">
              <a:solidFill>
                <a:schemeClr val="dk1"/>
              </a:solidFill>
              <a:latin typeface="Calibri"/>
              <a:ea typeface="Calibri"/>
              <a:cs typeface="Calibri"/>
              <a:sym typeface="Calibri"/>
            </a:endParaRPr>
          </a:p>
          <a:p>
            <a:pPr indent="0" lvl="0" marL="0" marR="0" rtl="0" algn="l">
              <a:spcBef>
                <a:spcPts val="0"/>
              </a:spcBef>
              <a:spcAft>
                <a:spcPts val="0"/>
              </a:spcAft>
              <a:buClr>
                <a:srgbClr val="FFFFFF"/>
              </a:buClr>
              <a:buSzPts val="8000"/>
              <a:buFont typeface="Marcellus"/>
              <a:buNone/>
            </a:pPr>
            <a:r>
              <a:rPr b="0" i="0" lang="en-US" sz="8000" u="none" cap="none" strike="noStrike">
                <a:solidFill>
                  <a:srgbClr val="FFFFFF"/>
                </a:solidFill>
                <a:latin typeface="Marcellus"/>
                <a:ea typeface="Marcellus"/>
                <a:cs typeface="Marcellus"/>
                <a:sym typeface="Marcellus"/>
              </a:rPr>
              <a:t>Fantasy and </a:t>
            </a:r>
            <a:endParaRPr b="0" i="0" sz="8000" u="none" cap="none" strike="noStrike">
              <a:solidFill>
                <a:schemeClr val="dk1"/>
              </a:solidFill>
              <a:latin typeface="Calibri"/>
              <a:ea typeface="Calibri"/>
              <a:cs typeface="Calibri"/>
              <a:sym typeface="Calibri"/>
            </a:endParaRPr>
          </a:p>
          <a:p>
            <a:pPr indent="0" lvl="0" marL="0" marR="0" rtl="0" algn="l">
              <a:spcBef>
                <a:spcPts val="0"/>
              </a:spcBef>
              <a:spcAft>
                <a:spcPts val="0"/>
              </a:spcAft>
              <a:buClr>
                <a:srgbClr val="FFFFFF"/>
              </a:buClr>
              <a:buSzPts val="8000"/>
              <a:buFont typeface="Marcellus"/>
              <a:buNone/>
            </a:pPr>
            <a:r>
              <a:rPr b="0" i="0" lang="en-US" sz="8000" u="none" cap="none" strike="noStrike">
                <a:solidFill>
                  <a:srgbClr val="FFFFFF"/>
                </a:solidFill>
                <a:latin typeface="Marcellus"/>
                <a:ea typeface="Marcellus"/>
                <a:cs typeface="Marcellus"/>
                <a:sym typeface="Marcellus"/>
              </a:rPr>
              <a:t>Wonder</a:t>
            </a:r>
            <a:endParaRPr b="0" i="0" sz="8000" u="none" cap="none" strike="noStrike">
              <a:solidFill>
                <a:schemeClr val="dk1"/>
              </a:solidFill>
              <a:latin typeface="Calibri"/>
              <a:ea typeface="Calibri"/>
              <a:cs typeface="Calibri"/>
              <a:sym typeface="Calibri"/>
            </a:endParaRPr>
          </a:p>
        </p:txBody>
      </p:sp>
      <p:sp>
        <p:nvSpPr>
          <p:cNvPr id="523" name="Google Shape;523;g2afb4816c80_0_478"/>
          <p:cNvSpPr/>
          <p:nvPr/>
        </p:nvSpPr>
        <p:spPr>
          <a:xfrm>
            <a:off x="18125165" y="4711700"/>
            <a:ext cx="5381100" cy="5571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Immerse yourself in the world of magic and mystery</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Explore uncharted territories and fantastical lands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Meet mythical creatures and legendary beings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Uncover hidden treasures and secret treasures</a:t>
            </a:r>
            <a:endParaRPr b="0" i="0" sz="3200" u="none" cap="none" strike="noStrike">
              <a:solidFill>
                <a:schemeClr val="dk1"/>
              </a:solidFill>
              <a:latin typeface="Calibri"/>
              <a:ea typeface="Calibri"/>
              <a:cs typeface="Calibri"/>
              <a:sym typeface="Calibri"/>
            </a:endParaRPr>
          </a:p>
        </p:txBody>
      </p:sp>
      <p:pic>
        <p:nvPicPr>
          <p:cNvPr descr=" " id="524" name="Google Shape;524;g2afb4816c80_0_478"/>
          <p:cNvPicPr preferRelativeResize="0"/>
          <p:nvPr/>
        </p:nvPicPr>
        <p:blipFill rotWithShape="1">
          <a:blip r:embed="rId8">
            <a:alphaModFix/>
          </a:blip>
          <a:srcRect b="0" l="0" r="0" t="0"/>
          <a:stretch/>
        </p:blipFill>
        <p:spPr>
          <a:xfrm>
            <a:off x="8814902" y="749300"/>
            <a:ext cx="8573572" cy="12331700"/>
          </a:xfrm>
          <a:prstGeom prst="rect">
            <a:avLst/>
          </a:prstGeom>
          <a:noFill/>
          <a:ln>
            <a:noFill/>
          </a:ln>
        </p:spPr>
      </p:pic>
      <p:pic>
        <p:nvPicPr>
          <p:cNvPr descr=" " id="525" name="Google Shape;525;g2afb4816c80_0_478"/>
          <p:cNvPicPr preferRelativeResize="0"/>
          <p:nvPr/>
        </p:nvPicPr>
        <p:blipFill rotWithShape="1">
          <a:blip r:embed="rId9">
            <a:alphaModFix/>
          </a:blip>
          <a:srcRect b="0" l="0" r="0" t="0"/>
          <a:stretch/>
        </p:blipFill>
        <p:spPr>
          <a:xfrm>
            <a:off x="9310264" y="1803400"/>
            <a:ext cx="7582848" cy="1023620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BFBFB"/>
        </a:solidFill>
      </p:bgPr>
    </p:bg>
    <p:spTree>
      <p:nvGrpSpPr>
        <p:cNvPr id="530" name="Shape 530"/>
        <p:cNvGrpSpPr/>
        <p:nvPr/>
      </p:nvGrpSpPr>
      <p:grpSpPr>
        <a:xfrm>
          <a:off x="0" y="0"/>
          <a:ext cx="0" cy="0"/>
          <a:chOff x="0" y="0"/>
          <a:chExt cx="0" cy="0"/>
        </a:xfrm>
      </p:grpSpPr>
      <p:pic>
        <p:nvPicPr>
          <p:cNvPr descr=" " id="531" name="Google Shape;531;g2afb4816c80_0_497"/>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532" name="Google Shape;532;g2afb4816c80_0_49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33" name="Google Shape;533;g2afb4816c80_0_497"/>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534" name="Google Shape;534;g2afb4816c80_0_497"/>
          <p:cNvSpPr/>
          <p:nvPr/>
        </p:nvSpPr>
        <p:spPr>
          <a:xfrm>
            <a:off x="14797349" y="698500"/>
            <a:ext cx="8941800" cy="1879500"/>
          </a:xfrm>
          <a:prstGeom prst="rect">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5" name="Google Shape;535;g2afb4816c80_0_497"/>
          <p:cNvSpPr/>
          <p:nvPr/>
        </p:nvSpPr>
        <p:spPr>
          <a:xfrm>
            <a:off x="15559445" y="1003300"/>
            <a:ext cx="77565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Marcellus"/>
              <a:buNone/>
            </a:pPr>
            <a:r>
              <a:rPr b="0" i="0" lang="en-US" sz="8000" u="none" cap="none" strike="noStrike">
                <a:solidFill>
                  <a:srgbClr val="FFFFFF"/>
                </a:solidFill>
                <a:latin typeface="Marcellus"/>
                <a:ea typeface="Marcellus"/>
                <a:cs typeface="Marcellus"/>
                <a:sym typeface="Marcellus"/>
              </a:rPr>
              <a:t>A Magic Picture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BFBFB"/>
        </a:solidFill>
      </p:bgPr>
    </p:bg>
    <p:spTree>
      <p:nvGrpSpPr>
        <p:cNvPr id="28" name="Shape 28"/>
        <p:cNvGrpSpPr/>
        <p:nvPr/>
      </p:nvGrpSpPr>
      <p:grpSpPr>
        <a:xfrm>
          <a:off x="0" y="0"/>
          <a:ext cx="0" cy="0"/>
          <a:chOff x="0" y="0"/>
          <a:chExt cx="0" cy="0"/>
        </a:xfrm>
      </p:grpSpPr>
      <p:pic>
        <p:nvPicPr>
          <p:cNvPr descr=" " id="29" name="Google Shape;29;g2afb4816c80_0_12"/>
          <p:cNvPicPr preferRelativeResize="0"/>
          <p:nvPr/>
        </p:nvPicPr>
        <p:blipFill rotWithShape="1">
          <a:blip r:embed="rId3">
            <a:alphaModFix/>
          </a:blip>
          <a:srcRect b="0" l="0" r="0" t="0"/>
          <a:stretch/>
        </p:blipFill>
        <p:spPr>
          <a:xfrm>
            <a:off x="-2" y="2"/>
            <a:ext cx="7049380" cy="7048497"/>
          </a:xfrm>
          <a:prstGeom prst="rect">
            <a:avLst/>
          </a:prstGeom>
          <a:noFill/>
          <a:ln>
            <a:noFill/>
          </a:ln>
        </p:spPr>
      </p:pic>
      <p:sp>
        <p:nvSpPr>
          <p:cNvPr id="30" name="Google Shape;30;g2afb4816c80_0_12"/>
          <p:cNvSpPr/>
          <p:nvPr/>
        </p:nvSpPr>
        <p:spPr>
          <a:xfrm>
            <a:off x="3149994" y="622300"/>
            <a:ext cx="18074400" cy="12484200"/>
          </a:xfrm>
          <a:prstGeom prst="rect">
            <a:avLst/>
          </a:prstGeom>
          <a:noFill/>
          <a:ln cap="flat" cmpd="sng" w="228600">
            <a:solidFill>
              <a:srgbClr val="BABABA"/>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1" name="Google Shape;31;g2afb4816c80_0_12"/>
          <p:cNvPicPr preferRelativeResize="0"/>
          <p:nvPr/>
        </p:nvPicPr>
        <p:blipFill rotWithShape="1">
          <a:blip r:embed="rId4">
            <a:alphaModFix/>
          </a:blip>
          <a:srcRect b="0" l="0" r="0" t="0"/>
          <a:stretch/>
        </p:blipFill>
        <p:spPr>
          <a:xfrm>
            <a:off x="16575572" y="5524500"/>
            <a:ext cx="7811476" cy="8191500"/>
          </a:xfrm>
          <a:prstGeom prst="rect">
            <a:avLst/>
          </a:prstGeom>
          <a:noFill/>
          <a:ln>
            <a:noFill/>
          </a:ln>
        </p:spPr>
      </p:pic>
      <p:pic>
        <p:nvPicPr>
          <p:cNvPr descr=" " id="32" name="Google Shape;32;g2afb4816c80_0_12"/>
          <p:cNvPicPr preferRelativeResize="0"/>
          <p:nvPr/>
        </p:nvPicPr>
        <p:blipFill rotWithShape="1">
          <a:blip r:embed="rId5">
            <a:alphaModFix/>
          </a:blip>
          <a:srcRect b="0" l="0" r="0" t="0"/>
          <a:stretch/>
        </p:blipFill>
        <p:spPr>
          <a:xfrm>
            <a:off x="15940492" y="6121400"/>
            <a:ext cx="6528616" cy="1181100"/>
          </a:xfrm>
          <a:prstGeom prst="rect">
            <a:avLst/>
          </a:prstGeom>
          <a:noFill/>
          <a:ln>
            <a:noFill/>
          </a:ln>
        </p:spPr>
      </p:pic>
      <p:pic>
        <p:nvPicPr>
          <p:cNvPr descr=" " id="33" name="Google Shape;33;g2afb4816c80_0_12"/>
          <p:cNvPicPr preferRelativeResize="0"/>
          <p:nvPr/>
        </p:nvPicPr>
        <p:blipFill rotWithShape="1">
          <a:blip r:embed="rId6">
            <a:alphaModFix/>
          </a:blip>
          <a:srcRect b="0" l="0" r="0" t="0"/>
          <a:stretch/>
        </p:blipFill>
        <p:spPr>
          <a:xfrm>
            <a:off x="15940492" y="7569200"/>
            <a:ext cx="6528616" cy="1193800"/>
          </a:xfrm>
          <a:prstGeom prst="rect">
            <a:avLst/>
          </a:prstGeom>
          <a:noFill/>
          <a:ln>
            <a:noFill/>
          </a:ln>
        </p:spPr>
      </p:pic>
      <p:sp>
        <p:nvSpPr>
          <p:cNvPr id="34" name="Google Shape;34;g2afb4816c80_0_1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5" name="Google Shape;35;g2afb4816c80_0_12"/>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36" name="Google Shape;36;g2afb4816c80_0_12"/>
          <p:cNvSpPr/>
          <p:nvPr/>
        </p:nvSpPr>
        <p:spPr>
          <a:xfrm>
            <a:off x="7944843" y="3619500"/>
            <a:ext cx="8510100" cy="2654400"/>
          </a:xfrm>
          <a:prstGeom prst="rect">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g2afb4816c80_0_12"/>
          <p:cNvSpPr/>
          <p:nvPr/>
        </p:nvSpPr>
        <p:spPr>
          <a:xfrm>
            <a:off x="8706938" y="3924300"/>
            <a:ext cx="7527900" cy="2586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Marcellus"/>
              <a:buNone/>
            </a:pPr>
            <a:r>
              <a:rPr b="0" i="0" lang="en-US" sz="12800" u="none" cap="none" strike="noStrike">
                <a:solidFill>
                  <a:srgbClr val="FFFFFF"/>
                </a:solidFill>
                <a:latin typeface="Marcellus"/>
                <a:ea typeface="Marcellus"/>
                <a:cs typeface="Marcellus"/>
                <a:sym typeface="Marcellus"/>
              </a:rPr>
              <a:t>Welcome</a:t>
            </a:r>
            <a:endParaRPr b="0" i="0" sz="12800" u="none" cap="none" strike="noStrike">
              <a:solidFill>
                <a:schemeClr val="dk1"/>
              </a:solidFill>
              <a:latin typeface="Calibri"/>
              <a:ea typeface="Calibri"/>
              <a:cs typeface="Calibri"/>
              <a:sym typeface="Calibri"/>
            </a:endParaRPr>
          </a:p>
        </p:txBody>
      </p:sp>
      <p:sp>
        <p:nvSpPr>
          <p:cNvPr id="38" name="Google Shape;38;g2afb4816c80_0_12"/>
          <p:cNvSpPr/>
          <p:nvPr/>
        </p:nvSpPr>
        <p:spPr>
          <a:xfrm>
            <a:off x="5000192" y="6921500"/>
            <a:ext cx="14399400" cy="2065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Welcome to the world of fantasy! Join us on a journey to explore the mystical creatures, enchanted lands, and magical wonders that exist beyond our reality. Discover the wonders and secrets of this exciting realm and unlock the power of imagination.</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BFBFB"/>
        </a:solidFill>
      </p:bgPr>
    </p:bg>
    <p:spTree>
      <p:nvGrpSpPr>
        <p:cNvPr id="540" name="Shape 540"/>
        <p:cNvGrpSpPr/>
        <p:nvPr/>
      </p:nvGrpSpPr>
      <p:grpSpPr>
        <a:xfrm>
          <a:off x="0" y="0"/>
          <a:ext cx="0" cy="0"/>
          <a:chOff x="0" y="0"/>
          <a:chExt cx="0" cy="0"/>
        </a:xfrm>
      </p:grpSpPr>
      <p:pic>
        <p:nvPicPr>
          <p:cNvPr descr=" " id="541" name="Google Shape;541;g2afb4816c80_0_506"/>
          <p:cNvPicPr preferRelativeResize="0"/>
          <p:nvPr/>
        </p:nvPicPr>
        <p:blipFill rotWithShape="1">
          <a:blip r:embed="rId3">
            <a:alphaModFix/>
          </a:blip>
          <a:srcRect b="0" l="0" r="0" t="0"/>
          <a:stretch/>
        </p:blipFill>
        <p:spPr>
          <a:xfrm>
            <a:off x="20627378" y="-698500"/>
            <a:ext cx="4547168" cy="4546600"/>
          </a:xfrm>
          <a:prstGeom prst="rect">
            <a:avLst/>
          </a:prstGeom>
          <a:noFill/>
          <a:ln>
            <a:noFill/>
          </a:ln>
        </p:spPr>
      </p:pic>
      <p:pic>
        <p:nvPicPr>
          <p:cNvPr descr=" " id="542" name="Google Shape;542;g2afb4816c80_0_506"/>
          <p:cNvPicPr preferRelativeResize="0"/>
          <p:nvPr/>
        </p:nvPicPr>
        <p:blipFill rotWithShape="1">
          <a:blip r:embed="rId4">
            <a:alphaModFix/>
          </a:blip>
          <a:srcRect b="0" l="0" r="0" t="0"/>
          <a:stretch/>
        </p:blipFill>
        <p:spPr>
          <a:xfrm>
            <a:off x="419152" y="7569200"/>
            <a:ext cx="5995149" cy="5829300"/>
          </a:xfrm>
          <a:prstGeom prst="rect">
            <a:avLst/>
          </a:prstGeom>
          <a:noFill/>
          <a:ln>
            <a:noFill/>
          </a:ln>
        </p:spPr>
      </p:pic>
      <p:sp>
        <p:nvSpPr>
          <p:cNvPr id="543" name="Google Shape;543;g2afb4816c80_0_50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44" name="Google Shape;544;g2afb4816c80_0_506"/>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545" name="Google Shape;545;g2afb4816c80_0_506"/>
          <p:cNvPicPr preferRelativeResize="0"/>
          <p:nvPr/>
        </p:nvPicPr>
        <p:blipFill rotWithShape="1">
          <a:blip r:embed="rId6">
            <a:alphaModFix/>
          </a:blip>
          <a:srcRect b="0" l="0" r="0" t="0"/>
          <a:stretch/>
        </p:blipFill>
        <p:spPr>
          <a:xfrm>
            <a:off x="0" y="0"/>
            <a:ext cx="24387048" cy="5867400"/>
          </a:xfrm>
          <a:prstGeom prst="rect">
            <a:avLst/>
          </a:prstGeom>
          <a:noFill/>
          <a:ln>
            <a:noFill/>
          </a:ln>
        </p:spPr>
      </p:pic>
      <p:sp>
        <p:nvSpPr>
          <p:cNvPr id="546" name="Google Shape;546;g2afb4816c80_0_506"/>
          <p:cNvSpPr/>
          <p:nvPr/>
        </p:nvSpPr>
        <p:spPr>
          <a:xfrm>
            <a:off x="1244756" y="6870700"/>
            <a:ext cx="8560800" cy="2654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7" name="Google Shape;547;g2afb4816c80_0_506"/>
          <p:cNvSpPr/>
          <p:nvPr/>
        </p:nvSpPr>
        <p:spPr>
          <a:xfrm>
            <a:off x="1244756" y="6870700"/>
            <a:ext cx="2007000" cy="2654400"/>
          </a:xfrm>
          <a:prstGeom prst="rect">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8" name="Google Shape;548;g2afb4816c80_0_506"/>
          <p:cNvSpPr/>
          <p:nvPr/>
        </p:nvSpPr>
        <p:spPr>
          <a:xfrm>
            <a:off x="2006851" y="7175500"/>
            <a:ext cx="1024500" cy="2586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Marcellus"/>
              <a:buNone/>
            </a:pPr>
            <a:r>
              <a:rPr b="0" i="0" lang="en-US" sz="12800" u="none" cap="none" strike="noStrike">
                <a:solidFill>
                  <a:srgbClr val="FFFFFF"/>
                </a:solidFill>
                <a:latin typeface="Marcellus"/>
                <a:ea typeface="Marcellus"/>
                <a:cs typeface="Marcellus"/>
                <a:sym typeface="Marcellus"/>
              </a:rPr>
              <a:t>1</a:t>
            </a:r>
            <a:endParaRPr b="0" i="0" sz="12800" u="none" cap="none" strike="noStrike">
              <a:solidFill>
                <a:schemeClr val="dk1"/>
              </a:solidFill>
              <a:latin typeface="Calibri"/>
              <a:ea typeface="Calibri"/>
              <a:cs typeface="Calibri"/>
              <a:sym typeface="Calibri"/>
            </a:endParaRPr>
          </a:p>
        </p:txBody>
      </p:sp>
      <p:sp>
        <p:nvSpPr>
          <p:cNvPr id="549" name="Google Shape;549;g2afb4816c80_0_506"/>
          <p:cNvSpPr/>
          <p:nvPr/>
        </p:nvSpPr>
        <p:spPr>
          <a:xfrm>
            <a:off x="3454832" y="7042150"/>
            <a:ext cx="6350700" cy="231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0" name="Google Shape;550;g2afb4816c80_0_506"/>
          <p:cNvSpPr/>
          <p:nvPr/>
        </p:nvSpPr>
        <p:spPr>
          <a:xfrm>
            <a:off x="3454832" y="7042150"/>
            <a:ext cx="65541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arcellus"/>
              <a:buNone/>
            </a:pPr>
            <a:r>
              <a:rPr b="0" i="0" lang="en-US" sz="4800" u="none" cap="none" strike="noStrike">
                <a:solidFill>
                  <a:srgbClr val="0E0E0E"/>
                </a:solidFill>
                <a:latin typeface="Marcellus"/>
                <a:ea typeface="Marcellus"/>
                <a:cs typeface="Marcellus"/>
                <a:sym typeface="Marcellus"/>
              </a:rPr>
              <a:t>Discover the secrets</a:t>
            </a:r>
            <a:endParaRPr b="0" i="0" sz="4800" u="none" cap="none" strike="noStrike">
              <a:solidFill>
                <a:schemeClr val="dk1"/>
              </a:solidFill>
              <a:latin typeface="Calibri"/>
              <a:ea typeface="Calibri"/>
              <a:cs typeface="Calibri"/>
              <a:sym typeface="Calibri"/>
            </a:endParaRPr>
          </a:p>
        </p:txBody>
      </p:sp>
      <p:sp>
        <p:nvSpPr>
          <p:cNvPr id="551" name="Google Shape;551;g2afb4816c80_0_506"/>
          <p:cNvSpPr/>
          <p:nvPr/>
        </p:nvSpPr>
        <p:spPr>
          <a:xfrm>
            <a:off x="3454832" y="7905750"/>
            <a:ext cx="6486300" cy="1583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Explore the lush, vibrant forest and uncover the mysteries that lie within.</a:t>
            </a:r>
            <a:endParaRPr b="0" i="0" sz="3200" u="none" cap="none" strike="noStrike">
              <a:solidFill>
                <a:schemeClr val="dk1"/>
              </a:solidFill>
              <a:latin typeface="Calibri"/>
              <a:ea typeface="Calibri"/>
              <a:cs typeface="Calibri"/>
              <a:sym typeface="Calibri"/>
            </a:endParaRPr>
          </a:p>
        </p:txBody>
      </p:sp>
      <p:sp>
        <p:nvSpPr>
          <p:cNvPr id="552" name="Google Shape;552;g2afb4816c80_0_506"/>
          <p:cNvSpPr/>
          <p:nvPr/>
        </p:nvSpPr>
        <p:spPr>
          <a:xfrm>
            <a:off x="5525191" y="10668000"/>
            <a:ext cx="8560800" cy="2654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3" name="Google Shape;553;g2afb4816c80_0_506"/>
          <p:cNvSpPr/>
          <p:nvPr/>
        </p:nvSpPr>
        <p:spPr>
          <a:xfrm>
            <a:off x="5525191" y="10668000"/>
            <a:ext cx="2349900" cy="2654400"/>
          </a:xfrm>
          <a:prstGeom prst="rect">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4" name="Google Shape;554;g2afb4816c80_0_506"/>
          <p:cNvSpPr/>
          <p:nvPr/>
        </p:nvSpPr>
        <p:spPr>
          <a:xfrm>
            <a:off x="6287286" y="10972800"/>
            <a:ext cx="1367400" cy="2586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Marcellus"/>
              <a:buNone/>
            </a:pPr>
            <a:r>
              <a:rPr b="0" i="0" lang="en-US" sz="12800" u="none" cap="none" strike="noStrike">
                <a:solidFill>
                  <a:srgbClr val="FFFFFF"/>
                </a:solidFill>
                <a:latin typeface="Marcellus"/>
                <a:ea typeface="Marcellus"/>
                <a:cs typeface="Marcellus"/>
                <a:sym typeface="Marcellus"/>
              </a:rPr>
              <a:t>3</a:t>
            </a:r>
            <a:endParaRPr b="0" i="0" sz="12800" u="none" cap="none" strike="noStrike">
              <a:solidFill>
                <a:schemeClr val="dk1"/>
              </a:solidFill>
              <a:latin typeface="Calibri"/>
              <a:ea typeface="Calibri"/>
              <a:cs typeface="Calibri"/>
              <a:sym typeface="Calibri"/>
            </a:endParaRPr>
          </a:p>
        </p:txBody>
      </p:sp>
      <p:sp>
        <p:nvSpPr>
          <p:cNvPr id="555" name="Google Shape;555;g2afb4816c80_0_506"/>
          <p:cNvSpPr/>
          <p:nvPr/>
        </p:nvSpPr>
        <p:spPr>
          <a:xfrm>
            <a:off x="8078210" y="10839450"/>
            <a:ext cx="6007800" cy="231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6" name="Google Shape;556;g2afb4816c80_0_506"/>
          <p:cNvSpPr/>
          <p:nvPr/>
        </p:nvSpPr>
        <p:spPr>
          <a:xfrm>
            <a:off x="8078210" y="10839450"/>
            <a:ext cx="62112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arcellus"/>
              <a:buNone/>
            </a:pPr>
            <a:r>
              <a:rPr b="0" i="0" lang="en-US" sz="4800" u="none" cap="none" strike="noStrike">
                <a:solidFill>
                  <a:srgbClr val="0E0E0E"/>
                </a:solidFill>
                <a:latin typeface="Marcellus"/>
                <a:ea typeface="Marcellus"/>
                <a:cs typeface="Marcellus"/>
                <a:sym typeface="Marcellus"/>
              </a:rPr>
              <a:t>Meet the creatures</a:t>
            </a:r>
            <a:endParaRPr b="0" i="0" sz="4800" u="none" cap="none" strike="noStrike">
              <a:solidFill>
                <a:schemeClr val="dk1"/>
              </a:solidFill>
              <a:latin typeface="Calibri"/>
              <a:ea typeface="Calibri"/>
              <a:cs typeface="Calibri"/>
              <a:sym typeface="Calibri"/>
            </a:endParaRPr>
          </a:p>
        </p:txBody>
      </p:sp>
      <p:sp>
        <p:nvSpPr>
          <p:cNvPr id="557" name="Google Shape;557;g2afb4816c80_0_506"/>
          <p:cNvSpPr/>
          <p:nvPr/>
        </p:nvSpPr>
        <p:spPr>
          <a:xfrm>
            <a:off x="8078210" y="11703050"/>
            <a:ext cx="6143400" cy="1583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Encounter the mythical creatures that call the forest home, from talking animals to fairies.</a:t>
            </a:r>
            <a:endParaRPr b="0" i="0" sz="3200" u="none" cap="none" strike="noStrike">
              <a:solidFill>
                <a:schemeClr val="dk1"/>
              </a:solidFill>
              <a:latin typeface="Calibri"/>
              <a:ea typeface="Calibri"/>
              <a:cs typeface="Calibri"/>
              <a:sym typeface="Calibri"/>
            </a:endParaRPr>
          </a:p>
        </p:txBody>
      </p:sp>
      <p:sp>
        <p:nvSpPr>
          <p:cNvPr id="558" name="Google Shape;558;g2afb4816c80_0_506"/>
          <p:cNvSpPr/>
          <p:nvPr/>
        </p:nvSpPr>
        <p:spPr>
          <a:xfrm>
            <a:off x="14289286" y="10668000"/>
            <a:ext cx="8560800" cy="2654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9" name="Google Shape;559;g2afb4816c80_0_506"/>
          <p:cNvSpPr/>
          <p:nvPr/>
        </p:nvSpPr>
        <p:spPr>
          <a:xfrm>
            <a:off x="14289286" y="10668000"/>
            <a:ext cx="2464200" cy="2654400"/>
          </a:xfrm>
          <a:prstGeom prst="rect">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0" name="Google Shape;560;g2afb4816c80_0_506"/>
          <p:cNvSpPr/>
          <p:nvPr/>
        </p:nvSpPr>
        <p:spPr>
          <a:xfrm>
            <a:off x="15051381" y="10972800"/>
            <a:ext cx="1482000" cy="2586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Marcellus"/>
              <a:buNone/>
            </a:pPr>
            <a:r>
              <a:rPr b="0" i="0" lang="en-US" sz="12800" u="none" cap="none" strike="noStrike">
                <a:solidFill>
                  <a:srgbClr val="FFFFFF"/>
                </a:solidFill>
                <a:latin typeface="Marcellus"/>
                <a:ea typeface="Marcellus"/>
                <a:cs typeface="Marcellus"/>
                <a:sym typeface="Marcellus"/>
              </a:rPr>
              <a:t>4</a:t>
            </a:r>
            <a:endParaRPr b="0" i="0" sz="12800" u="none" cap="none" strike="noStrike">
              <a:solidFill>
                <a:schemeClr val="dk1"/>
              </a:solidFill>
              <a:latin typeface="Calibri"/>
              <a:ea typeface="Calibri"/>
              <a:cs typeface="Calibri"/>
              <a:sym typeface="Calibri"/>
            </a:endParaRPr>
          </a:p>
        </p:txBody>
      </p:sp>
      <p:sp>
        <p:nvSpPr>
          <p:cNvPr id="561" name="Google Shape;561;g2afb4816c80_0_506"/>
          <p:cNvSpPr/>
          <p:nvPr/>
        </p:nvSpPr>
        <p:spPr>
          <a:xfrm>
            <a:off x="16956619" y="10839450"/>
            <a:ext cx="5893500" cy="231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2" name="Google Shape;562;g2afb4816c80_0_506"/>
          <p:cNvSpPr/>
          <p:nvPr/>
        </p:nvSpPr>
        <p:spPr>
          <a:xfrm>
            <a:off x="16956619" y="10839450"/>
            <a:ext cx="60969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arcellus"/>
              <a:buNone/>
            </a:pPr>
            <a:r>
              <a:rPr b="0" i="0" lang="en-US" sz="4800" u="none" cap="none" strike="noStrike">
                <a:solidFill>
                  <a:srgbClr val="0E0E0E"/>
                </a:solidFill>
                <a:latin typeface="Marcellus"/>
                <a:ea typeface="Marcellus"/>
                <a:cs typeface="Marcellus"/>
                <a:sym typeface="Marcellus"/>
              </a:rPr>
              <a:t>Uncover the magic</a:t>
            </a:r>
            <a:endParaRPr b="0" i="0" sz="4800" u="none" cap="none" strike="noStrike">
              <a:solidFill>
                <a:schemeClr val="dk1"/>
              </a:solidFill>
              <a:latin typeface="Calibri"/>
              <a:ea typeface="Calibri"/>
              <a:cs typeface="Calibri"/>
              <a:sym typeface="Calibri"/>
            </a:endParaRPr>
          </a:p>
        </p:txBody>
      </p:sp>
      <p:sp>
        <p:nvSpPr>
          <p:cNvPr id="563" name="Google Shape;563;g2afb4816c80_0_506"/>
          <p:cNvSpPr/>
          <p:nvPr/>
        </p:nvSpPr>
        <p:spPr>
          <a:xfrm>
            <a:off x="16956619" y="11703050"/>
            <a:ext cx="6029100" cy="1583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Learn about the powerful magic that pervades the forest and how it affects all who enter.</a:t>
            </a:r>
            <a:endParaRPr b="0" i="0" sz="3200" u="none" cap="none" strike="noStrike">
              <a:solidFill>
                <a:schemeClr val="dk1"/>
              </a:solidFill>
              <a:latin typeface="Calibri"/>
              <a:ea typeface="Calibri"/>
              <a:cs typeface="Calibri"/>
              <a:sym typeface="Calibri"/>
            </a:endParaRPr>
          </a:p>
        </p:txBody>
      </p:sp>
      <p:sp>
        <p:nvSpPr>
          <p:cNvPr id="564" name="Google Shape;564;g2afb4816c80_0_506"/>
          <p:cNvSpPr/>
          <p:nvPr/>
        </p:nvSpPr>
        <p:spPr>
          <a:xfrm>
            <a:off x="10008851" y="6870700"/>
            <a:ext cx="8560800" cy="2654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5" name="Google Shape;565;g2afb4816c80_0_506"/>
          <p:cNvSpPr/>
          <p:nvPr/>
        </p:nvSpPr>
        <p:spPr>
          <a:xfrm>
            <a:off x="10008851" y="6870700"/>
            <a:ext cx="2400600" cy="2654400"/>
          </a:xfrm>
          <a:prstGeom prst="rect">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6" name="Google Shape;566;g2afb4816c80_0_506"/>
          <p:cNvSpPr/>
          <p:nvPr/>
        </p:nvSpPr>
        <p:spPr>
          <a:xfrm>
            <a:off x="10770946" y="7175500"/>
            <a:ext cx="1418400" cy="2586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Marcellus"/>
              <a:buNone/>
            </a:pPr>
            <a:r>
              <a:rPr b="0" i="0" lang="en-US" sz="12800" u="none" cap="none" strike="noStrike">
                <a:solidFill>
                  <a:srgbClr val="FFFFFF"/>
                </a:solidFill>
                <a:latin typeface="Marcellus"/>
                <a:ea typeface="Marcellus"/>
                <a:cs typeface="Marcellus"/>
                <a:sym typeface="Marcellus"/>
              </a:rPr>
              <a:t>2</a:t>
            </a:r>
            <a:endParaRPr b="0" i="0" sz="12800" u="none" cap="none" strike="noStrike">
              <a:solidFill>
                <a:schemeClr val="dk1"/>
              </a:solidFill>
              <a:latin typeface="Calibri"/>
              <a:ea typeface="Calibri"/>
              <a:cs typeface="Calibri"/>
              <a:sym typeface="Calibri"/>
            </a:endParaRPr>
          </a:p>
        </p:txBody>
      </p:sp>
      <p:sp>
        <p:nvSpPr>
          <p:cNvPr id="567" name="Google Shape;567;g2afb4816c80_0_506"/>
          <p:cNvSpPr/>
          <p:nvPr/>
        </p:nvSpPr>
        <p:spPr>
          <a:xfrm>
            <a:off x="12612676" y="7042150"/>
            <a:ext cx="5957100" cy="231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8" name="Google Shape;568;g2afb4816c80_0_506"/>
          <p:cNvSpPr/>
          <p:nvPr/>
        </p:nvSpPr>
        <p:spPr>
          <a:xfrm>
            <a:off x="12612676" y="7042150"/>
            <a:ext cx="61602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arcellus"/>
              <a:buNone/>
            </a:pPr>
            <a:r>
              <a:rPr b="0" i="0" lang="en-US" sz="4800" u="none" cap="none" strike="noStrike">
                <a:solidFill>
                  <a:srgbClr val="0E0E0E"/>
                </a:solidFill>
                <a:latin typeface="Marcellus"/>
                <a:ea typeface="Marcellus"/>
                <a:cs typeface="Marcellus"/>
                <a:sym typeface="Marcellus"/>
              </a:rPr>
              <a:t>Find your own path</a:t>
            </a:r>
            <a:endParaRPr b="0" i="0" sz="4800" u="none" cap="none" strike="noStrike">
              <a:solidFill>
                <a:schemeClr val="dk1"/>
              </a:solidFill>
              <a:latin typeface="Calibri"/>
              <a:ea typeface="Calibri"/>
              <a:cs typeface="Calibri"/>
              <a:sym typeface="Calibri"/>
            </a:endParaRPr>
          </a:p>
        </p:txBody>
      </p:sp>
      <p:sp>
        <p:nvSpPr>
          <p:cNvPr id="569" name="Google Shape;569;g2afb4816c80_0_506"/>
          <p:cNvSpPr/>
          <p:nvPr/>
        </p:nvSpPr>
        <p:spPr>
          <a:xfrm>
            <a:off x="12612676" y="7905750"/>
            <a:ext cx="6092400" cy="1583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Choose your own path through the forest, and see where it takes you.</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BFBFB"/>
        </a:solidFill>
      </p:bgPr>
    </p:bg>
    <p:spTree>
      <p:nvGrpSpPr>
        <p:cNvPr id="574" name="Shape 574"/>
        <p:cNvGrpSpPr/>
        <p:nvPr/>
      </p:nvGrpSpPr>
      <p:grpSpPr>
        <a:xfrm>
          <a:off x="0" y="0"/>
          <a:ext cx="0" cy="0"/>
          <a:chOff x="0" y="0"/>
          <a:chExt cx="0" cy="0"/>
        </a:xfrm>
      </p:grpSpPr>
      <p:pic>
        <p:nvPicPr>
          <p:cNvPr descr=" " id="575" name="Google Shape;575;g2afb4816c80_0_539"/>
          <p:cNvPicPr preferRelativeResize="0"/>
          <p:nvPr/>
        </p:nvPicPr>
        <p:blipFill rotWithShape="1">
          <a:blip r:embed="rId3">
            <a:alphaModFix/>
          </a:blip>
          <a:srcRect b="0" l="0" r="0" t="0"/>
          <a:stretch/>
        </p:blipFill>
        <p:spPr>
          <a:xfrm>
            <a:off x="304838" y="393700"/>
            <a:ext cx="3365921" cy="3340100"/>
          </a:xfrm>
          <a:prstGeom prst="rect">
            <a:avLst/>
          </a:prstGeom>
          <a:noFill/>
          <a:ln>
            <a:noFill/>
          </a:ln>
        </p:spPr>
      </p:pic>
      <p:pic>
        <p:nvPicPr>
          <p:cNvPr descr=" " id="576" name="Google Shape;576;g2afb4816c80_0_539"/>
          <p:cNvPicPr preferRelativeResize="0"/>
          <p:nvPr/>
        </p:nvPicPr>
        <p:blipFill rotWithShape="1">
          <a:blip r:embed="rId4">
            <a:alphaModFix/>
          </a:blip>
          <a:srcRect b="0" l="0" r="0" t="0"/>
          <a:stretch/>
        </p:blipFill>
        <p:spPr>
          <a:xfrm>
            <a:off x="14403600" y="11747500"/>
            <a:ext cx="2522803" cy="1261244"/>
          </a:xfrm>
          <a:prstGeom prst="rect">
            <a:avLst/>
          </a:prstGeom>
          <a:noFill/>
          <a:ln>
            <a:noFill/>
          </a:ln>
        </p:spPr>
      </p:pic>
      <p:pic>
        <p:nvPicPr>
          <p:cNvPr descr=" " id="577" name="Google Shape;577;g2afb4816c80_0_539"/>
          <p:cNvPicPr preferRelativeResize="0"/>
          <p:nvPr/>
        </p:nvPicPr>
        <p:blipFill rotWithShape="1">
          <a:blip r:embed="rId5">
            <a:alphaModFix/>
          </a:blip>
          <a:srcRect b="0" l="0" r="0" t="0"/>
          <a:stretch/>
        </p:blipFill>
        <p:spPr>
          <a:xfrm>
            <a:off x="17449438" y="11747500"/>
            <a:ext cx="2522803" cy="1261244"/>
          </a:xfrm>
          <a:prstGeom prst="rect">
            <a:avLst/>
          </a:prstGeom>
          <a:noFill/>
          <a:ln>
            <a:noFill/>
          </a:ln>
        </p:spPr>
      </p:pic>
      <p:pic>
        <p:nvPicPr>
          <p:cNvPr descr=" " id="578" name="Google Shape;578;g2afb4816c80_0_539"/>
          <p:cNvPicPr preferRelativeResize="0"/>
          <p:nvPr/>
        </p:nvPicPr>
        <p:blipFill rotWithShape="1">
          <a:blip r:embed="rId6">
            <a:alphaModFix/>
          </a:blip>
          <a:srcRect b="0" l="0" r="0" t="0"/>
          <a:stretch/>
        </p:blipFill>
        <p:spPr>
          <a:xfrm>
            <a:off x="20578516" y="11747500"/>
            <a:ext cx="2522803" cy="1261244"/>
          </a:xfrm>
          <a:prstGeom prst="rect">
            <a:avLst/>
          </a:prstGeom>
          <a:noFill/>
          <a:ln>
            <a:noFill/>
          </a:ln>
        </p:spPr>
      </p:pic>
      <p:sp>
        <p:nvSpPr>
          <p:cNvPr id="579" name="Google Shape;579;g2afb4816c80_0_53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80" name="Google Shape;580;g2afb4816c80_0_539"/>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pic>
        <p:nvPicPr>
          <p:cNvPr descr=" " id="581" name="Google Shape;581;g2afb4816c80_0_539"/>
          <p:cNvPicPr preferRelativeResize="0"/>
          <p:nvPr/>
        </p:nvPicPr>
        <p:blipFill rotWithShape="1">
          <a:blip r:embed="rId8">
            <a:alphaModFix/>
          </a:blip>
          <a:srcRect b="0" l="0" r="0" t="0"/>
          <a:stretch/>
        </p:blipFill>
        <p:spPr>
          <a:xfrm>
            <a:off x="508063" y="3911600"/>
            <a:ext cx="14479810" cy="7861300"/>
          </a:xfrm>
          <a:prstGeom prst="rect">
            <a:avLst/>
          </a:prstGeom>
          <a:noFill/>
          <a:ln>
            <a:noFill/>
          </a:ln>
        </p:spPr>
      </p:pic>
      <p:sp>
        <p:nvSpPr>
          <p:cNvPr id="582" name="Google Shape;582;g2afb4816c80_0_539"/>
          <p:cNvSpPr/>
          <p:nvPr/>
        </p:nvSpPr>
        <p:spPr>
          <a:xfrm>
            <a:off x="5429929" y="946150"/>
            <a:ext cx="13514400" cy="1879500"/>
          </a:xfrm>
          <a:prstGeom prst="rect">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3" name="Google Shape;583;g2afb4816c80_0_539"/>
          <p:cNvSpPr/>
          <p:nvPr/>
        </p:nvSpPr>
        <p:spPr>
          <a:xfrm>
            <a:off x="6192024" y="1250950"/>
            <a:ext cx="123291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Marcellus"/>
              <a:buNone/>
            </a:pPr>
            <a:r>
              <a:rPr b="0" i="0" lang="en-US" sz="8000" u="none" cap="none" strike="noStrike">
                <a:solidFill>
                  <a:srgbClr val="FFFFFF"/>
                </a:solidFill>
                <a:latin typeface="Marcellus"/>
                <a:ea typeface="Marcellus"/>
                <a:cs typeface="Marcellus"/>
                <a:sym typeface="Marcellus"/>
              </a:rPr>
              <a:t>Fantasy Realm at a Glance</a:t>
            </a:r>
            <a:endParaRPr b="0" i="0" sz="8000" u="none" cap="none" strike="noStrike">
              <a:solidFill>
                <a:schemeClr val="dk1"/>
              </a:solidFill>
              <a:latin typeface="Calibri"/>
              <a:ea typeface="Calibri"/>
              <a:cs typeface="Calibri"/>
              <a:sym typeface="Calibri"/>
            </a:endParaRPr>
          </a:p>
        </p:txBody>
      </p:sp>
      <p:sp>
        <p:nvSpPr>
          <p:cNvPr id="584" name="Google Shape;584;g2afb4816c80_0_539"/>
          <p:cNvSpPr/>
          <p:nvPr/>
        </p:nvSpPr>
        <p:spPr>
          <a:xfrm>
            <a:off x="16118315" y="3702050"/>
            <a:ext cx="69351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5" name="Google Shape;585;g2afb4816c80_0_539"/>
          <p:cNvSpPr/>
          <p:nvPr/>
        </p:nvSpPr>
        <p:spPr>
          <a:xfrm>
            <a:off x="16118315" y="3702050"/>
            <a:ext cx="69351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6" name="Google Shape;586;g2afb4816c80_0_539"/>
          <p:cNvSpPr/>
          <p:nvPr/>
        </p:nvSpPr>
        <p:spPr>
          <a:xfrm>
            <a:off x="16118315" y="3702050"/>
            <a:ext cx="71382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arcellus"/>
              <a:buNone/>
            </a:pPr>
            <a:r>
              <a:rPr b="0" i="0" lang="en-US" sz="4800" u="none" cap="none" strike="noStrike">
                <a:solidFill>
                  <a:srgbClr val="0E0E0E"/>
                </a:solidFill>
                <a:latin typeface="Marcellus"/>
                <a:ea typeface="Marcellus"/>
                <a:cs typeface="Marcellus"/>
                <a:sym typeface="Marcellus"/>
              </a:rPr>
              <a:t>The Enchanted Forest</a:t>
            </a:r>
            <a:endParaRPr b="0" i="0" sz="4800" u="none" cap="none" strike="noStrike">
              <a:solidFill>
                <a:schemeClr val="dk1"/>
              </a:solidFill>
              <a:latin typeface="Calibri"/>
              <a:ea typeface="Calibri"/>
              <a:cs typeface="Calibri"/>
              <a:sym typeface="Calibri"/>
            </a:endParaRPr>
          </a:p>
        </p:txBody>
      </p:sp>
      <p:sp>
        <p:nvSpPr>
          <p:cNvPr id="587" name="Google Shape;587;g2afb4816c80_0_539"/>
          <p:cNvSpPr/>
          <p:nvPr/>
        </p:nvSpPr>
        <p:spPr>
          <a:xfrm>
            <a:off x="16118315" y="4565650"/>
            <a:ext cx="70707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magical forest filled with talking animals and enchanted creatures.</a:t>
            </a:r>
            <a:endParaRPr b="0" i="0" sz="3200" u="none" cap="none" strike="noStrike">
              <a:solidFill>
                <a:schemeClr val="dk1"/>
              </a:solidFill>
              <a:latin typeface="Calibri"/>
              <a:ea typeface="Calibri"/>
              <a:cs typeface="Calibri"/>
              <a:sym typeface="Calibri"/>
            </a:endParaRPr>
          </a:p>
        </p:txBody>
      </p:sp>
      <p:sp>
        <p:nvSpPr>
          <p:cNvPr id="588" name="Google Shape;588;g2afb4816c80_0_539"/>
          <p:cNvSpPr/>
          <p:nvPr/>
        </p:nvSpPr>
        <p:spPr>
          <a:xfrm>
            <a:off x="16118315" y="6870700"/>
            <a:ext cx="69351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9" name="Google Shape;589;g2afb4816c80_0_539"/>
          <p:cNvSpPr/>
          <p:nvPr/>
        </p:nvSpPr>
        <p:spPr>
          <a:xfrm>
            <a:off x="16118315" y="6870700"/>
            <a:ext cx="69351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0" name="Google Shape;590;g2afb4816c80_0_539"/>
          <p:cNvSpPr/>
          <p:nvPr/>
        </p:nvSpPr>
        <p:spPr>
          <a:xfrm>
            <a:off x="16118315" y="6870700"/>
            <a:ext cx="71382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arcellus"/>
              <a:buNone/>
            </a:pPr>
            <a:r>
              <a:rPr b="0" i="0" lang="en-US" sz="4800" u="none" cap="none" strike="noStrike">
                <a:solidFill>
                  <a:srgbClr val="0E0E0E"/>
                </a:solidFill>
                <a:latin typeface="Marcellus"/>
                <a:ea typeface="Marcellus"/>
                <a:cs typeface="Marcellus"/>
                <a:sym typeface="Marcellus"/>
              </a:rPr>
              <a:t>The Crystal Caves</a:t>
            </a:r>
            <a:endParaRPr b="0" i="0" sz="4800" u="none" cap="none" strike="noStrike">
              <a:solidFill>
                <a:schemeClr val="dk1"/>
              </a:solidFill>
              <a:latin typeface="Calibri"/>
              <a:ea typeface="Calibri"/>
              <a:cs typeface="Calibri"/>
              <a:sym typeface="Calibri"/>
            </a:endParaRPr>
          </a:p>
        </p:txBody>
      </p:sp>
      <p:sp>
        <p:nvSpPr>
          <p:cNvPr id="591" name="Google Shape;591;g2afb4816c80_0_539"/>
          <p:cNvSpPr/>
          <p:nvPr/>
        </p:nvSpPr>
        <p:spPr>
          <a:xfrm>
            <a:off x="16118315" y="7734300"/>
            <a:ext cx="70707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network of underground caves filled with precious gems and crystals.</a:t>
            </a:r>
            <a:endParaRPr b="0" i="0" sz="3200" u="none" cap="none" strike="noStrike">
              <a:solidFill>
                <a:schemeClr val="dk1"/>
              </a:solidFill>
              <a:latin typeface="Calibri"/>
              <a:ea typeface="Calibri"/>
              <a:cs typeface="Calibri"/>
              <a:sym typeface="Calibri"/>
            </a:endParaRPr>
          </a:p>
        </p:txBody>
      </p:sp>
      <p:sp>
        <p:nvSpPr>
          <p:cNvPr id="592" name="Google Shape;592;g2afb4816c80_0_539"/>
          <p:cNvSpPr/>
          <p:nvPr/>
        </p:nvSpPr>
        <p:spPr>
          <a:xfrm>
            <a:off x="16118315" y="10033000"/>
            <a:ext cx="69351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3" name="Google Shape;593;g2afb4816c80_0_539"/>
          <p:cNvSpPr/>
          <p:nvPr/>
        </p:nvSpPr>
        <p:spPr>
          <a:xfrm>
            <a:off x="16118315" y="10033000"/>
            <a:ext cx="69351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4" name="Google Shape;594;g2afb4816c80_0_539"/>
          <p:cNvSpPr/>
          <p:nvPr/>
        </p:nvSpPr>
        <p:spPr>
          <a:xfrm>
            <a:off x="16118315" y="10033000"/>
            <a:ext cx="71382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arcellus"/>
              <a:buNone/>
            </a:pPr>
            <a:r>
              <a:rPr b="0" i="0" lang="en-US" sz="4800" u="none" cap="none" strike="noStrike">
                <a:solidFill>
                  <a:srgbClr val="0E0E0E"/>
                </a:solidFill>
                <a:latin typeface="Marcellus"/>
                <a:ea typeface="Marcellus"/>
                <a:cs typeface="Marcellus"/>
                <a:sym typeface="Marcellus"/>
              </a:rPr>
              <a:t>The Dragon's Lair</a:t>
            </a:r>
            <a:endParaRPr b="0" i="0" sz="4800" u="none" cap="none" strike="noStrike">
              <a:solidFill>
                <a:schemeClr val="dk1"/>
              </a:solidFill>
              <a:latin typeface="Calibri"/>
              <a:ea typeface="Calibri"/>
              <a:cs typeface="Calibri"/>
              <a:sym typeface="Calibri"/>
            </a:endParaRPr>
          </a:p>
        </p:txBody>
      </p:sp>
      <p:sp>
        <p:nvSpPr>
          <p:cNvPr id="595" name="Google Shape;595;g2afb4816c80_0_539"/>
          <p:cNvSpPr/>
          <p:nvPr/>
        </p:nvSpPr>
        <p:spPr>
          <a:xfrm>
            <a:off x="16118315" y="10896600"/>
            <a:ext cx="70707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dangerous and mysterious place where dragons reside.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BFBFB"/>
        </a:solidFill>
      </p:bgPr>
    </p:bg>
    <p:spTree>
      <p:nvGrpSpPr>
        <p:cNvPr id="600" name="Shape 600"/>
        <p:cNvGrpSpPr/>
        <p:nvPr/>
      </p:nvGrpSpPr>
      <p:grpSpPr>
        <a:xfrm>
          <a:off x="0" y="0"/>
          <a:ext cx="0" cy="0"/>
          <a:chOff x="0" y="0"/>
          <a:chExt cx="0" cy="0"/>
        </a:xfrm>
      </p:grpSpPr>
      <p:pic>
        <p:nvPicPr>
          <p:cNvPr descr=" " id="601" name="Google Shape;601;g2afb4816c80_0_564"/>
          <p:cNvPicPr preferRelativeResize="0"/>
          <p:nvPr/>
        </p:nvPicPr>
        <p:blipFill rotWithShape="1">
          <a:blip r:embed="rId3">
            <a:alphaModFix/>
          </a:blip>
          <a:srcRect b="0" l="0" r="0" t="0"/>
          <a:stretch/>
        </p:blipFill>
        <p:spPr>
          <a:xfrm>
            <a:off x="23138488" y="1473200"/>
            <a:ext cx="1248560" cy="2760142"/>
          </a:xfrm>
          <a:prstGeom prst="rect">
            <a:avLst/>
          </a:prstGeom>
          <a:noFill/>
          <a:ln>
            <a:noFill/>
          </a:ln>
        </p:spPr>
      </p:pic>
      <p:pic>
        <p:nvPicPr>
          <p:cNvPr descr=" " id="602" name="Google Shape;602;g2afb4816c80_0_564"/>
          <p:cNvPicPr preferRelativeResize="0"/>
          <p:nvPr/>
        </p:nvPicPr>
        <p:blipFill rotWithShape="1">
          <a:blip r:embed="rId4">
            <a:alphaModFix/>
          </a:blip>
          <a:srcRect b="0" l="0" r="0" t="0"/>
          <a:stretch/>
        </p:blipFill>
        <p:spPr>
          <a:xfrm>
            <a:off x="23138488" y="4233366"/>
            <a:ext cx="1248560" cy="2760142"/>
          </a:xfrm>
          <a:prstGeom prst="rect">
            <a:avLst/>
          </a:prstGeom>
          <a:noFill/>
          <a:ln>
            <a:noFill/>
          </a:ln>
        </p:spPr>
      </p:pic>
      <p:pic>
        <p:nvPicPr>
          <p:cNvPr descr=" " id="603" name="Google Shape;603;g2afb4816c80_0_564"/>
          <p:cNvPicPr preferRelativeResize="0"/>
          <p:nvPr/>
        </p:nvPicPr>
        <p:blipFill rotWithShape="1">
          <a:blip r:embed="rId5">
            <a:alphaModFix/>
          </a:blip>
          <a:srcRect b="0" l="0" r="0" t="0"/>
          <a:stretch/>
        </p:blipFill>
        <p:spPr>
          <a:xfrm>
            <a:off x="23138488" y="6993458"/>
            <a:ext cx="1248560" cy="2760142"/>
          </a:xfrm>
          <a:prstGeom prst="rect">
            <a:avLst/>
          </a:prstGeom>
          <a:noFill/>
          <a:ln>
            <a:noFill/>
          </a:ln>
        </p:spPr>
      </p:pic>
      <p:pic>
        <p:nvPicPr>
          <p:cNvPr descr=" " id="604" name="Google Shape;604;g2afb4816c80_0_564"/>
          <p:cNvPicPr preferRelativeResize="0"/>
          <p:nvPr/>
        </p:nvPicPr>
        <p:blipFill rotWithShape="1">
          <a:blip r:embed="rId6">
            <a:alphaModFix/>
          </a:blip>
          <a:srcRect b="0" l="0" r="0" t="0"/>
          <a:stretch/>
        </p:blipFill>
        <p:spPr>
          <a:xfrm>
            <a:off x="635079" y="10845800"/>
            <a:ext cx="2235479" cy="2235200"/>
          </a:xfrm>
          <a:prstGeom prst="rect">
            <a:avLst/>
          </a:prstGeom>
          <a:noFill/>
          <a:ln>
            <a:noFill/>
          </a:ln>
        </p:spPr>
      </p:pic>
      <p:sp>
        <p:nvSpPr>
          <p:cNvPr id="605" name="Google Shape;605;g2afb4816c80_0_56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06" name="Google Shape;606;g2afb4816c80_0_564"/>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607" name="Google Shape;607;g2afb4816c80_0_564"/>
          <p:cNvSpPr/>
          <p:nvPr/>
        </p:nvSpPr>
        <p:spPr>
          <a:xfrm>
            <a:off x="1524191" y="603250"/>
            <a:ext cx="7455900" cy="1879500"/>
          </a:xfrm>
          <a:prstGeom prst="rect">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8" name="Google Shape;608;g2afb4816c80_0_564"/>
          <p:cNvSpPr/>
          <p:nvPr/>
        </p:nvSpPr>
        <p:spPr>
          <a:xfrm>
            <a:off x="2286286" y="908050"/>
            <a:ext cx="62703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Marcellus"/>
              <a:buNone/>
            </a:pPr>
            <a:r>
              <a:rPr b="0" i="0" lang="en-US" sz="8000" u="none" cap="none" strike="noStrike">
                <a:solidFill>
                  <a:srgbClr val="FFFFFF"/>
                </a:solidFill>
                <a:latin typeface="Marcellus"/>
                <a:ea typeface="Marcellus"/>
                <a:cs typeface="Marcellus"/>
                <a:sym typeface="Marcellus"/>
              </a:rPr>
              <a:t>The Timeline</a:t>
            </a:r>
            <a:endParaRPr b="0" i="0" sz="8000" u="none" cap="none" strike="noStrike">
              <a:solidFill>
                <a:schemeClr val="dk1"/>
              </a:solidFill>
              <a:latin typeface="Calibri"/>
              <a:ea typeface="Calibri"/>
              <a:cs typeface="Calibri"/>
              <a:sym typeface="Calibri"/>
            </a:endParaRPr>
          </a:p>
        </p:txBody>
      </p:sp>
      <p:pic>
        <p:nvPicPr>
          <p:cNvPr descr=" " id="609" name="Google Shape;609;g2afb4816c80_0_564"/>
          <p:cNvPicPr preferRelativeResize="0"/>
          <p:nvPr/>
        </p:nvPicPr>
        <p:blipFill rotWithShape="1">
          <a:blip r:embed="rId8">
            <a:alphaModFix/>
          </a:blip>
          <a:srcRect b="0" l="0" r="0" t="0"/>
          <a:stretch/>
        </p:blipFill>
        <p:spPr>
          <a:xfrm>
            <a:off x="1574997" y="3124200"/>
            <a:ext cx="21237054" cy="8191500"/>
          </a:xfrm>
          <a:prstGeom prst="rect">
            <a:avLst/>
          </a:prstGeom>
          <a:noFill/>
          <a:ln>
            <a:noFill/>
          </a:ln>
        </p:spPr>
      </p:pic>
      <p:pic>
        <p:nvPicPr>
          <p:cNvPr descr=" " id="610" name="Google Shape;610;g2afb4816c80_0_564"/>
          <p:cNvPicPr preferRelativeResize="0"/>
          <p:nvPr/>
        </p:nvPicPr>
        <p:blipFill rotWithShape="1">
          <a:blip r:embed="rId9">
            <a:alphaModFix/>
          </a:blip>
          <a:srcRect b="0" l="0" r="0" t="0"/>
          <a:stretch/>
        </p:blipFill>
        <p:spPr>
          <a:xfrm>
            <a:off x="4077210" y="5956300"/>
            <a:ext cx="38105" cy="2527300"/>
          </a:xfrm>
          <a:prstGeom prst="rect">
            <a:avLst/>
          </a:prstGeom>
          <a:noFill/>
          <a:ln>
            <a:noFill/>
          </a:ln>
        </p:spPr>
      </p:pic>
      <p:pic>
        <p:nvPicPr>
          <p:cNvPr descr=" " id="611" name="Google Shape;611;g2afb4816c80_0_564"/>
          <p:cNvPicPr preferRelativeResize="0"/>
          <p:nvPr/>
        </p:nvPicPr>
        <p:blipFill rotWithShape="1">
          <a:blip r:embed="rId9">
            <a:alphaModFix/>
          </a:blip>
          <a:srcRect b="0" l="0" r="0" t="0"/>
          <a:stretch/>
        </p:blipFill>
        <p:spPr>
          <a:xfrm>
            <a:off x="9462683" y="5956300"/>
            <a:ext cx="38105" cy="2527300"/>
          </a:xfrm>
          <a:prstGeom prst="rect">
            <a:avLst/>
          </a:prstGeom>
          <a:noFill/>
          <a:ln>
            <a:noFill/>
          </a:ln>
        </p:spPr>
      </p:pic>
      <p:pic>
        <p:nvPicPr>
          <p:cNvPr descr=" " id="612" name="Google Shape;612;g2afb4816c80_0_564"/>
          <p:cNvPicPr preferRelativeResize="0"/>
          <p:nvPr/>
        </p:nvPicPr>
        <p:blipFill rotWithShape="1">
          <a:blip r:embed="rId9">
            <a:alphaModFix/>
          </a:blip>
          <a:srcRect b="0" l="0" r="0" t="0"/>
          <a:stretch/>
        </p:blipFill>
        <p:spPr>
          <a:xfrm>
            <a:off x="14848156" y="5956300"/>
            <a:ext cx="38105" cy="2527300"/>
          </a:xfrm>
          <a:prstGeom prst="rect">
            <a:avLst/>
          </a:prstGeom>
          <a:noFill/>
          <a:ln>
            <a:noFill/>
          </a:ln>
        </p:spPr>
      </p:pic>
      <p:pic>
        <p:nvPicPr>
          <p:cNvPr descr=" " id="613" name="Google Shape;613;g2afb4816c80_0_564"/>
          <p:cNvPicPr preferRelativeResize="0"/>
          <p:nvPr/>
        </p:nvPicPr>
        <p:blipFill rotWithShape="1">
          <a:blip r:embed="rId9">
            <a:alphaModFix/>
          </a:blip>
          <a:srcRect b="0" l="0" r="0" t="0"/>
          <a:stretch/>
        </p:blipFill>
        <p:spPr>
          <a:xfrm>
            <a:off x="20233629" y="5956300"/>
            <a:ext cx="38105" cy="2527300"/>
          </a:xfrm>
          <a:prstGeom prst="rect">
            <a:avLst/>
          </a:prstGeom>
          <a:noFill/>
          <a:ln>
            <a:noFill/>
          </a:ln>
        </p:spPr>
      </p:pic>
      <p:sp>
        <p:nvSpPr>
          <p:cNvPr id="614" name="Google Shape;614;g2afb4816c80_0_564"/>
          <p:cNvSpPr/>
          <p:nvPr/>
        </p:nvSpPr>
        <p:spPr>
          <a:xfrm>
            <a:off x="1574997" y="6451600"/>
            <a:ext cx="21237000"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5" name="Google Shape;615;g2afb4816c80_0_564"/>
          <p:cNvSpPr/>
          <p:nvPr/>
        </p:nvSpPr>
        <p:spPr>
          <a:xfrm>
            <a:off x="1574997" y="6451600"/>
            <a:ext cx="5080500" cy="1524000"/>
          </a:xfrm>
          <a:prstGeom prst="rect">
            <a:avLst/>
          </a:prstGeom>
          <a:solidFill>
            <a:srgbClr val="FFFFFF"/>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6" name="Google Shape;616;g2afb4816c80_0_564"/>
          <p:cNvSpPr/>
          <p:nvPr/>
        </p:nvSpPr>
        <p:spPr>
          <a:xfrm>
            <a:off x="3213502" y="6832600"/>
            <a:ext cx="20070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4800"/>
              <a:buFont typeface="Marcellus"/>
              <a:buNone/>
            </a:pPr>
            <a:r>
              <a:rPr b="0" i="0" lang="en-US" sz="4800" u="none" cap="none" strike="noStrike">
                <a:solidFill>
                  <a:srgbClr val="000000"/>
                </a:solidFill>
                <a:latin typeface="Marcellus"/>
                <a:ea typeface="Marcellus"/>
                <a:cs typeface="Marcellus"/>
                <a:sym typeface="Marcellus"/>
              </a:rPr>
              <a:t>Eclipse</a:t>
            </a:r>
            <a:endParaRPr b="0" i="0" sz="4800" u="none" cap="none" strike="noStrike">
              <a:solidFill>
                <a:schemeClr val="dk1"/>
              </a:solidFill>
              <a:latin typeface="Calibri"/>
              <a:ea typeface="Calibri"/>
              <a:cs typeface="Calibri"/>
              <a:sym typeface="Calibri"/>
            </a:endParaRPr>
          </a:p>
        </p:txBody>
      </p:sp>
      <p:sp>
        <p:nvSpPr>
          <p:cNvPr id="617" name="Google Shape;617;g2afb4816c80_0_564"/>
          <p:cNvSpPr/>
          <p:nvPr/>
        </p:nvSpPr>
        <p:spPr>
          <a:xfrm>
            <a:off x="6655632" y="7213600"/>
            <a:ext cx="3048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18" name="Google Shape;618;g2afb4816c80_0_564"/>
          <p:cNvPicPr preferRelativeResize="0"/>
          <p:nvPr/>
        </p:nvPicPr>
        <p:blipFill rotWithShape="1">
          <a:blip r:embed="rId10">
            <a:alphaModFix/>
          </a:blip>
          <a:srcRect b="0" l="0" r="0" t="0"/>
          <a:stretch/>
        </p:blipFill>
        <p:spPr>
          <a:xfrm>
            <a:off x="6655632" y="7175500"/>
            <a:ext cx="304838" cy="38100"/>
          </a:xfrm>
          <a:prstGeom prst="rect">
            <a:avLst/>
          </a:prstGeom>
          <a:noFill/>
          <a:ln>
            <a:noFill/>
          </a:ln>
        </p:spPr>
      </p:pic>
      <p:sp>
        <p:nvSpPr>
          <p:cNvPr id="619" name="Google Shape;619;g2afb4816c80_0_564"/>
          <p:cNvSpPr/>
          <p:nvPr/>
        </p:nvSpPr>
        <p:spPr>
          <a:xfrm>
            <a:off x="6960470" y="6451600"/>
            <a:ext cx="5080500" cy="1524000"/>
          </a:xfrm>
          <a:prstGeom prst="rect">
            <a:avLst/>
          </a:prstGeom>
          <a:solidFill>
            <a:srgbClr val="FFFFFF"/>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0" name="Google Shape;620;g2afb4816c80_0_564"/>
          <p:cNvSpPr/>
          <p:nvPr/>
        </p:nvSpPr>
        <p:spPr>
          <a:xfrm>
            <a:off x="8687886" y="6832600"/>
            <a:ext cx="18291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4800"/>
              <a:buFont typeface="Marcellus"/>
              <a:buNone/>
            </a:pPr>
            <a:r>
              <a:rPr b="0" i="0" lang="en-US" sz="4800" u="none" cap="none" strike="noStrike">
                <a:solidFill>
                  <a:srgbClr val="000000"/>
                </a:solidFill>
                <a:latin typeface="Marcellus"/>
                <a:ea typeface="Marcellus"/>
                <a:cs typeface="Marcellus"/>
                <a:sym typeface="Marcellus"/>
              </a:rPr>
              <a:t>Quest</a:t>
            </a:r>
            <a:endParaRPr b="0" i="0" sz="4800" u="none" cap="none" strike="noStrike">
              <a:solidFill>
                <a:schemeClr val="dk1"/>
              </a:solidFill>
              <a:latin typeface="Calibri"/>
              <a:ea typeface="Calibri"/>
              <a:cs typeface="Calibri"/>
              <a:sym typeface="Calibri"/>
            </a:endParaRPr>
          </a:p>
        </p:txBody>
      </p:sp>
      <p:sp>
        <p:nvSpPr>
          <p:cNvPr id="621" name="Google Shape;621;g2afb4816c80_0_564"/>
          <p:cNvSpPr/>
          <p:nvPr/>
        </p:nvSpPr>
        <p:spPr>
          <a:xfrm>
            <a:off x="12041105" y="7213600"/>
            <a:ext cx="3048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22" name="Google Shape;622;g2afb4816c80_0_564"/>
          <p:cNvPicPr preferRelativeResize="0"/>
          <p:nvPr/>
        </p:nvPicPr>
        <p:blipFill rotWithShape="1">
          <a:blip r:embed="rId10">
            <a:alphaModFix/>
          </a:blip>
          <a:srcRect b="0" l="0" r="0" t="0"/>
          <a:stretch/>
        </p:blipFill>
        <p:spPr>
          <a:xfrm>
            <a:off x="12041105" y="7175500"/>
            <a:ext cx="304838" cy="38100"/>
          </a:xfrm>
          <a:prstGeom prst="rect">
            <a:avLst/>
          </a:prstGeom>
          <a:noFill/>
          <a:ln>
            <a:noFill/>
          </a:ln>
        </p:spPr>
      </p:pic>
      <p:sp>
        <p:nvSpPr>
          <p:cNvPr id="623" name="Google Shape;623;g2afb4816c80_0_564"/>
          <p:cNvSpPr/>
          <p:nvPr/>
        </p:nvSpPr>
        <p:spPr>
          <a:xfrm>
            <a:off x="12345943" y="6451600"/>
            <a:ext cx="5080500" cy="1524000"/>
          </a:xfrm>
          <a:prstGeom prst="rect">
            <a:avLst/>
          </a:prstGeom>
          <a:solidFill>
            <a:srgbClr val="FFFFFF"/>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4" name="Google Shape;624;g2afb4816c80_0_564"/>
          <p:cNvSpPr/>
          <p:nvPr/>
        </p:nvSpPr>
        <p:spPr>
          <a:xfrm>
            <a:off x="13330316" y="6832600"/>
            <a:ext cx="33150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4800"/>
              <a:buFont typeface="Marcellus"/>
              <a:buNone/>
            </a:pPr>
            <a:r>
              <a:rPr b="0" i="0" lang="en-US" sz="4800" u="none" cap="none" strike="noStrike">
                <a:solidFill>
                  <a:srgbClr val="000000"/>
                </a:solidFill>
                <a:latin typeface="Marcellus"/>
                <a:ea typeface="Marcellus"/>
                <a:cs typeface="Marcellus"/>
                <a:sym typeface="Marcellus"/>
              </a:rPr>
              <a:t>Foundation</a:t>
            </a:r>
            <a:endParaRPr b="0" i="0" sz="4800" u="none" cap="none" strike="noStrike">
              <a:solidFill>
                <a:schemeClr val="dk1"/>
              </a:solidFill>
              <a:latin typeface="Calibri"/>
              <a:ea typeface="Calibri"/>
              <a:cs typeface="Calibri"/>
              <a:sym typeface="Calibri"/>
            </a:endParaRPr>
          </a:p>
        </p:txBody>
      </p:sp>
      <p:sp>
        <p:nvSpPr>
          <p:cNvPr id="625" name="Google Shape;625;g2afb4816c80_0_564"/>
          <p:cNvSpPr/>
          <p:nvPr/>
        </p:nvSpPr>
        <p:spPr>
          <a:xfrm>
            <a:off x="17426578" y="7213600"/>
            <a:ext cx="3048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26" name="Google Shape;626;g2afb4816c80_0_564"/>
          <p:cNvPicPr preferRelativeResize="0"/>
          <p:nvPr/>
        </p:nvPicPr>
        <p:blipFill rotWithShape="1">
          <a:blip r:embed="rId10">
            <a:alphaModFix/>
          </a:blip>
          <a:srcRect b="0" l="0" r="0" t="0"/>
          <a:stretch/>
        </p:blipFill>
        <p:spPr>
          <a:xfrm>
            <a:off x="17426578" y="7175500"/>
            <a:ext cx="304838" cy="38100"/>
          </a:xfrm>
          <a:prstGeom prst="rect">
            <a:avLst/>
          </a:prstGeom>
          <a:noFill/>
          <a:ln>
            <a:noFill/>
          </a:ln>
        </p:spPr>
      </p:pic>
      <p:sp>
        <p:nvSpPr>
          <p:cNvPr id="627" name="Google Shape;627;g2afb4816c80_0_564"/>
          <p:cNvSpPr/>
          <p:nvPr/>
        </p:nvSpPr>
        <p:spPr>
          <a:xfrm>
            <a:off x="17731416" y="6451600"/>
            <a:ext cx="5080500" cy="1524000"/>
          </a:xfrm>
          <a:prstGeom prst="rect">
            <a:avLst/>
          </a:prstGeom>
          <a:solidFill>
            <a:srgbClr val="FFFFFF"/>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8" name="Google Shape;628;g2afb4816c80_0_564"/>
          <p:cNvSpPr/>
          <p:nvPr/>
        </p:nvSpPr>
        <p:spPr>
          <a:xfrm>
            <a:off x="18182323" y="6832600"/>
            <a:ext cx="43821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4800"/>
              <a:buFont typeface="Marcellus"/>
              <a:buNone/>
            </a:pPr>
            <a:r>
              <a:rPr b="0" i="0" lang="en-US" sz="4800" u="none" cap="none" strike="noStrike">
                <a:solidFill>
                  <a:srgbClr val="000000"/>
                </a:solidFill>
                <a:latin typeface="Marcellus"/>
                <a:ea typeface="Marcellus"/>
                <a:cs typeface="Marcellus"/>
                <a:sym typeface="Marcellus"/>
              </a:rPr>
              <a:t>Transformation</a:t>
            </a:r>
            <a:endParaRPr b="0" i="0" sz="4800" u="none" cap="none" strike="noStrike">
              <a:solidFill>
                <a:schemeClr val="dk1"/>
              </a:solidFill>
              <a:latin typeface="Calibri"/>
              <a:ea typeface="Calibri"/>
              <a:cs typeface="Calibri"/>
              <a:sym typeface="Calibri"/>
            </a:endParaRPr>
          </a:p>
        </p:txBody>
      </p:sp>
      <p:sp>
        <p:nvSpPr>
          <p:cNvPr id="629" name="Google Shape;629;g2afb4816c80_0_564"/>
          <p:cNvSpPr/>
          <p:nvPr/>
        </p:nvSpPr>
        <p:spPr>
          <a:xfrm>
            <a:off x="3302413" y="4229100"/>
            <a:ext cx="1625700" cy="1625700"/>
          </a:xfrm>
          <a:prstGeom prst="roundRect">
            <a:avLst>
              <a:gd fmla="val 78188" name="adj"/>
            </a:avLst>
          </a:prstGeom>
          <a:solidFill>
            <a:srgbClr val="000000"/>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30" name="Google Shape;630;g2afb4816c80_0_564"/>
          <p:cNvPicPr preferRelativeResize="0"/>
          <p:nvPr/>
        </p:nvPicPr>
        <p:blipFill rotWithShape="1">
          <a:blip r:embed="rId11">
            <a:alphaModFix/>
          </a:blip>
          <a:srcRect b="0" l="0" r="0" t="0"/>
          <a:stretch/>
        </p:blipFill>
        <p:spPr>
          <a:xfrm>
            <a:off x="3607251" y="4533900"/>
            <a:ext cx="1016127" cy="1016000"/>
          </a:xfrm>
          <a:prstGeom prst="rect">
            <a:avLst/>
          </a:prstGeom>
          <a:noFill/>
          <a:ln>
            <a:noFill/>
          </a:ln>
        </p:spPr>
      </p:pic>
      <p:pic>
        <p:nvPicPr>
          <p:cNvPr descr=" " id="631" name="Google Shape;631;g2afb4816c80_0_564"/>
          <p:cNvPicPr preferRelativeResize="0"/>
          <p:nvPr/>
        </p:nvPicPr>
        <p:blipFill rotWithShape="1">
          <a:blip r:embed="rId12">
            <a:alphaModFix/>
          </a:blip>
          <a:srcRect b="0" l="0" r="0" t="0"/>
          <a:stretch/>
        </p:blipFill>
        <p:spPr>
          <a:xfrm>
            <a:off x="3781898" y="4605338"/>
            <a:ext cx="666833" cy="873125"/>
          </a:xfrm>
          <a:prstGeom prst="rect">
            <a:avLst/>
          </a:prstGeom>
          <a:noFill/>
          <a:ln>
            <a:noFill/>
          </a:ln>
        </p:spPr>
      </p:pic>
      <p:sp>
        <p:nvSpPr>
          <p:cNvPr id="632" name="Google Shape;632;g2afb4816c80_0_564"/>
          <p:cNvSpPr/>
          <p:nvPr/>
        </p:nvSpPr>
        <p:spPr>
          <a:xfrm>
            <a:off x="8687886" y="8585200"/>
            <a:ext cx="1625700" cy="1625700"/>
          </a:xfrm>
          <a:prstGeom prst="roundRect">
            <a:avLst>
              <a:gd fmla="val 78188" name="adj"/>
            </a:avLst>
          </a:prstGeom>
          <a:solidFill>
            <a:srgbClr val="000000"/>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33" name="Google Shape;633;g2afb4816c80_0_564"/>
          <p:cNvPicPr preferRelativeResize="0"/>
          <p:nvPr/>
        </p:nvPicPr>
        <p:blipFill rotWithShape="1">
          <a:blip r:embed="rId11">
            <a:alphaModFix/>
          </a:blip>
          <a:srcRect b="0" l="0" r="0" t="0"/>
          <a:stretch/>
        </p:blipFill>
        <p:spPr>
          <a:xfrm>
            <a:off x="8992724" y="8890000"/>
            <a:ext cx="1016127" cy="1016000"/>
          </a:xfrm>
          <a:prstGeom prst="rect">
            <a:avLst/>
          </a:prstGeom>
          <a:noFill/>
          <a:ln>
            <a:noFill/>
          </a:ln>
        </p:spPr>
      </p:pic>
      <p:pic>
        <p:nvPicPr>
          <p:cNvPr descr=" " id="634" name="Google Shape;634;g2afb4816c80_0_564"/>
          <p:cNvPicPr preferRelativeResize="0"/>
          <p:nvPr/>
        </p:nvPicPr>
        <p:blipFill rotWithShape="1">
          <a:blip r:embed="rId13">
            <a:alphaModFix/>
          </a:blip>
          <a:srcRect b="0" l="0" r="0" t="0"/>
          <a:stretch/>
        </p:blipFill>
        <p:spPr>
          <a:xfrm>
            <a:off x="9056161" y="9027021"/>
            <a:ext cx="889179" cy="742057"/>
          </a:xfrm>
          <a:prstGeom prst="rect">
            <a:avLst/>
          </a:prstGeom>
          <a:noFill/>
          <a:ln>
            <a:noFill/>
          </a:ln>
        </p:spPr>
      </p:pic>
      <p:sp>
        <p:nvSpPr>
          <p:cNvPr id="635" name="Google Shape;635;g2afb4816c80_0_564"/>
          <p:cNvSpPr/>
          <p:nvPr/>
        </p:nvSpPr>
        <p:spPr>
          <a:xfrm>
            <a:off x="14073359" y="4229100"/>
            <a:ext cx="1625700" cy="1625700"/>
          </a:xfrm>
          <a:prstGeom prst="roundRect">
            <a:avLst>
              <a:gd fmla="val 78188" name="adj"/>
            </a:avLst>
          </a:prstGeom>
          <a:solidFill>
            <a:srgbClr val="000000"/>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36" name="Google Shape;636;g2afb4816c80_0_564"/>
          <p:cNvPicPr preferRelativeResize="0"/>
          <p:nvPr/>
        </p:nvPicPr>
        <p:blipFill rotWithShape="1">
          <a:blip r:embed="rId11">
            <a:alphaModFix/>
          </a:blip>
          <a:srcRect b="0" l="0" r="0" t="0"/>
          <a:stretch/>
        </p:blipFill>
        <p:spPr>
          <a:xfrm>
            <a:off x="14378197" y="4533900"/>
            <a:ext cx="1016127" cy="1016000"/>
          </a:xfrm>
          <a:prstGeom prst="rect">
            <a:avLst/>
          </a:prstGeom>
          <a:noFill/>
          <a:ln>
            <a:noFill/>
          </a:ln>
        </p:spPr>
      </p:pic>
      <p:pic>
        <p:nvPicPr>
          <p:cNvPr descr=" " id="637" name="Google Shape;637;g2afb4816c80_0_564"/>
          <p:cNvPicPr preferRelativeResize="0"/>
          <p:nvPr/>
        </p:nvPicPr>
        <p:blipFill rotWithShape="1">
          <a:blip r:embed="rId14">
            <a:alphaModFix/>
          </a:blip>
          <a:srcRect b="0" l="0" r="0" t="0"/>
          <a:stretch/>
        </p:blipFill>
        <p:spPr>
          <a:xfrm>
            <a:off x="14489336" y="4645025"/>
            <a:ext cx="793849" cy="793750"/>
          </a:xfrm>
          <a:prstGeom prst="rect">
            <a:avLst/>
          </a:prstGeom>
          <a:noFill/>
          <a:ln>
            <a:noFill/>
          </a:ln>
        </p:spPr>
      </p:pic>
      <p:sp>
        <p:nvSpPr>
          <p:cNvPr id="638" name="Google Shape;638;g2afb4816c80_0_564"/>
          <p:cNvSpPr/>
          <p:nvPr/>
        </p:nvSpPr>
        <p:spPr>
          <a:xfrm>
            <a:off x="19458832" y="8585200"/>
            <a:ext cx="1625700" cy="1625700"/>
          </a:xfrm>
          <a:prstGeom prst="roundRect">
            <a:avLst>
              <a:gd fmla="val 78188" name="adj"/>
            </a:avLst>
          </a:prstGeom>
          <a:solidFill>
            <a:srgbClr val="000000"/>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39" name="Google Shape;639;g2afb4816c80_0_564"/>
          <p:cNvPicPr preferRelativeResize="0"/>
          <p:nvPr/>
        </p:nvPicPr>
        <p:blipFill rotWithShape="1">
          <a:blip r:embed="rId11">
            <a:alphaModFix/>
          </a:blip>
          <a:srcRect b="0" l="0" r="0" t="0"/>
          <a:stretch/>
        </p:blipFill>
        <p:spPr>
          <a:xfrm>
            <a:off x="19763670" y="8890000"/>
            <a:ext cx="1016127" cy="1016000"/>
          </a:xfrm>
          <a:prstGeom prst="rect">
            <a:avLst/>
          </a:prstGeom>
          <a:noFill/>
          <a:ln>
            <a:noFill/>
          </a:ln>
        </p:spPr>
      </p:pic>
      <p:pic>
        <p:nvPicPr>
          <p:cNvPr descr=" " id="640" name="Google Shape;640;g2afb4816c80_0_564"/>
          <p:cNvPicPr preferRelativeResize="0"/>
          <p:nvPr/>
        </p:nvPicPr>
        <p:blipFill rotWithShape="1">
          <a:blip r:embed="rId15">
            <a:alphaModFix/>
          </a:blip>
          <a:srcRect b="0" l="0" r="0" t="0"/>
          <a:stretch/>
        </p:blipFill>
        <p:spPr>
          <a:xfrm>
            <a:off x="20078220" y="9240242"/>
            <a:ext cx="386989" cy="315491"/>
          </a:xfrm>
          <a:prstGeom prst="rect">
            <a:avLst/>
          </a:prstGeom>
          <a:noFill/>
          <a:ln>
            <a:noFill/>
          </a:ln>
        </p:spPr>
      </p:pic>
      <p:pic>
        <p:nvPicPr>
          <p:cNvPr descr=" " id="641" name="Google Shape;641;g2afb4816c80_0_564"/>
          <p:cNvPicPr preferRelativeResize="0"/>
          <p:nvPr/>
        </p:nvPicPr>
        <p:blipFill rotWithShape="1">
          <a:blip r:embed="rId16">
            <a:alphaModFix/>
          </a:blip>
          <a:srcRect b="0" l="0" r="0" t="0"/>
          <a:stretch/>
        </p:blipFill>
        <p:spPr>
          <a:xfrm>
            <a:off x="19827178" y="8953500"/>
            <a:ext cx="889111" cy="889000"/>
          </a:xfrm>
          <a:prstGeom prst="rect">
            <a:avLst/>
          </a:prstGeom>
          <a:noFill/>
          <a:ln>
            <a:noFill/>
          </a:ln>
        </p:spPr>
      </p:pic>
      <p:sp>
        <p:nvSpPr>
          <p:cNvPr id="642" name="Google Shape;642;g2afb4816c80_0_564"/>
          <p:cNvSpPr/>
          <p:nvPr/>
        </p:nvSpPr>
        <p:spPr>
          <a:xfrm>
            <a:off x="1574997" y="8591550"/>
            <a:ext cx="5080500" cy="2921100"/>
          </a:xfrm>
          <a:prstGeom prst="rect">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3" name="Google Shape;643;g2afb4816c80_0_564"/>
          <p:cNvSpPr/>
          <p:nvPr/>
        </p:nvSpPr>
        <p:spPr>
          <a:xfrm>
            <a:off x="1981448" y="8896350"/>
            <a:ext cx="4267800" cy="231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4" name="Google Shape;644;g2afb4816c80_0_564"/>
          <p:cNvSpPr/>
          <p:nvPr/>
        </p:nvSpPr>
        <p:spPr>
          <a:xfrm>
            <a:off x="1879835" y="8896350"/>
            <a:ext cx="44709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Marcellus"/>
              <a:buNone/>
            </a:pPr>
            <a:r>
              <a:rPr b="0" i="0" lang="en-US" sz="4800" u="none" cap="none" strike="noStrike">
                <a:solidFill>
                  <a:srgbClr val="FFFFFF"/>
                </a:solidFill>
                <a:latin typeface="Marcellus"/>
                <a:ea typeface="Marcellus"/>
                <a:cs typeface="Marcellus"/>
                <a:sym typeface="Marcellus"/>
              </a:rPr>
              <a:t>April</a:t>
            </a:r>
            <a:endParaRPr b="0" i="0" sz="4800" u="none" cap="none" strike="noStrike">
              <a:solidFill>
                <a:schemeClr val="dk1"/>
              </a:solidFill>
              <a:latin typeface="Calibri"/>
              <a:ea typeface="Calibri"/>
              <a:cs typeface="Calibri"/>
              <a:sym typeface="Calibri"/>
            </a:endParaRPr>
          </a:p>
        </p:txBody>
      </p:sp>
      <p:sp>
        <p:nvSpPr>
          <p:cNvPr id="645" name="Google Shape;645;g2afb4816c80_0_564"/>
          <p:cNvSpPr/>
          <p:nvPr/>
        </p:nvSpPr>
        <p:spPr>
          <a:xfrm>
            <a:off x="1913706" y="9759950"/>
            <a:ext cx="4403100" cy="1583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Eclipse, quest for artifact, volcano disaster</a:t>
            </a:r>
            <a:endParaRPr b="0" i="0" sz="3200" u="none" cap="none" strike="noStrike">
              <a:solidFill>
                <a:schemeClr val="dk1"/>
              </a:solidFill>
              <a:latin typeface="Calibri"/>
              <a:ea typeface="Calibri"/>
              <a:cs typeface="Calibri"/>
              <a:sym typeface="Calibri"/>
            </a:endParaRPr>
          </a:p>
        </p:txBody>
      </p:sp>
      <p:sp>
        <p:nvSpPr>
          <p:cNvPr id="646" name="Google Shape;646;g2afb4816c80_0_564"/>
          <p:cNvSpPr/>
          <p:nvPr/>
        </p:nvSpPr>
        <p:spPr>
          <a:xfrm>
            <a:off x="6960470" y="2927350"/>
            <a:ext cx="5080500" cy="2921100"/>
          </a:xfrm>
          <a:prstGeom prst="rect">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7" name="Google Shape;647;g2afb4816c80_0_564"/>
          <p:cNvSpPr/>
          <p:nvPr/>
        </p:nvSpPr>
        <p:spPr>
          <a:xfrm>
            <a:off x="7366921" y="3232150"/>
            <a:ext cx="4267800" cy="231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8" name="Google Shape;648;g2afb4816c80_0_564"/>
          <p:cNvSpPr/>
          <p:nvPr/>
        </p:nvSpPr>
        <p:spPr>
          <a:xfrm>
            <a:off x="7265308" y="3232150"/>
            <a:ext cx="44709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Marcellus"/>
              <a:buNone/>
            </a:pPr>
            <a:r>
              <a:rPr b="0" i="0" lang="en-US" sz="4800" u="none" cap="none" strike="noStrike">
                <a:solidFill>
                  <a:srgbClr val="FFFFFF"/>
                </a:solidFill>
                <a:latin typeface="Marcellus"/>
                <a:ea typeface="Marcellus"/>
                <a:cs typeface="Marcellus"/>
                <a:sym typeface="Marcellus"/>
              </a:rPr>
              <a:t>May</a:t>
            </a:r>
            <a:endParaRPr b="0" i="0" sz="4800" u="none" cap="none" strike="noStrike">
              <a:solidFill>
                <a:schemeClr val="dk1"/>
              </a:solidFill>
              <a:latin typeface="Calibri"/>
              <a:ea typeface="Calibri"/>
              <a:cs typeface="Calibri"/>
              <a:sym typeface="Calibri"/>
            </a:endParaRPr>
          </a:p>
        </p:txBody>
      </p:sp>
      <p:sp>
        <p:nvSpPr>
          <p:cNvPr id="649" name="Google Shape;649;g2afb4816c80_0_564"/>
          <p:cNvSpPr/>
          <p:nvPr/>
        </p:nvSpPr>
        <p:spPr>
          <a:xfrm>
            <a:off x="7299179" y="4095750"/>
            <a:ext cx="4403100" cy="1583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Shimmering City, conquest, Unicorn Crystal</a:t>
            </a:r>
            <a:endParaRPr b="0" i="0" sz="3200" u="none" cap="none" strike="noStrike">
              <a:solidFill>
                <a:schemeClr val="dk1"/>
              </a:solidFill>
              <a:latin typeface="Calibri"/>
              <a:ea typeface="Calibri"/>
              <a:cs typeface="Calibri"/>
              <a:sym typeface="Calibri"/>
            </a:endParaRPr>
          </a:p>
        </p:txBody>
      </p:sp>
      <p:sp>
        <p:nvSpPr>
          <p:cNvPr id="650" name="Google Shape;650;g2afb4816c80_0_564"/>
          <p:cNvSpPr/>
          <p:nvPr/>
        </p:nvSpPr>
        <p:spPr>
          <a:xfrm>
            <a:off x="12345943" y="8591550"/>
            <a:ext cx="5080500" cy="2921100"/>
          </a:xfrm>
          <a:prstGeom prst="rect">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1" name="Google Shape;651;g2afb4816c80_0_564"/>
          <p:cNvSpPr/>
          <p:nvPr/>
        </p:nvSpPr>
        <p:spPr>
          <a:xfrm>
            <a:off x="12752394" y="8896350"/>
            <a:ext cx="4267800" cy="231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2" name="Google Shape;652;g2afb4816c80_0_564"/>
          <p:cNvSpPr/>
          <p:nvPr/>
        </p:nvSpPr>
        <p:spPr>
          <a:xfrm>
            <a:off x="12650781" y="8896350"/>
            <a:ext cx="44709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Marcellus"/>
              <a:buNone/>
            </a:pPr>
            <a:r>
              <a:rPr b="0" i="0" lang="en-US" sz="4800" u="none" cap="none" strike="noStrike">
                <a:solidFill>
                  <a:srgbClr val="FFFFFF"/>
                </a:solidFill>
                <a:latin typeface="Marcellus"/>
                <a:ea typeface="Marcellus"/>
                <a:cs typeface="Marcellus"/>
                <a:sym typeface="Marcellus"/>
              </a:rPr>
              <a:t>June</a:t>
            </a:r>
            <a:endParaRPr b="0" i="0" sz="4800" u="none" cap="none" strike="noStrike">
              <a:solidFill>
                <a:schemeClr val="dk1"/>
              </a:solidFill>
              <a:latin typeface="Calibri"/>
              <a:ea typeface="Calibri"/>
              <a:cs typeface="Calibri"/>
              <a:sym typeface="Calibri"/>
            </a:endParaRPr>
          </a:p>
        </p:txBody>
      </p:sp>
      <p:sp>
        <p:nvSpPr>
          <p:cNvPr id="653" name="Google Shape;653;g2afb4816c80_0_564"/>
          <p:cNvSpPr/>
          <p:nvPr/>
        </p:nvSpPr>
        <p:spPr>
          <a:xfrm>
            <a:off x="12684652" y="9759950"/>
            <a:ext cx="4403100" cy="1583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War, curse from artifact, magic discovery</a:t>
            </a:r>
            <a:endParaRPr b="0" i="0" sz="3200" u="none" cap="none" strike="noStrike">
              <a:solidFill>
                <a:schemeClr val="dk1"/>
              </a:solidFill>
              <a:latin typeface="Calibri"/>
              <a:ea typeface="Calibri"/>
              <a:cs typeface="Calibri"/>
              <a:sym typeface="Calibri"/>
            </a:endParaRPr>
          </a:p>
        </p:txBody>
      </p:sp>
      <p:sp>
        <p:nvSpPr>
          <p:cNvPr id="654" name="Google Shape;654;g2afb4816c80_0_564"/>
          <p:cNvSpPr/>
          <p:nvPr/>
        </p:nvSpPr>
        <p:spPr>
          <a:xfrm>
            <a:off x="17731416" y="3168650"/>
            <a:ext cx="5080500" cy="2438400"/>
          </a:xfrm>
          <a:prstGeom prst="rect">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5" name="Google Shape;655;g2afb4816c80_0_564"/>
          <p:cNvSpPr/>
          <p:nvPr/>
        </p:nvSpPr>
        <p:spPr>
          <a:xfrm>
            <a:off x="18137867" y="3473450"/>
            <a:ext cx="42678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6" name="Google Shape;656;g2afb4816c80_0_564"/>
          <p:cNvSpPr/>
          <p:nvPr/>
        </p:nvSpPr>
        <p:spPr>
          <a:xfrm>
            <a:off x="18036254" y="3473450"/>
            <a:ext cx="44709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Marcellus"/>
              <a:buNone/>
            </a:pPr>
            <a:r>
              <a:rPr b="0" i="0" lang="en-US" sz="4800" u="none" cap="none" strike="noStrike">
                <a:solidFill>
                  <a:srgbClr val="FFFFFF"/>
                </a:solidFill>
                <a:latin typeface="Marcellus"/>
                <a:ea typeface="Marcellus"/>
                <a:cs typeface="Marcellus"/>
                <a:sym typeface="Marcellus"/>
              </a:rPr>
              <a:t>July</a:t>
            </a:r>
            <a:endParaRPr b="0" i="0" sz="4800" u="none" cap="none" strike="noStrike">
              <a:solidFill>
                <a:schemeClr val="dk1"/>
              </a:solidFill>
              <a:latin typeface="Calibri"/>
              <a:ea typeface="Calibri"/>
              <a:cs typeface="Calibri"/>
              <a:sym typeface="Calibri"/>
            </a:endParaRPr>
          </a:p>
        </p:txBody>
      </p:sp>
      <p:sp>
        <p:nvSpPr>
          <p:cNvPr id="657" name="Google Shape;657;g2afb4816c80_0_564"/>
          <p:cNvSpPr/>
          <p:nvPr/>
        </p:nvSpPr>
        <p:spPr>
          <a:xfrm>
            <a:off x="18070125" y="4337050"/>
            <a:ext cx="44031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Kingdom invaded, betrayal, hero's festival</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BFBFB"/>
        </a:solidFill>
      </p:bgPr>
    </p:bg>
    <p:spTree>
      <p:nvGrpSpPr>
        <p:cNvPr id="662" name="Shape 662"/>
        <p:cNvGrpSpPr/>
        <p:nvPr/>
      </p:nvGrpSpPr>
      <p:grpSpPr>
        <a:xfrm>
          <a:off x="0" y="0"/>
          <a:ext cx="0" cy="0"/>
          <a:chOff x="0" y="0"/>
          <a:chExt cx="0" cy="0"/>
        </a:xfrm>
      </p:grpSpPr>
      <p:pic>
        <p:nvPicPr>
          <p:cNvPr descr=" " id="663" name="Google Shape;663;g2afb4816c80_0_625"/>
          <p:cNvPicPr preferRelativeResize="0"/>
          <p:nvPr/>
        </p:nvPicPr>
        <p:blipFill rotWithShape="1">
          <a:blip r:embed="rId3">
            <a:alphaModFix/>
          </a:blip>
          <a:srcRect b="0" l="0" r="0" t="0"/>
          <a:stretch/>
        </p:blipFill>
        <p:spPr>
          <a:xfrm>
            <a:off x="20627378" y="-698500"/>
            <a:ext cx="4547168" cy="4546600"/>
          </a:xfrm>
          <a:prstGeom prst="rect">
            <a:avLst/>
          </a:prstGeom>
          <a:noFill/>
          <a:ln>
            <a:noFill/>
          </a:ln>
        </p:spPr>
      </p:pic>
      <p:pic>
        <p:nvPicPr>
          <p:cNvPr descr=" " id="664" name="Google Shape;664;g2afb4816c80_0_625"/>
          <p:cNvPicPr preferRelativeResize="0"/>
          <p:nvPr/>
        </p:nvPicPr>
        <p:blipFill rotWithShape="1">
          <a:blip r:embed="rId4">
            <a:alphaModFix/>
          </a:blip>
          <a:srcRect b="0" l="0" r="0" t="0"/>
          <a:stretch/>
        </p:blipFill>
        <p:spPr>
          <a:xfrm>
            <a:off x="419152" y="7569200"/>
            <a:ext cx="5995149" cy="5829300"/>
          </a:xfrm>
          <a:prstGeom prst="rect">
            <a:avLst/>
          </a:prstGeom>
          <a:noFill/>
          <a:ln>
            <a:noFill/>
          </a:ln>
        </p:spPr>
      </p:pic>
      <p:sp>
        <p:nvSpPr>
          <p:cNvPr id="665" name="Google Shape;665;g2afb4816c80_0_62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66" name="Google Shape;666;g2afb4816c80_0_625"/>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667" name="Google Shape;667;g2afb4816c80_0_625"/>
          <p:cNvSpPr/>
          <p:nvPr/>
        </p:nvSpPr>
        <p:spPr>
          <a:xfrm>
            <a:off x="9132441" y="1231900"/>
            <a:ext cx="6122100" cy="1879500"/>
          </a:xfrm>
          <a:prstGeom prst="rect">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8" name="Google Shape;668;g2afb4816c80_0_625"/>
          <p:cNvSpPr/>
          <p:nvPr/>
        </p:nvSpPr>
        <p:spPr>
          <a:xfrm>
            <a:off x="9894537" y="1536700"/>
            <a:ext cx="49368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Marcellus"/>
              <a:buNone/>
            </a:pPr>
            <a:r>
              <a:rPr b="0" i="0" lang="en-US" sz="8000" u="none" cap="none" strike="noStrike">
                <a:solidFill>
                  <a:srgbClr val="FFFFFF"/>
                </a:solidFill>
                <a:latin typeface="Marcellus"/>
                <a:ea typeface="Marcellus"/>
                <a:cs typeface="Marcellus"/>
                <a:sym typeface="Marcellus"/>
              </a:rPr>
              <a:t>Our Team</a:t>
            </a:r>
            <a:endParaRPr b="0" i="0" sz="8000" u="none" cap="none" strike="noStrike">
              <a:solidFill>
                <a:schemeClr val="dk1"/>
              </a:solidFill>
              <a:latin typeface="Calibri"/>
              <a:ea typeface="Calibri"/>
              <a:cs typeface="Calibri"/>
              <a:sym typeface="Calibri"/>
            </a:endParaRPr>
          </a:p>
        </p:txBody>
      </p:sp>
      <p:sp>
        <p:nvSpPr>
          <p:cNvPr id="669" name="Google Shape;669;g2afb4816c80_0_625"/>
          <p:cNvSpPr/>
          <p:nvPr/>
        </p:nvSpPr>
        <p:spPr>
          <a:xfrm>
            <a:off x="2070359" y="3962400"/>
            <a:ext cx="6096900" cy="769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70" name="Google Shape;670;g2afb4816c80_0_625"/>
          <p:cNvPicPr preferRelativeResize="0"/>
          <p:nvPr/>
        </p:nvPicPr>
        <p:blipFill rotWithShape="1">
          <a:blip r:embed="rId6">
            <a:alphaModFix/>
          </a:blip>
          <a:srcRect b="0" l="0" r="0" t="0"/>
          <a:stretch/>
        </p:blipFill>
        <p:spPr>
          <a:xfrm>
            <a:off x="2070359" y="3962400"/>
            <a:ext cx="6096762" cy="6096000"/>
          </a:xfrm>
          <a:prstGeom prst="rect">
            <a:avLst/>
          </a:prstGeom>
          <a:noFill/>
          <a:ln>
            <a:noFill/>
          </a:ln>
        </p:spPr>
      </p:pic>
      <p:sp>
        <p:nvSpPr>
          <p:cNvPr id="671" name="Google Shape;671;g2afb4816c80_0_625"/>
          <p:cNvSpPr/>
          <p:nvPr/>
        </p:nvSpPr>
        <p:spPr>
          <a:xfrm>
            <a:off x="2070359" y="10261600"/>
            <a:ext cx="6096900" cy="139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2" name="Google Shape;672;g2afb4816c80_0_625"/>
          <p:cNvSpPr/>
          <p:nvPr/>
        </p:nvSpPr>
        <p:spPr>
          <a:xfrm>
            <a:off x="2070359" y="10261600"/>
            <a:ext cx="6096900" cy="139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3" name="Google Shape;673;g2afb4816c80_0_625"/>
          <p:cNvSpPr/>
          <p:nvPr/>
        </p:nvSpPr>
        <p:spPr>
          <a:xfrm>
            <a:off x="1968746" y="10261600"/>
            <a:ext cx="63000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Marcellus"/>
              <a:buNone/>
            </a:pPr>
            <a:r>
              <a:rPr b="0" i="0" lang="en-US" sz="4800" u="none" cap="none" strike="noStrike">
                <a:solidFill>
                  <a:srgbClr val="0E0E0E"/>
                </a:solidFill>
                <a:latin typeface="Marcellus"/>
                <a:ea typeface="Marcellus"/>
                <a:cs typeface="Marcellus"/>
                <a:sym typeface="Marcellus"/>
              </a:rPr>
              <a:t>Eldruin</a:t>
            </a:r>
            <a:endParaRPr b="0" i="0" sz="4800" u="none" cap="none" strike="noStrike">
              <a:solidFill>
                <a:schemeClr val="dk1"/>
              </a:solidFill>
              <a:latin typeface="Calibri"/>
              <a:ea typeface="Calibri"/>
              <a:cs typeface="Calibri"/>
              <a:sym typeface="Calibri"/>
            </a:endParaRPr>
          </a:p>
        </p:txBody>
      </p:sp>
      <p:sp>
        <p:nvSpPr>
          <p:cNvPr id="674" name="Google Shape;674;g2afb4816c80_0_625"/>
          <p:cNvSpPr/>
          <p:nvPr/>
        </p:nvSpPr>
        <p:spPr>
          <a:xfrm>
            <a:off x="2002617" y="11176000"/>
            <a:ext cx="6232200" cy="61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Fire Mage</a:t>
            </a:r>
            <a:endParaRPr b="0" i="0" sz="3200" u="none" cap="none" strike="noStrike">
              <a:solidFill>
                <a:schemeClr val="dk1"/>
              </a:solidFill>
              <a:latin typeface="Calibri"/>
              <a:ea typeface="Calibri"/>
              <a:cs typeface="Calibri"/>
              <a:sym typeface="Calibri"/>
            </a:endParaRPr>
          </a:p>
        </p:txBody>
      </p:sp>
      <p:sp>
        <p:nvSpPr>
          <p:cNvPr id="675" name="Google Shape;675;g2afb4816c80_0_625"/>
          <p:cNvSpPr/>
          <p:nvPr/>
        </p:nvSpPr>
        <p:spPr>
          <a:xfrm>
            <a:off x="9145143" y="3962400"/>
            <a:ext cx="6096900" cy="769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76" name="Google Shape;676;g2afb4816c80_0_625"/>
          <p:cNvPicPr preferRelativeResize="0"/>
          <p:nvPr/>
        </p:nvPicPr>
        <p:blipFill rotWithShape="1">
          <a:blip r:embed="rId7">
            <a:alphaModFix/>
          </a:blip>
          <a:srcRect b="0" l="0" r="0" t="0"/>
          <a:stretch/>
        </p:blipFill>
        <p:spPr>
          <a:xfrm>
            <a:off x="9145143" y="3962400"/>
            <a:ext cx="6096762" cy="6096000"/>
          </a:xfrm>
          <a:prstGeom prst="rect">
            <a:avLst/>
          </a:prstGeom>
          <a:noFill/>
          <a:ln>
            <a:noFill/>
          </a:ln>
        </p:spPr>
      </p:pic>
      <p:sp>
        <p:nvSpPr>
          <p:cNvPr id="677" name="Google Shape;677;g2afb4816c80_0_625"/>
          <p:cNvSpPr/>
          <p:nvPr/>
        </p:nvSpPr>
        <p:spPr>
          <a:xfrm>
            <a:off x="9145143" y="10261600"/>
            <a:ext cx="6096900" cy="139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8" name="Google Shape;678;g2afb4816c80_0_625"/>
          <p:cNvSpPr/>
          <p:nvPr/>
        </p:nvSpPr>
        <p:spPr>
          <a:xfrm>
            <a:off x="9145143" y="10261600"/>
            <a:ext cx="6096900" cy="139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9" name="Google Shape;679;g2afb4816c80_0_625"/>
          <p:cNvSpPr/>
          <p:nvPr/>
        </p:nvSpPr>
        <p:spPr>
          <a:xfrm>
            <a:off x="9043530" y="10261600"/>
            <a:ext cx="63000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Marcellus"/>
              <a:buNone/>
            </a:pPr>
            <a:r>
              <a:rPr b="0" i="0" lang="en-US" sz="4800" u="none" cap="none" strike="noStrike">
                <a:solidFill>
                  <a:srgbClr val="0E0E0E"/>
                </a:solidFill>
                <a:latin typeface="Marcellus"/>
                <a:ea typeface="Marcellus"/>
                <a:cs typeface="Marcellus"/>
                <a:sym typeface="Marcellus"/>
              </a:rPr>
              <a:t>Elementalen</a:t>
            </a:r>
            <a:endParaRPr b="0" i="0" sz="4800" u="none" cap="none" strike="noStrike">
              <a:solidFill>
                <a:schemeClr val="dk1"/>
              </a:solidFill>
              <a:latin typeface="Calibri"/>
              <a:ea typeface="Calibri"/>
              <a:cs typeface="Calibri"/>
              <a:sym typeface="Calibri"/>
            </a:endParaRPr>
          </a:p>
        </p:txBody>
      </p:sp>
      <p:sp>
        <p:nvSpPr>
          <p:cNvPr id="680" name="Google Shape;680;g2afb4816c80_0_625"/>
          <p:cNvSpPr/>
          <p:nvPr/>
        </p:nvSpPr>
        <p:spPr>
          <a:xfrm>
            <a:off x="9077401" y="11176000"/>
            <a:ext cx="6232200" cy="61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Guardian</a:t>
            </a:r>
            <a:endParaRPr b="0" i="0" sz="3200" u="none" cap="none" strike="noStrike">
              <a:solidFill>
                <a:schemeClr val="dk1"/>
              </a:solidFill>
              <a:latin typeface="Calibri"/>
              <a:ea typeface="Calibri"/>
              <a:cs typeface="Calibri"/>
              <a:sym typeface="Calibri"/>
            </a:endParaRPr>
          </a:p>
        </p:txBody>
      </p:sp>
      <p:sp>
        <p:nvSpPr>
          <p:cNvPr id="681" name="Google Shape;681;g2afb4816c80_0_625"/>
          <p:cNvSpPr/>
          <p:nvPr/>
        </p:nvSpPr>
        <p:spPr>
          <a:xfrm>
            <a:off x="16219927" y="3962400"/>
            <a:ext cx="6096900" cy="769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82" name="Google Shape;682;g2afb4816c80_0_625"/>
          <p:cNvPicPr preferRelativeResize="0"/>
          <p:nvPr/>
        </p:nvPicPr>
        <p:blipFill rotWithShape="1">
          <a:blip r:embed="rId8">
            <a:alphaModFix/>
          </a:blip>
          <a:srcRect b="0" l="0" r="0" t="0"/>
          <a:stretch/>
        </p:blipFill>
        <p:spPr>
          <a:xfrm>
            <a:off x="16219927" y="3962400"/>
            <a:ext cx="6096762" cy="6096000"/>
          </a:xfrm>
          <a:prstGeom prst="rect">
            <a:avLst/>
          </a:prstGeom>
          <a:noFill/>
          <a:ln>
            <a:noFill/>
          </a:ln>
        </p:spPr>
      </p:pic>
      <p:sp>
        <p:nvSpPr>
          <p:cNvPr id="683" name="Google Shape;683;g2afb4816c80_0_625"/>
          <p:cNvSpPr/>
          <p:nvPr/>
        </p:nvSpPr>
        <p:spPr>
          <a:xfrm>
            <a:off x="16219927" y="10261600"/>
            <a:ext cx="6096900" cy="139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4" name="Google Shape;684;g2afb4816c80_0_625"/>
          <p:cNvSpPr/>
          <p:nvPr/>
        </p:nvSpPr>
        <p:spPr>
          <a:xfrm>
            <a:off x="16219927" y="10261600"/>
            <a:ext cx="6096900" cy="139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5" name="Google Shape;685;g2afb4816c80_0_625"/>
          <p:cNvSpPr/>
          <p:nvPr/>
        </p:nvSpPr>
        <p:spPr>
          <a:xfrm>
            <a:off x="16118315" y="10261600"/>
            <a:ext cx="63000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Marcellus"/>
              <a:buNone/>
            </a:pPr>
            <a:r>
              <a:rPr b="0" i="0" lang="en-US" sz="4800" u="none" cap="none" strike="noStrike">
                <a:solidFill>
                  <a:srgbClr val="0E0E0E"/>
                </a:solidFill>
                <a:latin typeface="Marcellus"/>
                <a:ea typeface="Marcellus"/>
                <a:cs typeface="Marcellus"/>
                <a:sym typeface="Marcellus"/>
              </a:rPr>
              <a:t>Lunaria</a:t>
            </a:r>
            <a:endParaRPr b="0" i="0" sz="4800" u="none" cap="none" strike="noStrike">
              <a:solidFill>
                <a:schemeClr val="dk1"/>
              </a:solidFill>
              <a:latin typeface="Calibri"/>
              <a:ea typeface="Calibri"/>
              <a:cs typeface="Calibri"/>
              <a:sym typeface="Calibri"/>
            </a:endParaRPr>
          </a:p>
        </p:txBody>
      </p:sp>
      <p:sp>
        <p:nvSpPr>
          <p:cNvPr id="686" name="Google Shape;686;g2afb4816c80_0_625"/>
          <p:cNvSpPr/>
          <p:nvPr/>
        </p:nvSpPr>
        <p:spPr>
          <a:xfrm>
            <a:off x="16152185" y="11176000"/>
            <a:ext cx="6232200" cy="61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Moon Priestess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BFBFB"/>
        </a:solidFill>
      </p:bgPr>
    </p:bg>
    <p:spTree>
      <p:nvGrpSpPr>
        <p:cNvPr id="691" name="Shape 691"/>
        <p:cNvGrpSpPr/>
        <p:nvPr/>
      </p:nvGrpSpPr>
      <p:grpSpPr>
        <a:xfrm>
          <a:off x="0" y="0"/>
          <a:ext cx="0" cy="0"/>
          <a:chOff x="0" y="0"/>
          <a:chExt cx="0" cy="0"/>
        </a:xfrm>
      </p:grpSpPr>
      <p:pic>
        <p:nvPicPr>
          <p:cNvPr descr=" " id="692" name="Google Shape;692;g2afb4816c80_0_653"/>
          <p:cNvPicPr preferRelativeResize="0"/>
          <p:nvPr/>
        </p:nvPicPr>
        <p:blipFill rotWithShape="1">
          <a:blip r:embed="rId3">
            <a:alphaModFix/>
          </a:blip>
          <a:srcRect b="0" l="0" r="0" t="0"/>
          <a:stretch/>
        </p:blipFill>
        <p:spPr>
          <a:xfrm>
            <a:off x="304838" y="393700"/>
            <a:ext cx="3365921" cy="3340100"/>
          </a:xfrm>
          <a:prstGeom prst="rect">
            <a:avLst/>
          </a:prstGeom>
          <a:noFill/>
          <a:ln>
            <a:noFill/>
          </a:ln>
        </p:spPr>
      </p:pic>
      <p:pic>
        <p:nvPicPr>
          <p:cNvPr descr=" " id="693" name="Google Shape;693;g2afb4816c80_0_653"/>
          <p:cNvPicPr preferRelativeResize="0"/>
          <p:nvPr/>
        </p:nvPicPr>
        <p:blipFill rotWithShape="1">
          <a:blip r:embed="rId4">
            <a:alphaModFix/>
          </a:blip>
          <a:srcRect b="0" l="0" r="0" t="0"/>
          <a:stretch/>
        </p:blipFill>
        <p:spPr>
          <a:xfrm>
            <a:off x="14403600" y="11747500"/>
            <a:ext cx="2522803" cy="1261244"/>
          </a:xfrm>
          <a:prstGeom prst="rect">
            <a:avLst/>
          </a:prstGeom>
          <a:noFill/>
          <a:ln>
            <a:noFill/>
          </a:ln>
        </p:spPr>
      </p:pic>
      <p:pic>
        <p:nvPicPr>
          <p:cNvPr descr=" " id="694" name="Google Shape;694;g2afb4816c80_0_653"/>
          <p:cNvPicPr preferRelativeResize="0"/>
          <p:nvPr/>
        </p:nvPicPr>
        <p:blipFill rotWithShape="1">
          <a:blip r:embed="rId5">
            <a:alphaModFix/>
          </a:blip>
          <a:srcRect b="0" l="0" r="0" t="0"/>
          <a:stretch/>
        </p:blipFill>
        <p:spPr>
          <a:xfrm>
            <a:off x="17449438" y="11747500"/>
            <a:ext cx="2522803" cy="1261244"/>
          </a:xfrm>
          <a:prstGeom prst="rect">
            <a:avLst/>
          </a:prstGeom>
          <a:noFill/>
          <a:ln>
            <a:noFill/>
          </a:ln>
        </p:spPr>
      </p:pic>
      <p:pic>
        <p:nvPicPr>
          <p:cNvPr descr=" " id="695" name="Google Shape;695;g2afb4816c80_0_653"/>
          <p:cNvPicPr preferRelativeResize="0"/>
          <p:nvPr/>
        </p:nvPicPr>
        <p:blipFill rotWithShape="1">
          <a:blip r:embed="rId6">
            <a:alphaModFix/>
          </a:blip>
          <a:srcRect b="0" l="0" r="0" t="0"/>
          <a:stretch/>
        </p:blipFill>
        <p:spPr>
          <a:xfrm>
            <a:off x="20578516" y="11747500"/>
            <a:ext cx="2522803" cy="1261244"/>
          </a:xfrm>
          <a:prstGeom prst="rect">
            <a:avLst/>
          </a:prstGeom>
          <a:noFill/>
          <a:ln>
            <a:noFill/>
          </a:ln>
        </p:spPr>
      </p:pic>
      <p:sp>
        <p:nvSpPr>
          <p:cNvPr id="696" name="Google Shape;696;g2afb4816c80_0_65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97" name="Google Shape;697;g2afb4816c80_0_653"/>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pic>
        <p:nvPicPr>
          <p:cNvPr descr=" " id="698" name="Google Shape;698;g2afb4816c80_0_653"/>
          <p:cNvPicPr preferRelativeResize="0"/>
          <p:nvPr/>
        </p:nvPicPr>
        <p:blipFill rotWithShape="1">
          <a:blip r:embed="rId8">
            <a:alphaModFix/>
          </a:blip>
          <a:srcRect b="0" l="0" r="0" t="0"/>
          <a:stretch/>
        </p:blipFill>
        <p:spPr>
          <a:xfrm>
            <a:off x="571571" y="1346200"/>
            <a:ext cx="8611676" cy="12077700"/>
          </a:xfrm>
          <a:prstGeom prst="rect">
            <a:avLst/>
          </a:prstGeom>
          <a:noFill/>
          <a:ln>
            <a:noFill/>
          </a:ln>
        </p:spPr>
      </p:pic>
      <p:sp>
        <p:nvSpPr>
          <p:cNvPr id="699" name="Google Shape;699;g2afb4816c80_0_653"/>
          <p:cNvSpPr/>
          <p:nvPr/>
        </p:nvSpPr>
        <p:spPr>
          <a:xfrm>
            <a:off x="9462683" y="1803400"/>
            <a:ext cx="1625700" cy="1463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0" name="Google Shape;700;g2afb4816c80_0_653"/>
          <p:cNvSpPr/>
          <p:nvPr/>
        </p:nvSpPr>
        <p:spPr>
          <a:xfrm>
            <a:off x="9462683" y="18034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01" name="Google Shape;701;g2afb4816c80_0_653"/>
          <p:cNvPicPr preferRelativeResize="0"/>
          <p:nvPr/>
        </p:nvPicPr>
        <p:blipFill rotWithShape="1">
          <a:blip r:embed="rId9">
            <a:alphaModFix/>
          </a:blip>
          <a:srcRect b="0" l="0" r="0" t="0"/>
          <a:stretch/>
        </p:blipFill>
        <p:spPr>
          <a:xfrm>
            <a:off x="9767521" y="2108200"/>
            <a:ext cx="1016127" cy="1016000"/>
          </a:xfrm>
          <a:prstGeom prst="rect">
            <a:avLst/>
          </a:prstGeom>
          <a:noFill/>
          <a:ln>
            <a:noFill/>
          </a:ln>
        </p:spPr>
      </p:pic>
      <p:pic>
        <p:nvPicPr>
          <p:cNvPr descr=" " id="702" name="Google Shape;702;g2afb4816c80_0_653"/>
          <p:cNvPicPr preferRelativeResize="0"/>
          <p:nvPr/>
        </p:nvPicPr>
        <p:blipFill rotWithShape="1">
          <a:blip r:embed="rId10">
            <a:alphaModFix/>
          </a:blip>
          <a:srcRect b="0" l="0" r="0" t="0"/>
          <a:stretch/>
        </p:blipFill>
        <p:spPr>
          <a:xfrm>
            <a:off x="9883621" y="2285802"/>
            <a:ext cx="793849" cy="660797"/>
          </a:xfrm>
          <a:prstGeom prst="rect">
            <a:avLst/>
          </a:prstGeom>
          <a:noFill/>
          <a:ln>
            <a:noFill/>
          </a:ln>
        </p:spPr>
      </p:pic>
      <p:pic>
        <p:nvPicPr>
          <p:cNvPr descr=" " id="703" name="Google Shape;703;g2afb4816c80_0_653"/>
          <p:cNvPicPr preferRelativeResize="0"/>
          <p:nvPr/>
        </p:nvPicPr>
        <p:blipFill rotWithShape="1">
          <a:blip r:embed="rId11">
            <a:alphaModFix/>
          </a:blip>
          <a:srcRect b="0" l="0" r="0" t="0"/>
          <a:stretch/>
        </p:blipFill>
        <p:spPr>
          <a:xfrm>
            <a:off x="10237480" y="3429000"/>
            <a:ext cx="38105" cy="1625600"/>
          </a:xfrm>
          <a:prstGeom prst="rect">
            <a:avLst/>
          </a:prstGeom>
          <a:noFill/>
          <a:ln>
            <a:noFill/>
          </a:ln>
        </p:spPr>
      </p:pic>
      <p:sp>
        <p:nvSpPr>
          <p:cNvPr id="704" name="Google Shape;704;g2afb4816c80_0_653"/>
          <p:cNvSpPr/>
          <p:nvPr/>
        </p:nvSpPr>
        <p:spPr>
          <a:xfrm>
            <a:off x="9462683" y="50546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05" name="Google Shape;705;g2afb4816c80_0_653"/>
          <p:cNvPicPr preferRelativeResize="0"/>
          <p:nvPr/>
        </p:nvPicPr>
        <p:blipFill rotWithShape="1">
          <a:blip r:embed="rId9">
            <a:alphaModFix/>
          </a:blip>
          <a:srcRect b="0" l="0" r="0" t="0"/>
          <a:stretch/>
        </p:blipFill>
        <p:spPr>
          <a:xfrm>
            <a:off x="9767521" y="5359400"/>
            <a:ext cx="1016127" cy="1016000"/>
          </a:xfrm>
          <a:prstGeom prst="rect">
            <a:avLst/>
          </a:prstGeom>
          <a:noFill/>
          <a:ln>
            <a:noFill/>
          </a:ln>
        </p:spPr>
      </p:pic>
      <p:pic>
        <p:nvPicPr>
          <p:cNvPr descr=" " id="706" name="Google Shape;706;g2afb4816c80_0_653"/>
          <p:cNvPicPr preferRelativeResize="0"/>
          <p:nvPr/>
        </p:nvPicPr>
        <p:blipFill rotWithShape="1">
          <a:blip r:embed="rId12">
            <a:alphaModFix/>
          </a:blip>
          <a:srcRect b="0" l="0" r="0" t="0"/>
          <a:stretch/>
        </p:blipFill>
        <p:spPr>
          <a:xfrm>
            <a:off x="9831029" y="5581650"/>
            <a:ext cx="889111" cy="571500"/>
          </a:xfrm>
          <a:prstGeom prst="rect">
            <a:avLst/>
          </a:prstGeom>
          <a:noFill/>
          <a:ln>
            <a:noFill/>
          </a:ln>
        </p:spPr>
      </p:pic>
      <p:pic>
        <p:nvPicPr>
          <p:cNvPr descr=" " id="707" name="Google Shape;707;g2afb4816c80_0_653"/>
          <p:cNvPicPr preferRelativeResize="0"/>
          <p:nvPr/>
        </p:nvPicPr>
        <p:blipFill rotWithShape="1">
          <a:blip r:embed="rId11">
            <a:alphaModFix/>
          </a:blip>
          <a:srcRect b="0" l="0" r="0" t="0"/>
          <a:stretch/>
        </p:blipFill>
        <p:spPr>
          <a:xfrm>
            <a:off x="10237480" y="6680200"/>
            <a:ext cx="38105" cy="1625600"/>
          </a:xfrm>
          <a:prstGeom prst="rect">
            <a:avLst/>
          </a:prstGeom>
          <a:noFill/>
          <a:ln>
            <a:noFill/>
          </a:ln>
        </p:spPr>
      </p:pic>
      <p:sp>
        <p:nvSpPr>
          <p:cNvPr id="708" name="Google Shape;708;g2afb4816c80_0_653"/>
          <p:cNvSpPr/>
          <p:nvPr/>
        </p:nvSpPr>
        <p:spPr>
          <a:xfrm>
            <a:off x="9462683" y="83058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09" name="Google Shape;709;g2afb4816c80_0_653"/>
          <p:cNvPicPr preferRelativeResize="0"/>
          <p:nvPr/>
        </p:nvPicPr>
        <p:blipFill rotWithShape="1">
          <a:blip r:embed="rId9">
            <a:alphaModFix/>
          </a:blip>
          <a:srcRect b="0" l="0" r="0" t="0"/>
          <a:stretch/>
        </p:blipFill>
        <p:spPr>
          <a:xfrm>
            <a:off x="9767521" y="8610600"/>
            <a:ext cx="1016127" cy="1016000"/>
          </a:xfrm>
          <a:prstGeom prst="rect">
            <a:avLst/>
          </a:prstGeom>
          <a:noFill/>
          <a:ln>
            <a:noFill/>
          </a:ln>
        </p:spPr>
      </p:pic>
      <p:pic>
        <p:nvPicPr>
          <p:cNvPr descr=" " id="710" name="Google Shape;710;g2afb4816c80_0_653"/>
          <p:cNvPicPr preferRelativeResize="0"/>
          <p:nvPr/>
        </p:nvPicPr>
        <p:blipFill rotWithShape="1">
          <a:blip r:embed="rId13">
            <a:alphaModFix/>
          </a:blip>
          <a:srcRect b="0" l="0" r="0" t="0"/>
          <a:stretch/>
        </p:blipFill>
        <p:spPr>
          <a:xfrm>
            <a:off x="9938198" y="8709819"/>
            <a:ext cx="674772" cy="817662"/>
          </a:xfrm>
          <a:prstGeom prst="rect">
            <a:avLst/>
          </a:prstGeom>
          <a:noFill/>
          <a:ln>
            <a:noFill/>
          </a:ln>
        </p:spPr>
      </p:pic>
      <p:pic>
        <p:nvPicPr>
          <p:cNvPr descr=" " id="711" name="Google Shape;711;g2afb4816c80_0_653"/>
          <p:cNvPicPr preferRelativeResize="0"/>
          <p:nvPr/>
        </p:nvPicPr>
        <p:blipFill rotWithShape="1">
          <a:blip r:embed="rId11">
            <a:alphaModFix/>
          </a:blip>
          <a:srcRect b="0" l="0" r="0" t="0"/>
          <a:stretch/>
        </p:blipFill>
        <p:spPr>
          <a:xfrm>
            <a:off x="10237480" y="9931400"/>
            <a:ext cx="38105" cy="1625600"/>
          </a:xfrm>
          <a:prstGeom prst="rect">
            <a:avLst/>
          </a:prstGeom>
          <a:noFill/>
          <a:ln>
            <a:noFill/>
          </a:ln>
        </p:spPr>
      </p:pic>
      <p:sp>
        <p:nvSpPr>
          <p:cNvPr id="712" name="Google Shape;712;g2afb4816c80_0_653"/>
          <p:cNvSpPr/>
          <p:nvPr/>
        </p:nvSpPr>
        <p:spPr>
          <a:xfrm>
            <a:off x="9462683" y="115570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13" name="Google Shape;713;g2afb4816c80_0_653"/>
          <p:cNvPicPr preferRelativeResize="0"/>
          <p:nvPr/>
        </p:nvPicPr>
        <p:blipFill rotWithShape="1">
          <a:blip r:embed="rId9">
            <a:alphaModFix/>
          </a:blip>
          <a:srcRect b="0" l="0" r="0" t="0"/>
          <a:stretch/>
        </p:blipFill>
        <p:spPr>
          <a:xfrm>
            <a:off x="9767521" y="11861800"/>
            <a:ext cx="1016127" cy="1016000"/>
          </a:xfrm>
          <a:prstGeom prst="rect">
            <a:avLst/>
          </a:prstGeom>
          <a:noFill/>
          <a:ln>
            <a:noFill/>
          </a:ln>
        </p:spPr>
      </p:pic>
      <p:pic>
        <p:nvPicPr>
          <p:cNvPr descr=" " id="714" name="Google Shape;714;g2afb4816c80_0_653"/>
          <p:cNvPicPr preferRelativeResize="0"/>
          <p:nvPr/>
        </p:nvPicPr>
        <p:blipFill rotWithShape="1">
          <a:blip r:embed="rId14">
            <a:alphaModFix/>
          </a:blip>
          <a:srcRect b="0" l="0" r="0" t="0"/>
          <a:stretch/>
        </p:blipFill>
        <p:spPr>
          <a:xfrm>
            <a:off x="10072148" y="12212042"/>
            <a:ext cx="386927" cy="315491"/>
          </a:xfrm>
          <a:prstGeom prst="rect">
            <a:avLst/>
          </a:prstGeom>
          <a:noFill/>
          <a:ln>
            <a:noFill/>
          </a:ln>
        </p:spPr>
      </p:pic>
      <p:pic>
        <p:nvPicPr>
          <p:cNvPr descr=" " id="715" name="Google Shape;715;g2afb4816c80_0_653"/>
          <p:cNvPicPr preferRelativeResize="0"/>
          <p:nvPr/>
        </p:nvPicPr>
        <p:blipFill rotWithShape="1">
          <a:blip r:embed="rId15">
            <a:alphaModFix/>
          </a:blip>
          <a:srcRect b="0" l="0" r="0" t="0"/>
          <a:stretch/>
        </p:blipFill>
        <p:spPr>
          <a:xfrm>
            <a:off x="9878660" y="11972925"/>
            <a:ext cx="793849" cy="793750"/>
          </a:xfrm>
          <a:prstGeom prst="rect">
            <a:avLst/>
          </a:prstGeom>
          <a:noFill/>
          <a:ln>
            <a:noFill/>
          </a:ln>
        </p:spPr>
      </p:pic>
      <p:sp>
        <p:nvSpPr>
          <p:cNvPr id="716" name="Google Shape;716;g2afb4816c80_0_653"/>
          <p:cNvSpPr/>
          <p:nvPr/>
        </p:nvSpPr>
        <p:spPr>
          <a:xfrm>
            <a:off x="10948768" y="3454400"/>
            <a:ext cx="11808300" cy="1164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Forbidden Forest: A place of mystery and wonder, where mystical creatures roam and flora flourishes.</a:t>
            </a:r>
            <a:endParaRPr b="0" i="0" sz="3200" u="none" cap="none" strike="noStrike">
              <a:solidFill>
                <a:schemeClr val="dk1"/>
              </a:solidFill>
              <a:latin typeface="Calibri"/>
              <a:ea typeface="Calibri"/>
              <a:cs typeface="Calibri"/>
              <a:sym typeface="Calibri"/>
            </a:endParaRPr>
          </a:p>
        </p:txBody>
      </p:sp>
      <p:sp>
        <p:nvSpPr>
          <p:cNvPr id="717" name="Google Shape;717;g2afb4816c80_0_653"/>
          <p:cNvSpPr/>
          <p:nvPr/>
        </p:nvSpPr>
        <p:spPr>
          <a:xfrm>
            <a:off x="10948768" y="6870700"/>
            <a:ext cx="11808300" cy="1164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Crystal Caves: A network of glittering caves filled with precious gems and minerals, guarded by fierce beasts.</a:t>
            </a:r>
            <a:endParaRPr b="0" i="0" sz="3200" u="none" cap="none" strike="noStrike">
              <a:solidFill>
                <a:schemeClr val="dk1"/>
              </a:solidFill>
              <a:latin typeface="Calibri"/>
              <a:ea typeface="Calibri"/>
              <a:cs typeface="Calibri"/>
              <a:sym typeface="Calibri"/>
            </a:endParaRPr>
          </a:p>
        </p:txBody>
      </p:sp>
      <p:sp>
        <p:nvSpPr>
          <p:cNvPr id="718" name="Google Shape;718;g2afb4816c80_0_653"/>
          <p:cNvSpPr/>
          <p:nvPr/>
        </p:nvSpPr>
        <p:spPr>
          <a:xfrm>
            <a:off x="10948768" y="10223500"/>
            <a:ext cx="11808300" cy="1164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Enchanted Garden: A place of pure beauty and tranquility, where the colors of the flowers are vibrant.</a:t>
            </a:r>
            <a:endParaRPr b="0" i="0" sz="3200" u="none" cap="none" strike="noStrike">
              <a:solidFill>
                <a:schemeClr val="dk1"/>
              </a:solidFill>
              <a:latin typeface="Calibri"/>
              <a:ea typeface="Calibri"/>
              <a:cs typeface="Calibri"/>
              <a:sym typeface="Calibri"/>
            </a:endParaRPr>
          </a:p>
        </p:txBody>
      </p:sp>
      <p:sp>
        <p:nvSpPr>
          <p:cNvPr id="719" name="Google Shape;719;g2afb4816c80_0_653"/>
          <p:cNvSpPr/>
          <p:nvPr/>
        </p:nvSpPr>
        <p:spPr>
          <a:xfrm>
            <a:off x="15426078" y="387350"/>
            <a:ext cx="7328700" cy="1879500"/>
          </a:xfrm>
          <a:prstGeom prst="rect">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0" name="Google Shape;720;g2afb4816c80_0_653"/>
          <p:cNvSpPr/>
          <p:nvPr/>
        </p:nvSpPr>
        <p:spPr>
          <a:xfrm>
            <a:off x="16188173" y="692150"/>
            <a:ext cx="61434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Marcellus"/>
              <a:buNone/>
            </a:pPr>
            <a:r>
              <a:rPr b="0" i="0" lang="en-US" sz="8000" u="none" cap="none" strike="noStrike">
                <a:solidFill>
                  <a:srgbClr val="FFFFFF"/>
                </a:solidFill>
                <a:latin typeface="Marcellus"/>
                <a:ea typeface="Marcellus"/>
                <a:cs typeface="Marcellus"/>
                <a:sym typeface="Marcellus"/>
              </a:rPr>
              <a:t>The Mystery</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BFBFB"/>
        </a:solidFill>
      </p:bgPr>
    </p:bg>
    <p:spTree>
      <p:nvGrpSpPr>
        <p:cNvPr id="725" name="Shape 725"/>
        <p:cNvGrpSpPr/>
        <p:nvPr/>
      </p:nvGrpSpPr>
      <p:grpSpPr>
        <a:xfrm>
          <a:off x="0" y="0"/>
          <a:ext cx="0" cy="0"/>
          <a:chOff x="0" y="0"/>
          <a:chExt cx="0" cy="0"/>
        </a:xfrm>
      </p:grpSpPr>
      <p:pic>
        <p:nvPicPr>
          <p:cNvPr descr=" " id="726" name="Google Shape;726;g2afb4816c80_0_686"/>
          <p:cNvPicPr preferRelativeResize="0"/>
          <p:nvPr/>
        </p:nvPicPr>
        <p:blipFill rotWithShape="1">
          <a:blip r:embed="rId3">
            <a:alphaModFix/>
          </a:blip>
          <a:srcRect b="0" l="0" r="0" t="0"/>
          <a:stretch/>
        </p:blipFill>
        <p:spPr>
          <a:xfrm>
            <a:off x="20627378" y="-698500"/>
            <a:ext cx="4547168" cy="4546600"/>
          </a:xfrm>
          <a:prstGeom prst="rect">
            <a:avLst/>
          </a:prstGeom>
          <a:noFill/>
          <a:ln>
            <a:noFill/>
          </a:ln>
        </p:spPr>
      </p:pic>
      <p:pic>
        <p:nvPicPr>
          <p:cNvPr descr=" " id="727" name="Google Shape;727;g2afb4816c80_0_686"/>
          <p:cNvPicPr preferRelativeResize="0"/>
          <p:nvPr/>
        </p:nvPicPr>
        <p:blipFill rotWithShape="1">
          <a:blip r:embed="rId4">
            <a:alphaModFix/>
          </a:blip>
          <a:srcRect b="0" l="0" r="0" t="0"/>
          <a:stretch/>
        </p:blipFill>
        <p:spPr>
          <a:xfrm>
            <a:off x="419152" y="7569200"/>
            <a:ext cx="5995149" cy="5829300"/>
          </a:xfrm>
          <a:prstGeom prst="rect">
            <a:avLst/>
          </a:prstGeom>
          <a:noFill/>
          <a:ln>
            <a:noFill/>
          </a:ln>
        </p:spPr>
      </p:pic>
      <p:sp>
        <p:nvSpPr>
          <p:cNvPr id="728" name="Google Shape;728;g2afb4816c80_0_68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29" name="Google Shape;729;g2afb4816c80_0_686"/>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730" name="Google Shape;730;g2afb4816c80_0_686"/>
          <p:cNvSpPr/>
          <p:nvPr/>
        </p:nvSpPr>
        <p:spPr>
          <a:xfrm>
            <a:off x="7747968" y="12801600"/>
            <a:ext cx="8061300" cy="630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Lato"/>
              <a:buNone/>
            </a:pPr>
            <a:r>
              <a:rPr b="0" i="0" lang="en-US" sz="3200" u="none" cap="none" strike="noStrike">
                <a:solidFill>
                  <a:srgbClr val="000000"/>
                </a:solidFill>
                <a:latin typeface="Lato"/>
                <a:ea typeface="Lato"/>
                <a:cs typeface="Lato"/>
                <a:sym typeface="Lato"/>
              </a:rPr>
              <a:t>To download more editable chart, </a:t>
            </a:r>
            <a:r>
              <a:rPr b="0" i="0" lang="en-US" sz="3200" u="sng" cap="none" strike="noStrike">
                <a:solidFill>
                  <a:srgbClr val="000000"/>
                </a:solidFill>
                <a:latin typeface="Montserrat"/>
                <a:ea typeface="Montserrat"/>
                <a:cs typeface="Montserrat"/>
                <a:sym typeface="Montserrat"/>
                <a:hlinkClick r:id="rId6">
                  <a:extLst>
                    <a:ext uri="{A12FA001-AC4F-418D-AE19-62706E023703}">
                      <ahyp:hlinkClr val="tx"/>
                    </a:ext>
                  </a:extLst>
                </a:hlinkClick>
              </a:rPr>
              <a:t>click here</a:t>
            </a:r>
            <a:endParaRPr b="0" i="0" sz="3200" u="none" cap="none" strike="noStrike">
              <a:solidFill>
                <a:schemeClr val="dk1"/>
              </a:solidFill>
              <a:latin typeface="Calibri"/>
              <a:ea typeface="Calibri"/>
              <a:cs typeface="Calibri"/>
              <a:sym typeface="Calibri"/>
            </a:endParaRPr>
          </a:p>
        </p:txBody>
      </p:sp>
      <p:sp>
        <p:nvSpPr>
          <p:cNvPr id="731" name="Google Shape;731;g2afb4816c80_0_686"/>
          <p:cNvSpPr/>
          <p:nvPr/>
        </p:nvSpPr>
        <p:spPr>
          <a:xfrm>
            <a:off x="7424078" y="635000"/>
            <a:ext cx="9551700" cy="1879500"/>
          </a:xfrm>
          <a:prstGeom prst="rect">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2" name="Google Shape;732;g2afb4816c80_0_686"/>
          <p:cNvSpPr/>
          <p:nvPr/>
        </p:nvSpPr>
        <p:spPr>
          <a:xfrm>
            <a:off x="8186173" y="939800"/>
            <a:ext cx="83661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Marcellus"/>
              <a:buNone/>
            </a:pPr>
            <a:r>
              <a:rPr b="0" i="0" lang="en-US" sz="8000" u="none" cap="none" strike="noStrike">
                <a:solidFill>
                  <a:srgbClr val="FFFFFF"/>
                </a:solidFill>
                <a:latin typeface="Marcellus"/>
                <a:ea typeface="Marcellus"/>
                <a:cs typeface="Marcellus"/>
                <a:sym typeface="Marcellus"/>
              </a:rPr>
              <a:t>The Organization</a:t>
            </a:r>
            <a:endParaRPr b="0" i="0" sz="8000" u="none" cap="none" strike="noStrike">
              <a:solidFill>
                <a:schemeClr val="dk1"/>
              </a:solidFill>
              <a:latin typeface="Calibri"/>
              <a:ea typeface="Calibri"/>
              <a:cs typeface="Calibri"/>
              <a:sym typeface="Calibri"/>
            </a:endParaRPr>
          </a:p>
        </p:txBody>
      </p:sp>
      <p:sp>
        <p:nvSpPr>
          <p:cNvPr id="733" name="Google Shape;733;g2afb4816c80_0_686"/>
          <p:cNvSpPr/>
          <p:nvPr/>
        </p:nvSpPr>
        <p:spPr>
          <a:xfrm>
            <a:off x="787498" y="3352800"/>
            <a:ext cx="22812000" cy="859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4" name="Google Shape;734;g2afb4816c80_0_686"/>
          <p:cNvSpPr/>
          <p:nvPr/>
        </p:nvSpPr>
        <p:spPr>
          <a:xfrm>
            <a:off x="10173972" y="3352800"/>
            <a:ext cx="5487000" cy="1562100"/>
          </a:xfrm>
          <a:prstGeom prst="rect">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35" name="Google Shape;735;g2afb4816c80_0_686"/>
          <p:cNvPicPr preferRelativeResize="0"/>
          <p:nvPr/>
        </p:nvPicPr>
        <p:blipFill rotWithShape="1">
          <a:blip r:embed="rId7">
            <a:alphaModFix/>
          </a:blip>
          <a:srcRect b="0" l="0" r="0" t="0"/>
          <a:stretch/>
        </p:blipFill>
        <p:spPr>
          <a:xfrm>
            <a:off x="10478810" y="3575050"/>
            <a:ext cx="1117740" cy="1117600"/>
          </a:xfrm>
          <a:prstGeom prst="rect">
            <a:avLst/>
          </a:prstGeom>
          <a:noFill/>
          <a:ln>
            <a:noFill/>
          </a:ln>
        </p:spPr>
      </p:pic>
      <p:sp>
        <p:nvSpPr>
          <p:cNvPr id="736" name="Google Shape;736;g2afb4816c80_0_686"/>
          <p:cNvSpPr/>
          <p:nvPr/>
        </p:nvSpPr>
        <p:spPr>
          <a:xfrm>
            <a:off x="11799775" y="3556000"/>
            <a:ext cx="3556500" cy="1155600"/>
          </a:xfrm>
          <a:prstGeom prst="roundRect">
            <a:avLst>
              <a:gd fmla="val 474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7" name="Google Shape;737;g2afb4816c80_0_686"/>
          <p:cNvSpPr/>
          <p:nvPr/>
        </p:nvSpPr>
        <p:spPr>
          <a:xfrm>
            <a:off x="11799775" y="3556000"/>
            <a:ext cx="37089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Marcellus"/>
              <a:buNone/>
            </a:pPr>
            <a:r>
              <a:rPr b="0" i="0" lang="en-US" sz="3600" u="none" cap="none" strike="noStrike">
                <a:solidFill>
                  <a:srgbClr val="FFFFFF"/>
                </a:solidFill>
                <a:latin typeface="Marcellus"/>
                <a:ea typeface="Marcellus"/>
                <a:cs typeface="Marcellus"/>
                <a:sym typeface="Marcellus"/>
              </a:rPr>
              <a:t>Chloe Ng</a:t>
            </a:r>
            <a:endParaRPr b="0" i="0" sz="3600" u="none" cap="none" strike="noStrike">
              <a:solidFill>
                <a:schemeClr val="dk1"/>
              </a:solidFill>
              <a:latin typeface="Calibri"/>
              <a:ea typeface="Calibri"/>
              <a:cs typeface="Calibri"/>
              <a:sym typeface="Calibri"/>
            </a:endParaRPr>
          </a:p>
        </p:txBody>
      </p:sp>
      <p:sp>
        <p:nvSpPr>
          <p:cNvPr id="738" name="Google Shape;738;g2afb4816c80_0_686"/>
          <p:cNvSpPr/>
          <p:nvPr/>
        </p:nvSpPr>
        <p:spPr>
          <a:xfrm>
            <a:off x="11799775" y="4229100"/>
            <a:ext cx="36918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The Mage</a:t>
            </a:r>
            <a:endParaRPr b="0" i="0" sz="3200" u="none" cap="none" strike="noStrike">
              <a:solidFill>
                <a:schemeClr val="dk1"/>
              </a:solidFill>
              <a:latin typeface="Calibri"/>
              <a:ea typeface="Calibri"/>
              <a:cs typeface="Calibri"/>
              <a:sym typeface="Calibri"/>
            </a:endParaRPr>
          </a:p>
        </p:txBody>
      </p:sp>
      <p:sp>
        <p:nvSpPr>
          <p:cNvPr id="739" name="Google Shape;739;g2afb4816c80_0_686"/>
          <p:cNvSpPr/>
          <p:nvPr/>
        </p:nvSpPr>
        <p:spPr>
          <a:xfrm>
            <a:off x="787498" y="5715000"/>
            <a:ext cx="5487000" cy="1562100"/>
          </a:xfrm>
          <a:prstGeom prst="rect">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40" name="Google Shape;740;g2afb4816c80_0_686"/>
          <p:cNvPicPr preferRelativeResize="0"/>
          <p:nvPr/>
        </p:nvPicPr>
        <p:blipFill rotWithShape="1">
          <a:blip r:embed="rId8">
            <a:alphaModFix/>
          </a:blip>
          <a:srcRect b="0" l="0" r="0" t="0"/>
          <a:stretch/>
        </p:blipFill>
        <p:spPr>
          <a:xfrm>
            <a:off x="1092337" y="5937250"/>
            <a:ext cx="1117740" cy="1117600"/>
          </a:xfrm>
          <a:prstGeom prst="rect">
            <a:avLst/>
          </a:prstGeom>
          <a:noFill/>
          <a:ln>
            <a:noFill/>
          </a:ln>
        </p:spPr>
      </p:pic>
      <p:sp>
        <p:nvSpPr>
          <p:cNvPr id="741" name="Google Shape;741;g2afb4816c80_0_686"/>
          <p:cNvSpPr/>
          <p:nvPr/>
        </p:nvSpPr>
        <p:spPr>
          <a:xfrm>
            <a:off x="2413302" y="5918200"/>
            <a:ext cx="3556500" cy="1155600"/>
          </a:xfrm>
          <a:prstGeom prst="roundRect">
            <a:avLst>
              <a:gd fmla="val 474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2" name="Google Shape;742;g2afb4816c80_0_686"/>
          <p:cNvSpPr/>
          <p:nvPr/>
        </p:nvSpPr>
        <p:spPr>
          <a:xfrm>
            <a:off x="2413302" y="5918200"/>
            <a:ext cx="37089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Marcellus"/>
              <a:buNone/>
            </a:pPr>
            <a:r>
              <a:rPr b="0" i="0" lang="en-US" sz="3600" u="none" cap="none" strike="noStrike">
                <a:solidFill>
                  <a:srgbClr val="FFFFFF"/>
                </a:solidFill>
                <a:latin typeface="Marcellus"/>
                <a:ea typeface="Marcellus"/>
                <a:cs typeface="Marcellus"/>
                <a:sym typeface="Marcellus"/>
              </a:rPr>
              <a:t>Valtorin</a:t>
            </a:r>
            <a:endParaRPr b="0" i="0" sz="3600" u="none" cap="none" strike="noStrike">
              <a:solidFill>
                <a:schemeClr val="dk1"/>
              </a:solidFill>
              <a:latin typeface="Calibri"/>
              <a:ea typeface="Calibri"/>
              <a:cs typeface="Calibri"/>
              <a:sym typeface="Calibri"/>
            </a:endParaRPr>
          </a:p>
        </p:txBody>
      </p:sp>
      <p:sp>
        <p:nvSpPr>
          <p:cNvPr id="743" name="Google Shape;743;g2afb4816c80_0_686"/>
          <p:cNvSpPr/>
          <p:nvPr/>
        </p:nvSpPr>
        <p:spPr>
          <a:xfrm>
            <a:off x="2413302" y="6591300"/>
            <a:ext cx="36918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The Assassin</a:t>
            </a:r>
            <a:endParaRPr b="0" i="0" sz="3200" u="none" cap="none" strike="noStrike">
              <a:solidFill>
                <a:schemeClr val="dk1"/>
              </a:solidFill>
              <a:latin typeface="Calibri"/>
              <a:ea typeface="Calibri"/>
              <a:cs typeface="Calibri"/>
              <a:sym typeface="Calibri"/>
            </a:endParaRPr>
          </a:p>
        </p:txBody>
      </p:sp>
      <p:sp>
        <p:nvSpPr>
          <p:cNvPr id="744" name="Google Shape;744;g2afb4816c80_0_686"/>
          <p:cNvSpPr/>
          <p:nvPr/>
        </p:nvSpPr>
        <p:spPr>
          <a:xfrm>
            <a:off x="3835879" y="8051800"/>
            <a:ext cx="5487000" cy="1562100"/>
          </a:xfrm>
          <a:prstGeom prst="rect">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45" name="Google Shape;745;g2afb4816c80_0_686"/>
          <p:cNvPicPr preferRelativeResize="0"/>
          <p:nvPr/>
        </p:nvPicPr>
        <p:blipFill rotWithShape="1">
          <a:blip r:embed="rId9">
            <a:alphaModFix/>
          </a:blip>
          <a:srcRect b="0" l="0" r="0" t="0"/>
          <a:stretch/>
        </p:blipFill>
        <p:spPr>
          <a:xfrm>
            <a:off x="4140718" y="8274050"/>
            <a:ext cx="1117740" cy="1117600"/>
          </a:xfrm>
          <a:prstGeom prst="rect">
            <a:avLst/>
          </a:prstGeom>
          <a:noFill/>
          <a:ln>
            <a:noFill/>
          </a:ln>
        </p:spPr>
      </p:pic>
      <p:sp>
        <p:nvSpPr>
          <p:cNvPr id="746" name="Google Shape;746;g2afb4816c80_0_686"/>
          <p:cNvSpPr/>
          <p:nvPr/>
        </p:nvSpPr>
        <p:spPr>
          <a:xfrm>
            <a:off x="5461683" y="8255000"/>
            <a:ext cx="3556500" cy="1155600"/>
          </a:xfrm>
          <a:prstGeom prst="roundRect">
            <a:avLst>
              <a:gd fmla="val 474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7" name="Google Shape;747;g2afb4816c80_0_686"/>
          <p:cNvSpPr/>
          <p:nvPr/>
        </p:nvSpPr>
        <p:spPr>
          <a:xfrm>
            <a:off x="5461683" y="8255000"/>
            <a:ext cx="37089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Marcellus"/>
              <a:buNone/>
            </a:pPr>
            <a:r>
              <a:rPr b="0" i="0" lang="en-US" sz="3600" u="none" cap="none" strike="noStrike">
                <a:solidFill>
                  <a:srgbClr val="FFFFFF"/>
                </a:solidFill>
                <a:latin typeface="Marcellus"/>
                <a:ea typeface="Marcellus"/>
                <a:cs typeface="Marcellus"/>
                <a:sym typeface="Marcellus"/>
              </a:rPr>
              <a:t>Lucian</a:t>
            </a:r>
            <a:endParaRPr b="0" i="0" sz="3600" u="none" cap="none" strike="noStrike">
              <a:solidFill>
                <a:schemeClr val="dk1"/>
              </a:solidFill>
              <a:latin typeface="Calibri"/>
              <a:ea typeface="Calibri"/>
              <a:cs typeface="Calibri"/>
              <a:sym typeface="Calibri"/>
            </a:endParaRPr>
          </a:p>
        </p:txBody>
      </p:sp>
      <p:sp>
        <p:nvSpPr>
          <p:cNvPr id="748" name="Google Shape;748;g2afb4816c80_0_686"/>
          <p:cNvSpPr/>
          <p:nvPr/>
        </p:nvSpPr>
        <p:spPr>
          <a:xfrm>
            <a:off x="5461683" y="8928100"/>
            <a:ext cx="36918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The Conjurer</a:t>
            </a:r>
            <a:endParaRPr b="0" i="0" sz="3200" u="none" cap="none" strike="noStrike">
              <a:solidFill>
                <a:schemeClr val="dk1"/>
              </a:solidFill>
              <a:latin typeface="Calibri"/>
              <a:ea typeface="Calibri"/>
              <a:cs typeface="Calibri"/>
              <a:sym typeface="Calibri"/>
            </a:endParaRPr>
          </a:p>
        </p:txBody>
      </p:sp>
      <p:sp>
        <p:nvSpPr>
          <p:cNvPr id="749" name="Google Shape;749;g2afb4816c80_0_686"/>
          <p:cNvSpPr/>
          <p:nvPr/>
        </p:nvSpPr>
        <p:spPr>
          <a:xfrm>
            <a:off x="3835879" y="10439400"/>
            <a:ext cx="5487000" cy="1562100"/>
          </a:xfrm>
          <a:prstGeom prst="rect">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50" name="Google Shape;750;g2afb4816c80_0_686"/>
          <p:cNvPicPr preferRelativeResize="0"/>
          <p:nvPr/>
        </p:nvPicPr>
        <p:blipFill rotWithShape="1">
          <a:blip r:embed="rId10">
            <a:alphaModFix/>
          </a:blip>
          <a:srcRect b="0" l="0" r="0" t="0"/>
          <a:stretch/>
        </p:blipFill>
        <p:spPr>
          <a:xfrm>
            <a:off x="4140718" y="10661650"/>
            <a:ext cx="1117740" cy="1117600"/>
          </a:xfrm>
          <a:prstGeom prst="rect">
            <a:avLst/>
          </a:prstGeom>
          <a:noFill/>
          <a:ln>
            <a:noFill/>
          </a:ln>
        </p:spPr>
      </p:pic>
      <p:sp>
        <p:nvSpPr>
          <p:cNvPr id="751" name="Google Shape;751;g2afb4816c80_0_686"/>
          <p:cNvSpPr/>
          <p:nvPr/>
        </p:nvSpPr>
        <p:spPr>
          <a:xfrm>
            <a:off x="5461683" y="10642600"/>
            <a:ext cx="3556500" cy="1155600"/>
          </a:xfrm>
          <a:prstGeom prst="roundRect">
            <a:avLst>
              <a:gd fmla="val 474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2" name="Google Shape;752;g2afb4816c80_0_686"/>
          <p:cNvSpPr/>
          <p:nvPr/>
        </p:nvSpPr>
        <p:spPr>
          <a:xfrm>
            <a:off x="5461683" y="10642600"/>
            <a:ext cx="37089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Marcellus"/>
              <a:buNone/>
            </a:pPr>
            <a:r>
              <a:rPr b="0" i="0" lang="en-US" sz="3600" u="none" cap="none" strike="noStrike">
                <a:solidFill>
                  <a:srgbClr val="FFFFFF"/>
                </a:solidFill>
                <a:latin typeface="Marcellus"/>
                <a:ea typeface="Marcellus"/>
                <a:cs typeface="Marcellus"/>
                <a:sym typeface="Marcellus"/>
              </a:rPr>
              <a:t>Cedric</a:t>
            </a:r>
            <a:endParaRPr b="0" i="0" sz="3600" u="none" cap="none" strike="noStrike">
              <a:solidFill>
                <a:schemeClr val="dk1"/>
              </a:solidFill>
              <a:latin typeface="Calibri"/>
              <a:ea typeface="Calibri"/>
              <a:cs typeface="Calibri"/>
              <a:sym typeface="Calibri"/>
            </a:endParaRPr>
          </a:p>
        </p:txBody>
      </p:sp>
      <p:sp>
        <p:nvSpPr>
          <p:cNvPr id="753" name="Google Shape;753;g2afb4816c80_0_686"/>
          <p:cNvSpPr/>
          <p:nvPr/>
        </p:nvSpPr>
        <p:spPr>
          <a:xfrm>
            <a:off x="5461683" y="11315700"/>
            <a:ext cx="36918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The Timekeeper</a:t>
            </a:r>
            <a:endParaRPr b="0" i="0" sz="3200" u="none" cap="none" strike="noStrike">
              <a:solidFill>
                <a:schemeClr val="dk1"/>
              </a:solidFill>
              <a:latin typeface="Calibri"/>
              <a:ea typeface="Calibri"/>
              <a:cs typeface="Calibri"/>
              <a:sym typeface="Calibri"/>
            </a:endParaRPr>
          </a:p>
        </p:txBody>
      </p:sp>
      <p:sp>
        <p:nvSpPr>
          <p:cNvPr id="754" name="Google Shape;754;g2afb4816c80_0_686"/>
          <p:cNvSpPr/>
          <p:nvPr/>
        </p:nvSpPr>
        <p:spPr>
          <a:xfrm>
            <a:off x="15343518" y="8077200"/>
            <a:ext cx="5487000" cy="1562100"/>
          </a:xfrm>
          <a:prstGeom prst="rect">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55" name="Google Shape;755;g2afb4816c80_0_686"/>
          <p:cNvPicPr preferRelativeResize="0"/>
          <p:nvPr/>
        </p:nvPicPr>
        <p:blipFill rotWithShape="1">
          <a:blip r:embed="rId11">
            <a:alphaModFix/>
          </a:blip>
          <a:srcRect b="0" l="0" r="0" t="0"/>
          <a:stretch/>
        </p:blipFill>
        <p:spPr>
          <a:xfrm>
            <a:off x="15648356" y="8299450"/>
            <a:ext cx="1117740" cy="1117600"/>
          </a:xfrm>
          <a:prstGeom prst="rect">
            <a:avLst/>
          </a:prstGeom>
          <a:noFill/>
          <a:ln>
            <a:noFill/>
          </a:ln>
        </p:spPr>
      </p:pic>
      <p:sp>
        <p:nvSpPr>
          <p:cNvPr id="756" name="Google Shape;756;g2afb4816c80_0_686"/>
          <p:cNvSpPr/>
          <p:nvPr/>
        </p:nvSpPr>
        <p:spPr>
          <a:xfrm>
            <a:off x="16969321" y="8280400"/>
            <a:ext cx="3556500" cy="1155600"/>
          </a:xfrm>
          <a:prstGeom prst="roundRect">
            <a:avLst>
              <a:gd fmla="val 474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7" name="Google Shape;757;g2afb4816c80_0_686"/>
          <p:cNvSpPr/>
          <p:nvPr/>
        </p:nvSpPr>
        <p:spPr>
          <a:xfrm>
            <a:off x="16969321" y="8280400"/>
            <a:ext cx="37089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Marcellus"/>
              <a:buNone/>
            </a:pPr>
            <a:r>
              <a:rPr b="0" i="0" lang="en-US" sz="3600" u="none" cap="none" strike="noStrike">
                <a:solidFill>
                  <a:srgbClr val="FFFFFF"/>
                </a:solidFill>
                <a:latin typeface="Marcellus"/>
                <a:ea typeface="Marcellus"/>
                <a:cs typeface="Marcellus"/>
                <a:sym typeface="Marcellus"/>
              </a:rPr>
              <a:t>Elvina</a:t>
            </a:r>
            <a:endParaRPr b="0" i="0" sz="3600" u="none" cap="none" strike="noStrike">
              <a:solidFill>
                <a:schemeClr val="dk1"/>
              </a:solidFill>
              <a:latin typeface="Calibri"/>
              <a:ea typeface="Calibri"/>
              <a:cs typeface="Calibri"/>
              <a:sym typeface="Calibri"/>
            </a:endParaRPr>
          </a:p>
        </p:txBody>
      </p:sp>
      <p:sp>
        <p:nvSpPr>
          <p:cNvPr id="758" name="Google Shape;758;g2afb4816c80_0_686"/>
          <p:cNvSpPr/>
          <p:nvPr/>
        </p:nvSpPr>
        <p:spPr>
          <a:xfrm>
            <a:off x="16969321" y="8953500"/>
            <a:ext cx="36918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The Oracle</a:t>
            </a:r>
            <a:endParaRPr b="0" i="0" sz="3200" u="none" cap="none" strike="noStrike">
              <a:solidFill>
                <a:schemeClr val="dk1"/>
              </a:solidFill>
              <a:latin typeface="Calibri"/>
              <a:ea typeface="Calibri"/>
              <a:cs typeface="Calibri"/>
              <a:sym typeface="Calibri"/>
            </a:endParaRPr>
          </a:p>
        </p:txBody>
      </p:sp>
      <p:sp>
        <p:nvSpPr>
          <p:cNvPr id="759" name="Google Shape;759;g2afb4816c80_0_686"/>
          <p:cNvSpPr/>
          <p:nvPr/>
        </p:nvSpPr>
        <p:spPr>
          <a:xfrm>
            <a:off x="15343518" y="10439400"/>
            <a:ext cx="5487000" cy="1562100"/>
          </a:xfrm>
          <a:prstGeom prst="rect">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60" name="Google Shape;760;g2afb4816c80_0_686"/>
          <p:cNvPicPr preferRelativeResize="0"/>
          <p:nvPr/>
        </p:nvPicPr>
        <p:blipFill rotWithShape="1">
          <a:blip r:embed="rId12">
            <a:alphaModFix/>
          </a:blip>
          <a:srcRect b="0" l="0" r="0" t="0"/>
          <a:stretch/>
        </p:blipFill>
        <p:spPr>
          <a:xfrm>
            <a:off x="15648356" y="10661650"/>
            <a:ext cx="1117740" cy="1117600"/>
          </a:xfrm>
          <a:prstGeom prst="rect">
            <a:avLst/>
          </a:prstGeom>
          <a:noFill/>
          <a:ln>
            <a:noFill/>
          </a:ln>
        </p:spPr>
      </p:pic>
      <p:sp>
        <p:nvSpPr>
          <p:cNvPr id="761" name="Google Shape;761;g2afb4816c80_0_686"/>
          <p:cNvSpPr/>
          <p:nvPr/>
        </p:nvSpPr>
        <p:spPr>
          <a:xfrm>
            <a:off x="16969321" y="10642600"/>
            <a:ext cx="3556500" cy="1155600"/>
          </a:xfrm>
          <a:prstGeom prst="roundRect">
            <a:avLst>
              <a:gd fmla="val 474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2" name="Google Shape;762;g2afb4816c80_0_686"/>
          <p:cNvSpPr/>
          <p:nvPr/>
        </p:nvSpPr>
        <p:spPr>
          <a:xfrm>
            <a:off x="16969321" y="10642600"/>
            <a:ext cx="37089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Marcellus"/>
              <a:buNone/>
            </a:pPr>
            <a:r>
              <a:rPr b="0" i="0" lang="en-US" sz="3600" u="none" cap="none" strike="noStrike">
                <a:solidFill>
                  <a:srgbClr val="FFFFFF"/>
                </a:solidFill>
                <a:latin typeface="Marcellus"/>
                <a:ea typeface="Marcellus"/>
                <a:cs typeface="Marcellus"/>
                <a:sym typeface="Marcellus"/>
              </a:rPr>
              <a:t>Seraphina</a:t>
            </a:r>
            <a:endParaRPr b="0" i="0" sz="3600" u="none" cap="none" strike="noStrike">
              <a:solidFill>
                <a:schemeClr val="dk1"/>
              </a:solidFill>
              <a:latin typeface="Calibri"/>
              <a:ea typeface="Calibri"/>
              <a:cs typeface="Calibri"/>
              <a:sym typeface="Calibri"/>
            </a:endParaRPr>
          </a:p>
        </p:txBody>
      </p:sp>
      <p:sp>
        <p:nvSpPr>
          <p:cNvPr id="763" name="Google Shape;763;g2afb4816c80_0_686"/>
          <p:cNvSpPr/>
          <p:nvPr/>
        </p:nvSpPr>
        <p:spPr>
          <a:xfrm>
            <a:off x="16969321" y="11315700"/>
            <a:ext cx="36918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The Lightbringer</a:t>
            </a:r>
            <a:endParaRPr b="0" i="0" sz="3200" u="none" cap="none" strike="noStrike">
              <a:solidFill>
                <a:schemeClr val="dk1"/>
              </a:solidFill>
              <a:latin typeface="Calibri"/>
              <a:ea typeface="Calibri"/>
              <a:cs typeface="Calibri"/>
              <a:sym typeface="Calibri"/>
            </a:endParaRPr>
          </a:p>
        </p:txBody>
      </p:sp>
      <p:sp>
        <p:nvSpPr>
          <p:cNvPr id="764" name="Google Shape;764;g2afb4816c80_0_686"/>
          <p:cNvSpPr/>
          <p:nvPr/>
        </p:nvSpPr>
        <p:spPr>
          <a:xfrm>
            <a:off x="6681035" y="5715000"/>
            <a:ext cx="5487000" cy="1562100"/>
          </a:xfrm>
          <a:prstGeom prst="rect">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65" name="Google Shape;765;g2afb4816c80_0_686"/>
          <p:cNvPicPr preferRelativeResize="0"/>
          <p:nvPr/>
        </p:nvPicPr>
        <p:blipFill rotWithShape="1">
          <a:blip r:embed="rId13">
            <a:alphaModFix/>
          </a:blip>
          <a:srcRect b="0" l="0" r="0" t="0"/>
          <a:stretch/>
        </p:blipFill>
        <p:spPr>
          <a:xfrm>
            <a:off x="6985873" y="5937250"/>
            <a:ext cx="1117740" cy="1117600"/>
          </a:xfrm>
          <a:prstGeom prst="rect">
            <a:avLst/>
          </a:prstGeom>
          <a:noFill/>
          <a:ln>
            <a:noFill/>
          </a:ln>
        </p:spPr>
      </p:pic>
      <p:sp>
        <p:nvSpPr>
          <p:cNvPr id="766" name="Google Shape;766;g2afb4816c80_0_686"/>
          <p:cNvSpPr/>
          <p:nvPr/>
        </p:nvSpPr>
        <p:spPr>
          <a:xfrm>
            <a:off x="8306838" y="5918200"/>
            <a:ext cx="3556500" cy="1155600"/>
          </a:xfrm>
          <a:prstGeom prst="roundRect">
            <a:avLst>
              <a:gd fmla="val 474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7" name="Google Shape;767;g2afb4816c80_0_686"/>
          <p:cNvSpPr/>
          <p:nvPr/>
        </p:nvSpPr>
        <p:spPr>
          <a:xfrm>
            <a:off x="8306838" y="5918200"/>
            <a:ext cx="37089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Marcellus"/>
              <a:buNone/>
            </a:pPr>
            <a:r>
              <a:rPr b="0" i="0" lang="en-US" sz="3600" u="none" cap="none" strike="noStrike">
                <a:solidFill>
                  <a:srgbClr val="FFFFFF"/>
                </a:solidFill>
                <a:latin typeface="Marcellus"/>
                <a:ea typeface="Marcellus"/>
                <a:cs typeface="Marcellus"/>
                <a:sym typeface="Marcellus"/>
              </a:rPr>
              <a:t>Aurielle</a:t>
            </a:r>
            <a:endParaRPr b="0" i="0" sz="3600" u="none" cap="none" strike="noStrike">
              <a:solidFill>
                <a:schemeClr val="dk1"/>
              </a:solidFill>
              <a:latin typeface="Calibri"/>
              <a:ea typeface="Calibri"/>
              <a:cs typeface="Calibri"/>
              <a:sym typeface="Calibri"/>
            </a:endParaRPr>
          </a:p>
        </p:txBody>
      </p:sp>
      <p:sp>
        <p:nvSpPr>
          <p:cNvPr id="768" name="Google Shape;768;g2afb4816c80_0_686"/>
          <p:cNvSpPr/>
          <p:nvPr/>
        </p:nvSpPr>
        <p:spPr>
          <a:xfrm>
            <a:off x="8306838" y="6591300"/>
            <a:ext cx="36918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The Priestess</a:t>
            </a:r>
            <a:endParaRPr b="0" i="0" sz="3200" u="none" cap="none" strike="noStrike">
              <a:solidFill>
                <a:schemeClr val="dk1"/>
              </a:solidFill>
              <a:latin typeface="Calibri"/>
              <a:ea typeface="Calibri"/>
              <a:cs typeface="Calibri"/>
              <a:sym typeface="Calibri"/>
            </a:endParaRPr>
          </a:p>
        </p:txBody>
      </p:sp>
      <p:sp>
        <p:nvSpPr>
          <p:cNvPr id="769" name="Google Shape;769;g2afb4816c80_0_686"/>
          <p:cNvSpPr/>
          <p:nvPr/>
        </p:nvSpPr>
        <p:spPr>
          <a:xfrm>
            <a:off x="18468108" y="5715000"/>
            <a:ext cx="5487000" cy="1562100"/>
          </a:xfrm>
          <a:prstGeom prst="rect">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70" name="Google Shape;770;g2afb4816c80_0_686"/>
          <p:cNvPicPr preferRelativeResize="0"/>
          <p:nvPr/>
        </p:nvPicPr>
        <p:blipFill rotWithShape="1">
          <a:blip r:embed="rId14">
            <a:alphaModFix/>
          </a:blip>
          <a:srcRect b="0" l="0" r="0" t="0"/>
          <a:stretch/>
        </p:blipFill>
        <p:spPr>
          <a:xfrm>
            <a:off x="18772946" y="5937250"/>
            <a:ext cx="1117740" cy="1117600"/>
          </a:xfrm>
          <a:prstGeom prst="rect">
            <a:avLst/>
          </a:prstGeom>
          <a:noFill/>
          <a:ln>
            <a:noFill/>
          </a:ln>
        </p:spPr>
      </p:pic>
      <p:sp>
        <p:nvSpPr>
          <p:cNvPr id="771" name="Google Shape;771;g2afb4816c80_0_686"/>
          <p:cNvSpPr/>
          <p:nvPr/>
        </p:nvSpPr>
        <p:spPr>
          <a:xfrm>
            <a:off x="20093911" y="5918200"/>
            <a:ext cx="3556500" cy="1155600"/>
          </a:xfrm>
          <a:prstGeom prst="roundRect">
            <a:avLst>
              <a:gd fmla="val 474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2" name="Google Shape;772;g2afb4816c80_0_686"/>
          <p:cNvSpPr/>
          <p:nvPr/>
        </p:nvSpPr>
        <p:spPr>
          <a:xfrm>
            <a:off x="20093911" y="5918200"/>
            <a:ext cx="37089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Marcellus"/>
              <a:buNone/>
            </a:pPr>
            <a:r>
              <a:rPr b="0" i="0" lang="en-US" sz="3600" u="none" cap="none" strike="noStrike">
                <a:solidFill>
                  <a:srgbClr val="FFFFFF"/>
                </a:solidFill>
                <a:latin typeface="Marcellus"/>
                <a:ea typeface="Marcellus"/>
                <a:cs typeface="Marcellus"/>
                <a:sym typeface="Marcellus"/>
              </a:rPr>
              <a:t>Dariana</a:t>
            </a:r>
            <a:endParaRPr b="0" i="0" sz="3600" u="none" cap="none" strike="noStrike">
              <a:solidFill>
                <a:schemeClr val="dk1"/>
              </a:solidFill>
              <a:latin typeface="Calibri"/>
              <a:ea typeface="Calibri"/>
              <a:cs typeface="Calibri"/>
              <a:sym typeface="Calibri"/>
            </a:endParaRPr>
          </a:p>
        </p:txBody>
      </p:sp>
      <p:sp>
        <p:nvSpPr>
          <p:cNvPr id="773" name="Google Shape;773;g2afb4816c80_0_686"/>
          <p:cNvSpPr/>
          <p:nvPr/>
        </p:nvSpPr>
        <p:spPr>
          <a:xfrm>
            <a:off x="20093911" y="6591300"/>
            <a:ext cx="36918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The Shaman</a:t>
            </a:r>
            <a:endParaRPr b="0" i="0" sz="3200" u="none" cap="none" strike="noStrike">
              <a:solidFill>
                <a:schemeClr val="dk1"/>
              </a:solidFill>
              <a:latin typeface="Calibri"/>
              <a:ea typeface="Calibri"/>
              <a:cs typeface="Calibri"/>
              <a:sym typeface="Calibri"/>
            </a:endParaRPr>
          </a:p>
        </p:txBody>
      </p:sp>
      <p:sp>
        <p:nvSpPr>
          <p:cNvPr id="774" name="Google Shape;774;g2afb4816c80_0_686"/>
          <p:cNvSpPr/>
          <p:nvPr/>
        </p:nvSpPr>
        <p:spPr>
          <a:xfrm>
            <a:off x="12574572" y="5715000"/>
            <a:ext cx="5487000" cy="1562100"/>
          </a:xfrm>
          <a:prstGeom prst="rect">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75" name="Google Shape;775;g2afb4816c80_0_686"/>
          <p:cNvPicPr preferRelativeResize="0"/>
          <p:nvPr/>
        </p:nvPicPr>
        <p:blipFill rotWithShape="1">
          <a:blip r:embed="rId15">
            <a:alphaModFix/>
          </a:blip>
          <a:srcRect b="0" l="0" r="0" t="0"/>
          <a:stretch/>
        </p:blipFill>
        <p:spPr>
          <a:xfrm>
            <a:off x="12879410" y="5937250"/>
            <a:ext cx="1117740" cy="1117600"/>
          </a:xfrm>
          <a:prstGeom prst="rect">
            <a:avLst/>
          </a:prstGeom>
          <a:noFill/>
          <a:ln>
            <a:noFill/>
          </a:ln>
        </p:spPr>
      </p:pic>
      <p:sp>
        <p:nvSpPr>
          <p:cNvPr id="776" name="Google Shape;776;g2afb4816c80_0_686"/>
          <p:cNvSpPr/>
          <p:nvPr/>
        </p:nvSpPr>
        <p:spPr>
          <a:xfrm>
            <a:off x="14200375" y="5918200"/>
            <a:ext cx="3556500" cy="1155600"/>
          </a:xfrm>
          <a:prstGeom prst="roundRect">
            <a:avLst>
              <a:gd fmla="val 474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7" name="Google Shape;777;g2afb4816c80_0_686"/>
          <p:cNvSpPr/>
          <p:nvPr/>
        </p:nvSpPr>
        <p:spPr>
          <a:xfrm>
            <a:off x="14200375" y="5918200"/>
            <a:ext cx="37089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Marcellus"/>
              <a:buNone/>
            </a:pPr>
            <a:r>
              <a:rPr b="0" i="0" lang="en-US" sz="3600" u="none" cap="none" strike="noStrike">
                <a:solidFill>
                  <a:srgbClr val="FFFFFF"/>
                </a:solidFill>
                <a:latin typeface="Marcellus"/>
                <a:ea typeface="Marcellus"/>
                <a:cs typeface="Marcellus"/>
                <a:sym typeface="Marcellus"/>
              </a:rPr>
              <a:t>Theronis</a:t>
            </a:r>
            <a:endParaRPr b="0" i="0" sz="3600" u="none" cap="none" strike="noStrike">
              <a:solidFill>
                <a:schemeClr val="dk1"/>
              </a:solidFill>
              <a:latin typeface="Calibri"/>
              <a:ea typeface="Calibri"/>
              <a:cs typeface="Calibri"/>
              <a:sym typeface="Calibri"/>
            </a:endParaRPr>
          </a:p>
        </p:txBody>
      </p:sp>
      <p:sp>
        <p:nvSpPr>
          <p:cNvPr id="778" name="Google Shape;778;g2afb4816c80_0_686"/>
          <p:cNvSpPr/>
          <p:nvPr/>
        </p:nvSpPr>
        <p:spPr>
          <a:xfrm>
            <a:off x="14200375" y="6591300"/>
            <a:ext cx="36918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The Warrior</a:t>
            </a:r>
            <a:endParaRPr b="0" i="0" sz="3200" u="none" cap="none" strike="noStrike">
              <a:solidFill>
                <a:schemeClr val="dk1"/>
              </a:solidFill>
              <a:latin typeface="Calibri"/>
              <a:ea typeface="Calibri"/>
              <a:cs typeface="Calibri"/>
              <a:sym typeface="Calibri"/>
            </a:endParaRPr>
          </a:p>
        </p:txBody>
      </p:sp>
      <p:pic>
        <p:nvPicPr>
          <p:cNvPr descr=" " id="779" name="Google Shape;779;g2afb4816c80_0_686"/>
          <p:cNvPicPr preferRelativeResize="0"/>
          <p:nvPr/>
        </p:nvPicPr>
        <p:blipFill rotWithShape="1">
          <a:blip r:embed="rId16">
            <a:alphaModFix/>
          </a:blip>
          <a:srcRect b="0" l="0" r="0" t="0"/>
          <a:stretch/>
        </p:blipFill>
        <p:spPr>
          <a:xfrm>
            <a:off x="3353219" y="5295900"/>
            <a:ext cx="17680610" cy="12700"/>
          </a:xfrm>
          <a:prstGeom prst="rect">
            <a:avLst/>
          </a:prstGeom>
          <a:noFill/>
          <a:ln>
            <a:noFill/>
          </a:ln>
        </p:spPr>
      </p:pic>
      <p:pic>
        <p:nvPicPr>
          <p:cNvPr descr=" " id="780" name="Google Shape;780;g2afb4816c80_0_686"/>
          <p:cNvPicPr preferRelativeResize="0"/>
          <p:nvPr/>
        </p:nvPicPr>
        <p:blipFill rotWithShape="1">
          <a:blip r:embed="rId17">
            <a:alphaModFix/>
          </a:blip>
          <a:srcRect b="0" l="0" r="0" t="0"/>
          <a:stretch/>
        </p:blipFill>
        <p:spPr>
          <a:xfrm>
            <a:off x="13006426" y="4902200"/>
            <a:ext cx="12702" cy="406400"/>
          </a:xfrm>
          <a:prstGeom prst="rect">
            <a:avLst/>
          </a:prstGeom>
          <a:noFill/>
          <a:ln>
            <a:noFill/>
          </a:ln>
        </p:spPr>
      </p:pic>
      <p:pic>
        <p:nvPicPr>
          <p:cNvPr descr=" " id="781" name="Google Shape;781;g2afb4816c80_0_686"/>
          <p:cNvPicPr preferRelativeResize="0"/>
          <p:nvPr/>
        </p:nvPicPr>
        <p:blipFill rotWithShape="1">
          <a:blip r:embed="rId18">
            <a:alphaModFix/>
          </a:blip>
          <a:srcRect b="0" l="0" r="0" t="0"/>
          <a:stretch/>
        </p:blipFill>
        <p:spPr>
          <a:xfrm>
            <a:off x="3353219" y="5308600"/>
            <a:ext cx="12702" cy="419100"/>
          </a:xfrm>
          <a:prstGeom prst="rect">
            <a:avLst/>
          </a:prstGeom>
          <a:noFill/>
          <a:ln>
            <a:noFill/>
          </a:ln>
        </p:spPr>
      </p:pic>
      <p:pic>
        <p:nvPicPr>
          <p:cNvPr descr=" " id="782" name="Google Shape;782;g2afb4816c80_0_686"/>
          <p:cNvPicPr preferRelativeResize="0"/>
          <p:nvPr/>
        </p:nvPicPr>
        <p:blipFill rotWithShape="1">
          <a:blip r:embed="rId18">
            <a:alphaModFix/>
          </a:blip>
          <a:srcRect b="0" l="0" r="0" t="0"/>
          <a:stretch/>
        </p:blipFill>
        <p:spPr>
          <a:xfrm>
            <a:off x="9513489" y="5308600"/>
            <a:ext cx="12702" cy="419100"/>
          </a:xfrm>
          <a:prstGeom prst="rect">
            <a:avLst/>
          </a:prstGeom>
          <a:noFill/>
          <a:ln>
            <a:noFill/>
          </a:ln>
        </p:spPr>
      </p:pic>
      <p:pic>
        <p:nvPicPr>
          <p:cNvPr descr=" " id="783" name="Google Shape;783;g2afb4816c80_0_686"/>
          <p:cNvPicPr preferRelativeResize="0"/>
          <p:nvPr/>
        </p:nvPicPr>
        <p:blipFill rotWithShape="1">
          <a:blip r:embed="rId18">
            <a:alphaModFix/>
          </a:blip>
          <a:srcRect b="0" l="0" r="0" t="0"/>
          <a:stretch/>
        </p:blipFill>
        <p:spPr>
          <a:xfrm>
            <a:off x="15407026" y="5308600"/>
            <a:ext cx="12702" cy="419100"/>
          </a:xfrm>
          <a:prstGeom prst="rect">
            <a:avLst/>
          </a:prstGeom>
          <a:noFill/>
          <a:ln>
            <a:noFill/>
          </a:ln>
        </p:spPr>
      </p:pic>
      <p:pic>
        <p:nvPicPr>
          <p:cNvPr descr=" " id="784" name="Google Shape;784;g2afb4816c80_0_686"/>
          <p:cNvPicPr preferRelativeResize="0"/>
          <p:nvPr/>
        </p:nvPicPr>
        <p:blipFill rotWithShape="1">
          <a:blip r:embed="rId18">
            <a:alphaModFix/>
          </a:blip>
          <a:srcRect b="0" l="0" r="0" t="0"/>
          <a:stretch/>
        </p:blipFill>
        <p:spPr>
          <a:xfrm>
            <a:off x="21021127" y="5308600"/>
            <a:ext cx="12702" cy="419100"/>
          </a:xfrm>
          <a:prstGeom prst="rect">
            <a:avLst/>
          </a:prstGeom>
          <a:noFill/>
          <a:ln>
            <a:noFill/>
          </a:ln>
        </p:spPr>
      </p:pic>
      <p:pic>
        <p:nvPicPr>
          <p:cNvPr descr=" " id="785" name="Google Shape;785;g2afb4816c80_0_686"/>
          <p:cNvPicPr preferRelativeResize="0"/>
          <p:nvPr/>
        </p:nvPicPr>
        <p:blipFill rotWithShape="1">
          <a:blip r:embed="rId19">
            <a:alphaModFix/>
          </a:blip>
          <a:srcRect b="0" l="0" r="0" t="0"/>
          <a:stretch/>
        </p:blipFill>
        <p:spPr>
          <a:xfrm>
            <a:off x="9513489" y="7124700"/>
            <a:ext cx="12702" cy="4165600"/>
          </a:xfrm>
          <a:prstGeom prst="rect">
            <a:avLst/>
          </a:prstGeom>
          <a:noFill/>
          <a:ln>
            <a:noFill/>
          </a:ln>
        </p:spPr>
      </p:pic>
      <p:pic>
        <p:nvPicPr>
          <p:cNvPr descr=" " id="786" name="Google Shape;786;g2afb4816c80_0_686"/>
          <p:cNvPicPr preferRelativeResize="0"/>
          <p:nvPr/>
        </p:nvPicPr>
        <p:blipFill rotWithShape="1">
          <a:blip r:embed="rId20">
            <a:alphaModFix/>
          </a:blip>
          <a:srcRect b="0" l="0" r="0" t="0"/>
          <a:stretch/>
        </p:blipFill>
        <p:spPr>
          <a:xfrm>
            <a:off x="9322965" y="8813800"/>
            <a:ext cx="203225" cy="12700"/>
          </a:xfrm>
          <a:prstGeom prst="rect">
            <a:avLst/>
          </a:prstGeom>
          <a:noFill/>
          <a:ln>
            <a:noFill/>
          </a:ln>
        </p:spPr>
      </p:pic>
      <p:pic>
        <p:nvPicPr>
          <p:cNvPr descr=" " id="787" name="Google Shape;787;g2afb4816c80_0_686"/>
          <p:cNvPicPr preferRelativeResize="0"/>
          <p:nvPr/>
        </p:nvPicPr>
        <p:blipFill rotWithShape="1">
          <a:blip r:embed="rId20">
            <a:alphaModFix/>
          </a:blip>
          <a:srcRect b="0" l="0" r="0" t="0"/>
          <a:stretch/>
        </p:blipFill>
        <p:spPr>
          <a:xfrm>
            <a:off x="20830603" y="8813800"/>
            <a:ext cx="203225" cy="12700"/>
          </a:xfrm>
          <a:prstGeom prst="rect">
            <a:avLst/>
          </a:prstGeom>
          <a:noFill/>
          <a:ln>
            <a:noFill/>
          </a:ln>
        </p:spPr>
      </p:pic>
      <p:pic>
        <p:nvPicPr>
          <p:cNvPr descr=" " id="788" name="Google Shape;788;g2afb4816c80_0_686"/>
          <p:cNvPicPr preferRelativeResize="0"/>
          <p:nvPr/>
        </p:nvPicPr>
        <p:blipFill rotWithShape="1">
          <a:blip r:embed="rId20">
            <a:alphaModFix/>
          </a:blip>
          <a:srcRect b="0" l="0" r="0" t="0"/>
          <a:stretch/>
        </p:blipFill>
        <p:spPr>
          <a:xfrm>
            <a:off x="9322965" y="11277600"/>
            <a:ext cx="203225" cy="12700"/>
          </a:xfrm>
          <a:prstGeom prst="rect">
            <a:avLst/>
          </a:prstGeom>
          <a:noFill/>
          <a:ln>
            <a:noFill/>
          </a:ln>
        </p:spPr>
      </p:pic>
      <p:pic>
        <p:nvPicPr>
          <p:cNvPr descr=" " id="789" name="Google Shape;789;g2afb4816c80_0_686"/>
          <p:cNvPicPr preferRelativeResize="0"/>
          <p:nvPr/>
        </p:nvPicPr>
        <p:blipFill rotWithShape="1">
          <a:blip r:embed="rId20">
            <a:alphaModFix/>
          </a:blip>
          <a:srcRect b="0" l="0" r="0" t="0"/>
          <a:stretch/>
        </p:blipFill>
        <p:spPr>
          <a:xfrm>
            <a:off x="20830603" y="11277600"/>
            <a:ext cx="203225" cy="12700"/>
          </a:xfrm>
          <a:prstGeom prst="rect">
            <a:avLst/>
          </a:prstGeom>
          <a:noFill/>
          <a:ln>
            <a:noFill/>
          </a:ln>
        </p:spPr>
      </p:pic>
      <p:pic>
        <p:nvPicPr>
          <p:cNvPr descr=" " id="790" name="Google Shape;790;g2afb4816c80_0_686"/>
          <p:cNvPicPr preferRelativeResize="0"/>
          <p:nvPr/>
        </p:nvPicPr>
        <p:blipFill rotWithShape="1">
          <a:blip r:embed="rId21">
            <a:alphaModFix/>
          </a:blip>
          <a:srcRect b="0" l="0" r="0" t="0"/>
          <a:stretch/>
        </p:blipFill>
        <p:spPr>
          <a:xfrm>
            <a:off x="21021127" y="7264400"/>
            <a:ext cx="12702" cy="4025900"/>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BFBFB"/>
        </a:solidFill>
      </p:bgPr>
    </p:bg>
    <p:spTree>
      <p:nvGrpSpPr>
        <p:cNvPr id="795" name="Shape 795"/>
        <p:cNvGrpSpPr/>
        <p:nvPr/>
      </p:nvGrpSpPr>
      <p:grpSpPr>
        <a:xfrm>
          <a:off x="0" y="0"/>
          <a:ext cx="0" cy="0"/>
          <a:chOff x="0" y="0"/>
          <a:chExt cx="0" cy="0"/>
        </a:xfrm>
      </p:grpSpPr>
      <p:pic>
        <p:nvPicPr>
          <p:cNvPr descr=" " id="796" name="Google Shape;796;g2afb4816c80_0_755"/>
          <p:cNvPicPr preferRelativeResize="0"/>
          <p:nvPr/>
        </p:nvPicPr>
        <p:blipFill rotWithShape="1">
          <a:blip r:embed="rId3">
            <a:alphaModFix/>
          </a:blip>
          <a:srcRect b="0" l="0" r="0" t="0"/>
          <a:stretch/>
        </p:blipFill>
        <p:spPr>
          <a:xfrm>
            <a:off x="-2" y="0"/>
            <a:ext cx="7049380" cy="7048500"/>
          </a:xfrm>
          <a:prstGeom prst="rect">
            <a:avLst/>
          </a:prstGeom>
          <a:noFill/>
          <a:ln>
            <a:noFill/>
          </a:ln>
        </p:spPr>
      </p:pic>
      <p:sp>
        <p:nvSpPr>
          <p:cNvPr id="797" name="Google Shape;797;g2afb4816c80_0_755"/>
          <p:cNvSpPr/>
          <p:nvPr/>
        </p:nvSpPr>
        <p:spPr>
          <a:xfrm>
            <a:off x="3149994" y="622300"/>
            <a:ext cx="18074400" cy="12484200"/>
          </a:xfrm>
          <a:prstGeom prst="rect">
            <a:avLst/>
          </a:prstGeom>
          <a:noFill/>
          <a:ln cap="flat" cmpd="sng" w="228600">
            <a:solidFill>
              <a:srgbClr val="BABABA"/>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98" name="Google Shape;798;g2afb4816c80_0_755"/>
          <p:cNvPicPr preferRelativeResize="0"/>
          <p:nvPr/>
        </p:nvPicPr>
        <p:blipFill rotWithShape="1">
          <a:blip r:embed="rId4">
            <a:alphaModFix/>
          </a:blip>
          <a:srcRect b="0" l="0" r="0" t="0"/>
          <a:stretch/>
        </p:blipFill>
        <p:spPr>
          <a:xfrm>
            <a:off x="16575572" y="5524500"/>
            <a:ext cx="7811476" cy="8191500"/>
          </a:xfrm>
          <a:prstGeom prst="rect">
            <a:avLst/>
          </a:prstGeom>
          <a:noFill/>
          <a:ln>
            <a:noFill/>
          </a:ln>
        </p:spPr>
      </p:pic>
      <p:pic>
        <p:nvPicPr>
          <p:cNvPr descr=" " id="799" name="Google Shape;799;g2afb4816c80_0_755"/>
          <p:cNvPicPr preferRelativeResize="0"/>
          <p:nvPr/>
        </p:nvPicPr>
        <p:blipFill rotWithShape="1">
          <a:blip r:embed="rId5">
            <a:alphaModFix/>
          </a:blip>
          <a:srcRect b="0" l="0" r="0" t="0"/>
          <a:stretch/>
        </p:blipFill>
        <p:spPr>
          <a:xfrm>
            <a:off x="15940492" y="6121400"/>
            <a:ext cx="6528616" cy="1181100"/>
          </a:xfrm>
          <a:prstGeom prst="rect">
            <a:avLst/>
          </a:prstGeom>
          <a:noFill/>
          <a:ln>
            <a:noFill/>
          </a:ln>
        </p:spPr>
      </p:pic>
      <p:pic>
        <p:nvPicPr>
          <p:cNvPr descr=" " id="800" name="Google Shape;800;g2afb4816c80_0_755"/>
          <p:cNvPicPr preferRelativeResize="0"/>
          <p:nvPr/>
        </p:nvPicPr>
        <p:blipFill rotWithShape="1">
          <a:blip r:embed="rId6">
            <a:alphaModFix/>
          </a:blip>
          <a:srcRect b="0" l="0" r="0" t="0"/>
          <a:stretch/>
        </p:blipFill>
        <p:spPr>
          <a:xfrm>
            <a:off x="15940492" y="7569200"/>
            <a:ext cx="6528616" cy="1193800"/>
          </a:xfrm>
          <a:prstGeom prst="rect">
            <a:avLst/>
          </a:prstGeom>
          <a:noFill/>
          <a:ln>
            <a:noFill/>
          </a:ln>
        </p:spPr>
      </p:pic>
      <p:sp>
        <p:nvSpPr>
          <p:cNvPr id="801" name="Google Shape;801;g2afb4816c80_0_75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802" name="Google Shape;802;g2afb4816c80_0_755"/>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803" name="Google Shape;803;g2afb4816c80_0_755"/>
          <p:cNvSpPr/>
          <p:nvPr/>
        </p:nvSpPr>
        <p:spPr>
          <a:xfrm>
            <a:off x="4445556" y="3162300"/>
            <a:ext cx="9500700" cy="3149700"/>
          </a:xfrm>
          <a:prstGeom prst="rect">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4" name="Google Shape;804;g2afb4816c80_0_755"/>
          <p:cNvSpPr/>
          <p:nvPr/>
        </p:nvSpPr>
        <p:spPr>
          <a:xfrm>
            <a:off x="5207651" y="3467100"/>
            <a:ext cx="8315400" cy="2878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Marcellus"/>
              <a:buNone/>
            </a:pPr>
            <a:r>
              <a:rPr b="0" i="0" lang="en-US" sz="8000" u="none" cap="none" strike="noStrike">
                <a:solidFill>
                  <a:srgbClr val="FFFFFF"/>
                </a:solidFill>
                <a:latin typeface="Marcellus"/>
                <a:ea typeface="Marcellus"/>
                <a:cs typeface="Marcellus"/>
                <a:sym typeface="Marcellus"/>
              </a:rPr>
              <a:t>Thank you for</a:t>
            </a:r>
            <a:endParaRPr b="0" i="0" sz="8000" u="none" cap="none" strike="noStrike">
              <a:solidFill>
                <a:schemeClr val="dk1"/>
              </a:solidFill>
              <a:latin typeface="Calibri"/>
              <a:ea typeface="Calibri"/>
              <a:cs typeface="Calibri"/>
              <a:sym typeface="Calibri"/>
            </a:endParaRPr>
          </a:p>
          <a:p>
            <a:pPr indent="0" lvl="0" marL="0" marR="0" rtl="0" algn="l">
              <a:spcBef>
                <a:spcPts val="0"/>
              </a:spcBef>
              <a:spcAft>
                <a:spcPts val="0"/>
              </a:spcAft>
              <a:buClr>
                <a:srgbClr val="FFFFFF"/>
              </a:buClr>
              <a:buSzPts val="8000"/>
              <a:buFont typeface="Marcellus"/>
              <a:buNone/>
            </a:pPr>
            <a:r>
              <a:rPr b="0" i="0" lang="en-US" sz="8000" u="none" cap="none" strike="noStrike">
                <a:solidFill>
                  <a:srgbClr val="FFFFFF"/>
                </a:solidFill>
                <a:latin typeface="Marcellus"/>
                <a:ea typeface="Marcellus"/>
                <a:cs typeface="Marcellus"/>
                <a:sym typeface="Marcellus"/>
              </a:rPr>
              <a:t>choosing EaTemp</a:t>
            </a:r>
            <a:endParaRPr b="0" i="0" sz="8000" u="none" cap="none" strike="noStrike">
              <a:solidFill>
                <a:schemeClr val="dk1"/>
              </a:solidFill>
              <a:latin typeface="Calibri"/>
              <a:ea typeface="Calibri"/>
              <a:cs typeface="Calibri"/>
              <a:sym typeface="Calibri"/>
            </a:endParaRPr>
          </a:p>
        </p:txBody>
      </p:sp>
      <p:sp>
        <p:nvSpPr>
          <p:cNvPr id="805" name="Google Shape;805;g2afb4816c80_0_755"/>
          <p:cNvSpPr/>
          <p:nvPr/>
        </p:nvSpPr>
        <p:spPr>
          <a:xfrm>
            <a:off x="4445556" y="6921500"/>
            <a:ext cx="9636300" cy="3539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We offer free and high-quality slides templates for your presentations. We appreciate you choosing us and hope our templates have been helpful. </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As a new website, we rely on your support to grow, so please help us by sharing our site with your friends and colleagues. </a:t>
            </a:r>
            <a:endParaRPr b="0" i="0" sz="3200" u="none" cap="none" strike="noStrike">
              <a:solidFill>
                <a:schemeClr val="dk1"/>
              </a:solidFill>
              <a:latin typeface="Calibri"/>
              <a:ea typeface="Calibri"/>
              <a:cs typeface="Calibri"/>
              <a:sym typeface="Calibri"/>
            </a:endParaRPr>
          </a:p>
        </p:txBody>
      </p:sp>
      <p:sp>
        <p:nvSpPr>
          <p:cNvPr id="806" name="Google Shape;806;g2afb4816c80_0_755"/>
          <p:cNvSpPr/>
          <p:nvPr/>
        </p:nvSpPr>
        <p:spPr>
          <a:xfrm rot="-5400000">
            <a:off x="22204446" y="8326925"/>
            <a:ext cx="3645300" cy="46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400"/>
              <a:buFont typeface="Inter"/>
              <a:buNone/>
            </a:pPr>
            <a:r>
              <a:rPr b="0" i="0" lang="en-US" sz="2400" u="none" cap="none" strike="noStrike">
                <a:solidFill>
                  <a:srgbClr val="000000"/>
                </a:solidFill>
                <a:latin typeface="Inter"/>
                <a:ea typeface="Inter"/>
                <a:cs typeface="Inter"/>
                <a:sym typeface="Inter"/>
              </a:rPr>
              <a:t>Credit | Image: </a:t>
            </a:r>
            <a:r>
              <a:rPr b="0" i="0" lang="en-US" sz="2400" u="sng" cap="none" strike="noStrike">
                <a:solidFill>
                  <a:srgbClr val="000000"/>
                </a:solidFill>
                <a:latin typeface="Inter"/>
                <a:ea typeface="Inter"/>
                <a:cs typeface="Inter"/>
                <a:sym typeface="Inter"/>
                <a:hlinkClick r:id="rId8">
                  <a:extLst>
                    <a:ext uri="{A12FA001-AC4F-418D-AE19-62706E023703}">
                      <ahyp:hlinkClr val="tx"/>
                    </a:ext>
                  </a:extLst>
                </a:hlinkClick>
              </a:rPr>
              <a:t>Unsplash</a:t>
            </a:r>
            <a:r>
              <a:rPr b="0" i="0" lang="en-US" sz="2400" u="none" cap="none" strike="noStrike">
                <a:solidFill>
                  <a:srgbClr val="000000"/>
                </a:solidFill>
                <a:latin typeface="Inter"/>
                <a:ea typeface="Inter"/>
                <a:cs typeface="Inter"/>
                <a:sym typeface="Inter"/>
              </a:rPr>
              <a:t> </a:t>
            </a:r>
            <a:endParaRPr b="0" i="0" sz="2400" u="none" cap="none" strike="noStrike">
              <a:solidFill>
                <a:schemeClr val="dk1"/>
              </a:solidFill>
              <a:latin typeface="Calibri"/>
              <a:ea typeface="Calibri"/>
              <a:cs typeface="Calibri"/>
              <a:sym typeface="Calibri"/>
            </a:endParaRPr>
          </a:p>
        </p:txBody>
      </p:sp>
      <p:pic>
        <p:nvPicPr>
          <p:cNvPr descr=" " id="807" name="Google Shape;807;g2afb4816c80_0_755"/>
          <p:cNvPicPr preferRelativeResize="0"/>
          <p:nvPr/>
        </p:nvPicPr>
        <p:blipFill rotWithShape="1">
          <a:blip r:embed="rId9">
            <a:alphaModFix/>
          </a:blip>
          <a:srcRect b="0" l="0" r="0" t="0"/>
          <a:stretch/>
        </p:blipFill>
        <p:spPr>
          <a:xfrm>
            <a:off x="14644930" y="711200"/>
            <a:ext cx="8408451" cy="130048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BFBFB"/>
        </a:solidFill>
      </p:bgPr>
    </p:bg>
    <p:spTree>
      <p:nvGrpSpPr>
        <p:cNvPr id="43" name="Shape 43"/>
        <p:cNvGrpSpPr/>
        <p:nvPr/>
      </p:nvGrpSpPr>
      <p:grpSpPr>
        <a:xfrm>
          <a:off x="0" y="0"/>
          <a:ext cx="0" cy="0"/>
          <a:chOff x="0" y="0"/>
          <a:chExt cx="0" cy="0"/>
        </a:xfrm>
      </p:grpSpPr>
      <p:pic>
        <p:nvPicPr>
          <p:cNvPr descr=" " id="44" name="Google Shape;44;g2afb4816c80_0_26"/>
          <p:cNvPicPr preferRelativeResize="0"/>
          <p:nvPr/>
        </p:nvPicPr>
        <p:blipFill rotWithShape="1">
          <a:blip r:embed="rId3">
            <a:alphaModFix/>
          </a:blip>
          <a:srcRect b="0" l="0" r="0" t="0"/>
          <a:stretch/>
        </p:blipFill>
        <p:spPr>
          <a:xfrm>
            <a:off x="304838" y="393700"/>
            <a:ext cx="3365921" cy="3340100"/>
          </a:xfrm>
          <a:prstGeom prst="rect">
            <a:avLst/>
          </a:prstGeom>
          <a:noFill/>
          <a:ln>
            <a:noFill/>
          </a:ln>
        </p:spPr>
      </p:pic>
      <p:pic>
        <p:nvPicPr>
          <p:cNvPr descr=" " id="45" name="Google Shape;45;g2afb4816c80_0_26"/>
          <p:cNvPicPr preferRelativeResize="0"/>
          <p:nvPr/>
        </p:nvPicPr>
        <p:blipFill rotWithShape="1">
          <a:blip r:embed="rId4">
            <a:alphaModFix/>
          </a:blip>
          <a:srcRect b="0" l="0" r="0" t="0"/>
          <a:stretch/>
        </p:blipFill>
        <p:spPr>
          <a:xfrm>
            <a:off x="14403600" y="11747500"/>
            <a:ext cx="2522803" cy="1261244"/>
          </a:xfrm>
          <a:prstGeom prst="rect">
            <a:avLst/>
          </a:prstGeom>
          <a:noFill/>
          <a:ln>
            <a:noFill/>
          </a:ln>
        </p:spPr>
      </p:pic>
      <p:pic>
        <p:nvPicPr>
          <p:cNvPr descr=" " id="46" name="Google Shape;46;g2afb4816c80_0_26"/>
          <p:cNvPicPr preferRelativeResize="0"/>
          <p:nvPr/>
        </p:nvPicPr>
        <p:blipFill rotWithShape="1">
          <a:blip r:embed="rId5">
            <a:alphaModFix/>
          </a:blip>
          <a:srcRect b="0" l="0" r="0" t="0"/>
          <a:stretch/>
        </p:blipFill>
        <p:spPr>
          <a:xfrm>
            <a:off x="17449438" y="11747500"/>
            <a:ext cx="2522803" cy="1261244"/>
          </a:xfrm>
          <a:prstGeom prst="rect">
            <a:avLst/>
          </a:prstGeom>
          <a:noFill/>
          <a:ln>
            <a:noFill/>
          </a:ln>
        </p:spPr>
      </p:pic>
      <p:pic>
        <p:nvPicPr>
          <p:cNvPr descr=" " id="47" name="Google Shape;47;g2afb4816c80_0_26"/>
          <p:cNvPicPr preferRelativeResize="0"/>
          <p:nvPr/>
        </p:nvPicPr>
        <p:blipFill rotWithShape="1">
          <a:blip r:embed="rId6">
            <a:alphaModFix/>
          </a:blip>
          <a:srcRect b="0" l="0" r="0" t="0"/>
          <a:stretch/>
        </p:blipFill>
        <p:spPr>
          <a:xfrm>
            <a:off x="20578516" y="11747500"/>
            <a:ext cx="2522803" cy="1261244"/>
          </a:xfrm>
          <a:prstGeom prst="rect">
            <a:avLst/>
          </a:prstGeom>
          <a:noFill/>
          <a:ln>
            <a:noFill/>
          </a:ln>
        </p:spPr>
      </p:pic>
      <p:sp>
        <p:nvSpPr>
          <p:cNvPr id="48" name="Google Shape;48;g2afb4816c80_0_2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9" name="Google Shape;49;g2afb4816c80_0_26"/>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50" name="Google Shape;50;g2afb4816c80_0_26"/>
          <p:cNvSpPr/>
          <p:nvPr/>
        </p:nvSpPr>
        <p:spPr>
          <a:xfrm>
            <a:off x="4934567" y="615950"/>
            <a:ext cx="14530500" cy="2654400"/>
          </a:xfrm>
          <a:prstGeom prst="rect">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 name="Google Shape;51;g2afb4816c80_0_26"/>
          <p:cNvSpPr/>
          <p:nvPr/>
        </p:nvSpPr>
        <p:spPr>
          <a:xfrm>
            <a:off x="5696662" y="920750"/>
            <a:ext cx="13548300" cy="2586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Marcellus"/>
              <a:buNone/>
            </a:pPr>
            <a:r>
              <a:rPr b="0" i="0" lang="en-US" sz="12800" u="none" cap="none" strike="noStrike">
                <a:solidFill>
                  <a:srgbClr val="FFFFFF"/>
                </a:solidFill>
                <a:latin typeface="Marcellus"/>
                <a:ea typeface="Marcellus"/>
                <a:cs typeface="Marcellus"/>
                <a:sym typeface="Marcellus"/>
              </a:rPr>
              <a:t>Table of Contents</a:t>
            </a:r>
            <a:endParaRPr b="0" i="0" sz="12800" u="none" cap="none" strike="noStrike">
              <a:solidFill>
                <a:schemeClr val="dk1"/>
              </a:solidFill>
              <a:latin typeface="Calibri"/>
              <a:ea typeface="Calibri"/>
              <a:cs typeface="Calibri"/>
              <a:sym typeface="Calibri"/>
            </a:endParaRPr>
          </a:p>
        </p:txBody>
      </p:sp>
      <p:pic>
        <p:nvPicPr>
          <p:cNvPr descr=" " id="52" name="Google Shape;52;g2afb4816c80_0_26"/>
          <p:cNvPicPr preferRelativeResize="0"/>
          <p:nvPr/>
        </p:nvPicPr>
        <p:blipFill rotWithShape="1">
          <a:blip r:embed="rId8">
            <a:alphaModFix/>
          </a:blip>
          <a:srcRect b="0" l="0" r="0" t="0"/>
          <a:stretch/>
        </p:blipFill>
        <p:spPr>
          <a:xfrm>
            <a:off x="0" y="4406900"/>
            <a:ext cx="10669334" cy="9309100"/>
          </a:xfrm>
          <a:prstGeom prst="rect">
            <a:avLst/>
          </a:prstGeom>
          <a:noFill/>
          <a:ln>
            <a:noFill/>
          </a:ln>
        </p:spPr>
      </p:pic>
      <p:sp>
        <p:nvSpPr>
          <p:cNvPr id="53" name="Google Shape;53;g2afb4816c80_0_26"/>
          <p:cNvSpPr/>
          <p:nvPr/>
        </p:nvSpPr>
        <p:spPr>
          <a:xfrm>
            <a:off x="11748968" y="4521200"/>
            <a:ext cx="7316100" cy="3174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 name="Google Shape;54;g2afb4816c80_0_26"/>
          <p:cNvSpPr/>
          <p:nvPr/>
        </p:nvSpPr>
        <p:spPr>
          <a:xfrm>
            <a:off x="11748968" y="4521200"/>
            <a:ext cx="1625700" cy="1625700"/>
          </a:xfrm>
          <a:prstGeom prst="roundRect">
            <a:avLst>
              <a:gd fmla="val 781313" name="adj"/>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 name="Google Shape;55;g2afb4816c80_0_26"/>
          <p:cNvSpPr/>
          <p:nvPr/>
        </p:nvSpPr>
        <p:spPr>
          <a:xfrm>
            <a:off x="12123665" y="4851400"/>
            <a:ext cx="876300" cy="965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Marcellus"/>
              <a:buNone/>
            </a:pPr>
            <a:r>
              <a:rPr b="0" i="0" lang="en-US" sz="4800" u="none" cap="none" strike="noStrike">
                <a:solidFill>
                  <a:srgbClr val="FFFFFF"/>
                </a:solidFill>
                <a:latin typeface="Marcellus"/>
                <a:ea typeface="Marcellus"/>
                <a:cs typeface="Marcellus"/>
                <a:sym typeface="Marcellus"/>
              </a:rPr>
              <a:t>01</a:t>
            </a:r>
            <a:endParaRPr b="0" i="0" sz="4800" u="none" cap="none" strike="noStrike">
              <a:solidFill>
                <a:schemeClr val="dk1"/>
              </a:solidFill>
              <a:latin typeface="Calibri"/>
              <a:ea typeface="Calibri"/>
              <a:cs typeface="Calibri"/>
              <a:sym typeface="Calibri"/>
            </a:endParaRPr>
          </a:p>
        </p:txBody>
      </p:sp>
      <p:sp>
        <p:nvSpPr>
          <p:cNvPr id="56" name="Google Shape;56;g2afb4816c80_0_26"/>
          <p:cNvSpPr/>
          <p:nvPr/>
        </p:nvSpPr>
        <p:spPr>
          <a:xfrm>
            <a:off x="11748968" y="6350000"/>
            <a:ext cx="7316100" cy="134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 name="Google Shape;57;g2afb4816c80_0_26"/>
          <p:cNvSpPr/>
          <p:nvPr/>
        </p:nvSpPr>
        <p:spPr>
          <a:xfrm>
            <a:off x="11748968" y="6350000"/>
            <a:ext cx="75192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arcellus"/>
              <a:buNone/>
            </a:pPr>
            <a:r>
              <a:rPr b="0" i="0" lang="en-US" sz="4800" u="none" cap="none" strike="noStrike">
                <a:solidFill>
                  <a:srgbClr val="0E0E0E"/>
                </a:solidFill>
                <a:latin typeface="Marcellus"/>
                <a:ea typeface="Marcellus"/>
                <a:cs typeface="Marcellus"/>
                <a:sym typeface="Marcellus"/>
              </a:rPr>
              <a:t>Introduction</a:t>
            </a:r>
            <a:endParaRPr b="0" i="0" sz="4800" u="none" cap="none" strike="noStrike">
              <a:solidFill>
                <a:schemeClr val="dk1"/>
              </a:solidFill>
              <a:latin typeface="Calibri"/>
              <a:ea typeface="Calibri"/>
              <a:cs typeface="Calibri"/>
              <a:sym typeface="Calibri"/>
            </a:endParaRPr>
          </a:p>
        </p:txBody>
      </p:sp>
      <p:sp>
        <p:nvSpPr>
          <p:cNvPr id="58" name="Google Shape;58;g2afb4816c80_0_26"/>
          <p:cNvSpPr/>
          <p:nvPr/>
        </p:nvSpPr>
        <p:spPr>
          <a:xfrm>
            <a:off x="11748968" y="7213600"/>
            <a:ext cx="74517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Extraordinary Realm</a:t>
            </a:r>
            <a:endParaRPr b="0" i="0" sz="3200" u="none" cap="none" strike="noStrike">
              <a:solidFill>
                <a:schemeClr val="dk1"/>
              </a:solidFill>
              <a:latin typeface="Calibri"/>
              <a:ea typeface="Calibri"/>
              <a:cs typeface="Calibri"/>
              <a:sym typeface="Calibri"/>
            </a:endParaRPr>
          </a:p>
        </p:txBody>
      </p:sp>
      <p:sp>
        <p:nvSpPr>
          <p:cNvPr id="59" name="Google Shape;59;g2afb4816c80_0_26"/>
          <p:cNvSpPr/>
          <p:nvPr/>
        </p:nvSpPr>
        <p:spPr>
          <a:xfrm>
            <a:off x="11748968" y="9156700"/>
            <a:ext cx="7316100" cy="3174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 name="Google Shape;60;g2afb4816c80_0_26"/>
          <p:cNvSpPr/>
          <p:nvPr/>
        </p:nvSpPr>
        <p:spPr>
          <a:xfrm>
            <a:off x="11748968" y="9156700"/>
            <a:ext cx="1625700" cy="1625700"/>
          </a:xfrm>
          <a:prstGeom prst="rect">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 name="Google Shape;61;g2afb4816c80_0_26"/>
          <p:cNvSpPr/>
          <p:nvPr/>
        </p:nvSpPr>
        <p:spPr>
          <a:xfrm>
            <a:off x="12047456" y="9486900"/>
            <a:ext cx="1028700" cy="965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Marcellus"/>
              <a:buNone/>
            </a:pPr>
            <a:r>
              <a:rPr b="0" i="0" lang="en-US" sz="4800" u="none" cap="none" strike="noStrike">
                <a:solidFill>
                  <a:srgbClr val="FFFFFF"/>
                </a:solidFill>
                <a:latin typeface="Marcellus"/>
                <a:ea typeface="Marcellus"/>
                <a:cs typeface="Marcellus"/>
                <a:sym typeface="Marcellus"/>
              </a:rPr>
              <a:t>02</a:t>
            </a:r>
            <a:endParaRPr b="0" i="0" sz="4800" u="none" cap="none" strike="noStrike">
              <a:solidFill>
                <a:schemeClr val="dk1"/>
              </a:solidFill>
              <a:latin typeface="Calibri"/>
              <a:ea typeface="Calibri"/>
              <a:cs typeface="Calibri"/>
              <a:sym typeface="Calibri"/>
            </a:endParaRPr>
          </a:p>
        </p:txBody>
      </p:sp>
      <p:sp>
        <p:nvSpPr>
          <p:cNvPr id="62" name="Google Shape;62;g2afb4816c80_0_26"/>
          <p:cNvSpPr/>
          <p:nvPr/>
        </p:nvSpPr>
        <p:spPr>
          <a:xfrm>
            <a:off x="11748968" y="10985500"/>
            <a:ext cx="7316100" cy="134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 name="Google Shape;63;g2afb4816c80_0_26"/>
          <p:cNvSpPr/>
          <p:nvPr/>
        </p:nvSpPr>
        <p:spPr>
          <a:xfrm>
            <a:off x="11748968" y="10985500"/>
            <a:ext cx="75192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arcellus"/>
              <a:buNone/>
            </a:pPr>
            <a:r>
              <a:rPr b="0" i="0" lang="en-US" sz="4800" u="none" cap="none" strike="noStrike">
                <a:solidFill>
                  <a:srgbClr val="0E0E0E"/>
                </a:solidFill>
                <a:latin typeface="Marcellus"/>
                <a:ea typeface="Marcellus"/>
                <a:cs typeface="Marcellus"/>
                <a:sym typeface="Marcellus"/>
              </a:rPr>
              <a:t>Encounters</a:t>
            </a:r>
            <a:endParaRPr b="0" i="0" sz="4800" u="none" cap="none" strike="noStrike">
              <a:solidFill>
                <a:schemeClr val="dk1"/>
              </a:solidFill>
              <a:latin typeface="Calibri"/>
              <a:ea typeface="Calibri"/>
              <a:cs typeface="Calibri"/>
              <a:sym typeface="Calibri"/>
            </a:endParaRPr>
          </a:p>
        </p:txBody>
      </p:sp>
      <p:sp>
        <p:nvSpPr>
          <p:cNvPr id="64" name="Google Shape;64;g2afb4816c80_0_26"/>
          <p:cNvSpPr/>
          <p:nvPr/>
        </p:nvSpPr>
        <p:spPr>
          <a:xfrm>
            <a:off x="11748968" y="11849100"/>
            <a:ext cx="74517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Unicorn Sightings</a:t>
            </a:r>
            <a:endParaRPr b="0" i="0" sz="3200" u="none" cap="none" strike="noStrike">
              <a:solidFill>
                <a:schemeClr val="dk1"/>
              </a:solidFill>
              <a:latin typeface="Calibri"/>
              <a:ea typeface="Calibri"/>
              <a:cs typeface="Calibri"/>
              <a:sym typeface="Calibri"/>
            </a:endParaRPr>
          </a:p>
        </p:txBody>
      </p:sp>
      <p:sp>
        <p:nvSpPr>
          <p:cNvPr id="65" name="Google Shape;65;g2afb4816c80_0_26"/>
          <p:cNvSpPr/>
          <p:nvPr/>
        </p:nvSpPr>
        <p:spPr>
          <a:xfrm>
            <a:off x="17451981" y="4521200"/>
            <a:ext cx="7316100" cy="3174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 name="Google Shape;66;g2afb4816c80_0_26"/>
          <p:cNvSpPr/>
          <p:nvPr/>
        </p:nvSpPr>
        <p:spPr>
          <a:xfrm>
            <a:off x="17451981" y="4521200"/>
            <a:ext cx="1625700" cy="1625700"/>
          </a:xfrm>
          <a:prstGeom prst="rect">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 name="Google Shape;67;g2afb4816c80_0_26"/>
          <p:cNvSpPr/>
          <p:nvPr/>
        </p:nvSpPr>
        <p:spPr>
          <a:xfrm>
            <a:off x="17763170" y="4851400"/>
            <a:ext cx="1003500" cy="965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Marcellus"/>
              <a:buNone/>
            </a:pPr>
            <a:r>
              <a:rPr b="0" i="0" lang="en-US" sz="4800" u="none" cap="none" strike="noStrike">
                <a:solidFill>
                  <a:srgbClr val="FFFFFF"/>
                </a:solidFill>
                <a:latin typeface="Marcellus"/>
                <a:ea typeface="Marcellus"/>
                <a:cs typeface="Marcellus"/>
                <a:sym typeface="Marcellus"/>
              </a:rPr>
              <a:t>03</a:t>
            </a:r>
            <a:endParaRPr b="0" i="0" sz="4800" u="none" cap="none" strike="noStrike">
              <a:solidFill>
                <a:schemeClr val="dk1"/>
              </a:solidFill>
              <a:latin typeface="Calibri"/>
              <a:ea typeface="Calibri"/>
              <a:cs typeface="Calibri"/>
              <a:sym typeface="Calibri"/>
            </a:endParaRPr>
          </a:p>
        </p:txBody>
      </p:sp>
      <p:sp>
        <p:nvSpPr>
          <p:cNvPr id="68" name="Google Shape;68;g2afb4816c80_0_26"/>
          <p:cNvSpPr/>
          <p:nvPr/>
        </p:nvSpPr>
        <p:spPr>
          <a:xfrm>
            <a:off x="17451981" y="6350000"/>
            <a:ext cx="7316100" cy="134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 name="Google Shape;69;g2afb4816c80_0_26"/>
          <p:cNvSpPr/>
          <p:nvPr/>
        </p:nvSpPr>
        <p:spPr>
          <a:xfrm>
            <a:off x="17451981" y="6350000"/>
            <a:ext cx="75192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arcellus"/>
              <a:buNone/>
            </a:pPr>
            <a:r>
              <a:rPr b="0" i="0" lang="en-US" sz="4800" u="none" cap="none" strike="noStrike">
                <a:solidFill>
                  <a:srgbClr val="0E0E0E"/>
                </a:solidFill>
                <a:latin typeface="Marcellus"/>
                <a:ea typeface="Marcellus"/>
                <a:cs typeface="Marcellus"/>
                <a:sym typeface="Marcellus"/>
              </a:rPr>
              <a:t>Wonders</a:t>
            </a:r>
            <a:endParaRPr b="0" i="0" sz="4800" u="none" cap="none" strike="noStrike">
              <a:solidFill>
                <a:schemeClr val="dk1"/>
              </a:solidFill>
              <a:latin typeface="Calibri"/>
              <a:ea typeface="Calibri"/>
              <a:cs typeface="Calibri"/>
              <a:sym typeface="Calibri"/>
            </a:endParaRPr>
          </a:p>
        </p:txBody>
      </p:sp>
      <p:sp>
        <p:nvSpPr>
          <p:cNvPr id="70" name="Google Shape;70;g2afb4816c80_0_26"/>
          <p:cNvSpPr/>
          <p:nvPr/>
        </p:nvSpPr>
        <p:spPr>
          <a:xfrm>
            <a:off x="17451981" y="7213600"/>
            <a:ext cx="74517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Wishes Granted</a:t>
            </a:r>
            <a:endParaRPr b="0" i="0" sz="3200" u="none" cap="none" strike="noStrike">
              <a:solidFill>
                <a:schemeClr val="dk1"/>
              </a:solidFill>
              <a:latin typeface="Calibri"/>
              <a:ea typeface="Calibri"/>
              <a:cs typeface="Calibri"/>
              <a:sym typeface="Calibri"/>
            </a:endParaRPr>
          </a:p>
        </p:txBody>
      </p:sp>
      <p:sp>
        <p:nvSpPr>
          <p:cNvPr id="71" name="Google Shape;71;g2afb4816c80_0_26"/>
          <p:cNvSpPr/>
          <p:nvPr/>
        </p:nvSpPr>
        <p:spPr>
          <a:xfrm>
            <a:off x="17451981" y="9156700"/>
            <a:ext cx="7316100" cy="3174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 name="Google Shape;72;g2afb4816c80_0_26"/>
          <p:cNvSpPr/>
          <p:nvPr/>
        </p:nvSpPr>
        <p:spPr>
          <a:xfrm>
            <a:off x="17451981" y="9156700"/>
            <a:ext cx="1625700" cy="1625700"/>
          </a:xfrm>
          <a:prstGeom prst="roundRect">
            <a:avLst>
              <a:gd fmla="val 781313" name="adj"/>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 name="Google Shape;73;g2afb4816c80_0_26"/>
          <p:cNvSpPr/>
          <p:nvPr/>
        </p:nvSpPr>
        <p:spPr>
          <a:xfrm>
            <a:off x="17737767" y="9486900"/>
            <a:ext cx="1054200" cy="965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Marcellus"/>
              <a:buNone/>
            </a:pPr>
            <a:r>
              <a:rPr b="0" i="0" lang="en-US" sz="4800" u="none" cap="none" strike="noStrike">
                <a:solidFill>
                  <a:srgbClr val="FFFFFF"/>
                </a:solidFill>
                <a:latin typeface="Marcellus"/>
                <a:ea typeface="Marcellus"/>
                <a:cs typeface="Marcellus"/>
                <a:sym typeface="Marcellus"/>
              </a:rPr>
              <a:t>04</a:t>
            </a:r>
            <a:endParaRPr b="0" i="0" sz="4800" u="none" cap="none" strike="noStrike">
              <a:solidFill>
                <a:schemeClr val="dk1"/>
              </a:solidFill>
              <a:latin typeface="Calibri"/>
              <a:ea typeface="Calibri"/>
              <a:cs typeface="Calibri"/>
              <a:sym typeface="Calibri"/>
            </a:endParaRPr>
          </a:p>
        </p:txBody>
      </p:sp>
      <p:sp>
        <p:nvSpPr>
          <p:cNvPr id="74" name="Google Shape;74;g2afb4816c80_0_26"/>
          <p:cNvSpPr/>
          <p:nvPr/>
        </p:nvSpPr>
        <p:spPr>
          <a:xfrm>
            <a:off x="17451981" y="10985500"/>
            <a:ext cx="7316100" cy="134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 name="Google Shape;75;g2afb4816c80_0_26"/>
          <p:cNvSpPr/>
          <p:nvPr/>
        </p:nvSpPr>
        <p:spPr>
          <a:xfrm>
            <a:off x="17451981" y="10985500"/>
            <a:ext cx="75192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arcellus"/>
              <a:buNone/>
            </a:pPr>
            <a:r>
              <a:rPr b="0" i="0" lang="en-US" sz="4800" u="none" cap="none" strike="noStrike">
                <a:solidFill>
                  <a:srgbClr val="0E0E0E"/>
                </a:solidFill>
                <a:latin typeface="Marcellus"/>
                <a:ea typeface="Marcellus"/>
                <a:cs typeface="Marcellus"/>
                <a:sym typeface="Marcellus"/>
              </a:rPr>
              <a:t>Magic</a:t>
            </a:r>
            <a:endParaRPr b="0" i="0" sz="4800" u="none" cap="none" strike="noStrike">
              <a:solidFill>
                <a:schemeClr val="dk1"/>
              </a:solidFill>
              <a:latin typeface="Calibri"/>
              <a:ea typeface="Calibri"/>
              <a:cs typeface="Calibri"/>
              <a:sym typeface="Calibri"/>
            </a:endParaRPr>
          </a:p>
        </p:txBody>
      </p:sp>
      <p:sp>
        <p:nvSpPr>
          <p:cNvPr id="76" name="Google Shape;76;g2afb4816c80_0_26"/>
          <p:cNvSpPr/>
          <p:nvPr/>
        </p:nvSpPr>
        <p:spPr>
          <a:xfrm>
            <a:off x="17451981" y="11849100"/>
            <a:ext cx="74517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Spellcasting</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BFBFB"/>
        </a:solidFill>
      </p:bgPr>
    </p:bg>
    <p:spTree>
      <p:nvGrpSpPr>
        <p:cNvPr id="81" name="Shape 81"/>
        <p:cNvGrpSpPr/>
        <p:nvPr/>
      </p:nvGrpSpPr>
      <p:grpSpPr>
        <a:xfrm>
          <a:off x="0" y="0"/>
          <a:ext cx="0" cy="0"/>
          <a:chOff x="0" y="0"/>
          <a:chExt cx="0" cy="0"/>
        </a:xfrm>
      </p:grpSpPr>
      <p:pic>
        <p:nvPicPr>
          <p:cNvPr descr=" " id="82" name="Google Shape;82;g2afb4816c80_0_63"/>
          <p:cNvPicPr preferRelativeResize="0"/>
          <p:nvPr/>
        </p:nvPicPr>
        <p:blipFill rotWithShape="1">
          <a:blip r:embed="rId3">
            <a:alphaModFix/>
          </a:blip>
          <a:srcRect b="0" l="0" r="0" t="0"/>
          <a:stretch/>
        </p:blipFill>
        <p:spPr>
          <a:xfrm>
            <a:off x="23138488" y="1473200"/>
            <a:ext cx="1248560" cy="2760145"/>
          </a:xfrm>
          <a:prstGeom prst="rect">
            <a:avLst/>
          </a:prstGeom>
          <a:noFill/>
          <a:ln>
            <a:noFill/>
          </a:ln>
        </p:spPr>
      </p:pic>
      <p:pic>
        <p:nvPicPr>
          <p:cNvPr descr=" " id="83" name="Google Shape;83;g2afb4816c80_0_63"/>
          <p:cNvPicPr preferRelativeResize="0"/>
          <p:nvPr/>
        </p:nvPicPr>
        <p:blipFill rotWithShape="1">
          <a:blip r:embed="rId4">
            <a:alphaModFix/>
          </a:blip>
          <a:srcRect b="0" l="0" r="0" t="0"/>
          <a:stretch/>
        </p:blipFill>
        <p:spPr>
          <a:xfrm>
            <a:off x="23138488" y="4233360"/>
            <a:ext cx="1248560" cy="2760139"/>
          </a:xfrm>
          <a:prstGeom prst="rect">
            <a:avLst/>
          </a:prstGeom>
          <a:noFill/>
          <a:ln>
            <a:noFill/>
          </a:ln>
        </p:spPr>
      </p:pic>
      <p:pic>
        <p:nvPicPr>
          <p:cNvPr descr=" " id="84" name="Google Shape;84;g2afb4816c80_0_63"/>
          <p:cNvPicPr preferRelativeResize="0"/>
          <p:nvPr/>
        </p:nvPicPr>
        <p:blipFill rotWithShape="1">
          <a:blip r:embed="rId5">
            <a:alphaModFix/>
          </a:blip>
          <a:srcRect b="0" l="0" r="0" t="0"/>
          <a:stretch/>
        </p:blipFill>
        <p:spPr>
          <a:xfrm>
            <a:off x="23138488" y="6993458"/>
            <a:ext cx="1248560" cy="2760142"/>
          </a:xfrm>
          <a:prstGeom prst="rect">
            <a:avLst/>
          </a:prstGeom>
          <a:noFill/>
          <a:ln>
            <a:noFill/>
          </a:ln>
        </p:spPr>
      </p:pic>
      <p:pic>
        <p:nvPicPr>
          <p:cNvPr descr=" " id="85" name="Google Shape;85;g2afb4816c80_0_63"/>
          <p:cNvPicPr preferRelativeResize="0"/>
          <p:nvPr/>
        </p:nvPicPr>
        <p:blipFill rotWithShape="1">
          <a:blip r:embed="rId6">
            <a:alphaModFix/>
          </a:blip>
          <a:srcRect b="0" l="0" r="0" t="0"/>
          <a:stretch/>
        </p:blipFill>
        <p:spPr>
          <a:xfrm>
            <a:off x="635079" y="10845800"/>
            <a:ext cx="2235479" cy="2235200"/>
          </a:xfrm>
          <a:prstGeom prst="rect">
            <a:avLst/>
          </a:prstGeom>
          <a:noFill/>
          <a:ln>
            <a:noFill/>
          </a:ln>
        </p:spPr>
      </p:pic>
      <p:sp>
        <p:nvSpPr>
          <p:cNvPr id="86" name="Google Shape;86;g2afb4816c80_0_6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87" name="Google Shape;87;g2afb4816c80_0_63"/>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88" name="Google Shape;88;g2afb4816c80_0_63"/>
          <p:cNvSpPr/>
          <p:nvPr/>
        </p:nvSpPr>
        <p:spPr>
          <a:xfrm>
            <a:off x="2667333" y="2127250"/>
            <a:ext cx="15978600" cy="1879500"/>
          </a:xfrm>
          <a:prstGeom prst="rect">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 name="Google Shape;89;g2afb4816c80_0_63"/>
          <p:cNvSpPr/>
          <p:nvPr/>
        </p:nvSpPr>
        <p:spPr>
          <a:xfrm>
            <a:off x="3429429" y="2432050"/>
            <a:ext cx="147930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Marcellus"/>
              <a:buNone/>
            </a:pPr>
            <a:r>
              <a:rPr b="0" i="0" lang="en-US" sz="8000" u="none" cap="none" strike="noStrike">
                <a:solidFill>
                  <a:srgbClr val="FFFFFF"/>
                </a:solidFill>
                <a:latin typeface="Marcellus"/>
                <a:ea typeface="Marcellus"/>
                <a:cs typeface="Marcellus"/>
                <a:sym typeface="Marcellus"/>
              </a:rPr>
              <a:t>The Realm of the Extraordinary</a:t>
            </a:r>
            <a:endParaRPr b="0" i="0" sz="8000" u="none" cap="none" strike="noStrike">
              <a:solidFill>
                <a:schemeClr val="dk1"/>
              </a:solidFill>
              <a:latin typeface="Calibri"/>
              <a:ea typeface="Calibri"/>
              <a:cs typeface="Calibri"/>
              <a:sym typeface="Calibri"/>
            </a:endParaRPr>
          </a:p>
        </p:txBody>
      </p:sp>
      <p:sp>
        <p:nvSpPr>
          <p:cNvPr id="90" name="Google Shape;90;g2afb4816c80_0_63"/>
          <p:cNvSpPr/>
          <p:nvPr/>
        </p:nvSpPr>
        <p:spPr>
          <a:xfrm>
            <a:off x="2959470" y="4737100"/>
            <a:ext cx="8861400" cy="447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b="0" i="0" sz="3200" u="none" cap="none" strike="noStrike">
              <a:solidFill>
                <a:schemeClr val="dk1"/>
              </a:solidFill>
              <a:latin typeface="Calibri"/>
              <a:ea typeface="Calibri"/>
              <a:cs typeface="Calibri"/>
              <a:sym typeface="Calibri"/>
            </a:endParaRPr>
          </a:p>
        </p:txBody>
      </p:sp>
      <p:sp>
        <p:nvSpPr>
          <p:cNvPr id="91" name="Google Shape;91;g2afb4816c80_0_63"/>
          <p:cNvSpPr/>
          <p:nvPr/>
        </p:nvSpPr>
        <p:spPr>
          <a:xfrm>
            <a:off x="12701588" y="4737100"/>
            <a:ext cx="8861400" cy="447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BFBFB"/>
        </a:solidFill>
      </p:bgPr>
    </p:bg>
    <p:spTree>
      <p:nvGrpSpPr>
        <p:cNvPr id="96" name="Shape 96"/>
        <p:cNvGrpSpPr/>
        <p:nvPr/>
      </p:nvGrpSpPr>
      <p:grpSpPr>
        <a:xfrm>
          <a:off x="0" y="0"/>
          <a:ext cx="0" cy="0"/>
          <a:chOff x="0" y="0"/>
          <a:chExt cx="0" cy="0"/>
        </a:xfrm>
      </p:grpSpPr>
      <p:pic>
        <p:nvPicPr>
          <p:cNvPr descr=" " id="97" name="Google Shape;97;g2afb4816c80_0_77"/>
          <p:cNvPicPr preferRelativeResize="0"/>
          <p:nvPr/>
        </p:nvPicPr>
        <p:blipFill rotWithShape="1">
          <a:blip r:embed="rId3">
            <a:alphaModFix/>
          </a:blip>
          <a:srcRect b="0" l="0" r="0" t="0"/>
          <a:stretch/>
        </p:blipFill>
        <p:spPr>
          <a:xfrm>
            <a:off x="20627378" y="-698500"/>
            <a:ext cx="4547168" cy="4546600"/>
          </a:xfrm>
          <a:prstGeom prst="rect">
            <a:avLst/>
          </a:prstGeom>
          <a:noFill/>
          <a:ln>
            <a:noFill/>
          </a:ln>
        </p:spPr>
      </p:pic>
      <p:pic>
        <p:nvPicPr>
          <p:cNvPr descr=" " id="98" name="Google Shape;98;g2afb4816c80_0_77"/>
          <p:cNvPicPr preferRelativeResize="0"/>
          <p:nvPr/>
        </p:nvPicPr>
        <p:blipFill rotWithShape="1">
          <a:blip r:embed="rId4">
            <a:alphaModFix/>
          </a:blip>
          <a:srcRect b="0" l="0" r="0" t="0"/>
          <a:stretch/>
        </p:blipFill>
        <p:spPr>
          <a:xfrm>
            <a:off x="419152" y="7569200"/>
            <a:ext cx="5995149" cy="5829300"/>
          </a:xfrm>
          <a:prstGeom prst="rect">
            <a:avLst/>
          </a:prstGeom>
          <a:noFill/>
          <a:ln>
            <a:noFill/>
          </a:ln>
        </p:spPr>
      </p:pic>
      <p:pic>
        <p:nvPicPr>
          <p:cNvPr descr=" " id="99" name="Google Shape;99;g2afb4816c80_0_77"/>
          <p:cNvPicPr preferRelativeResize="0"/>
          <p:nvPr/>
        </p:nvPicPr>
        <p:blipFill rotWithShape="1">
          <a:blip r:embed="rId5">
            <a:alphaModFix/>
          </a:blip>
          <a:srcRect b="0" l="0" r="0" t="0"/>
          <a:stretch/>
        </p:blipFill>
        <p:spPr>
          <a:xfrm>
            <a:off x="0" y="7175500"/>
            <a:ext cx="24387048" cy="6540500"/>
          </a:xfrm>
          <a:prstGeom prst="rect">
            <a:avLst/>
          </a:prstGeom>
          <a:noFill/>
          <a:ln>
            <a:noFill/>
          </a:ln>
        </p:spPr>
      </p:pic>
      <p:pic>
        <p:nvPicPr>
          <p:cNvPr descr=" " id="100" name="Google Shape;100;g2afb4816c80_0_77"/>
          <p:cNvPicPr preferRelativeResize="0"/>
          <p:nvPr/>
        </p:nvPicPr>
        <p:blipFill rotWithShape="1">
          <a:blip r:embed="rId6">
            <a:alphaModFix/>
          </a:blip>
          <a:srcRect b="0" l="0" r="0" t="0"/>
          <a:stretch/>
        </p:blipFill>
        <p:spPr>
          <a:xfrm>
            <a:off x="23370921" y="10515600"/>
            <a:ext cx="1016127" cy="3200400"/>
          </a:xfrm>
          <a:prstGeom prst="rect">
            <a:avLst/>
          </a:prstGeom>
          <a:noFill/>
          <a:ln>
            <a:noFill/>
          </a:ln>
        </p:spPr>
      </p:pic>
      <p:sp>
        <p:nvSpPr>
          <p:cNvPr id="101" name="Google Shape;101;g2afb4816c80_0_77"/>
          <p:cNvSpPr/>
          <p:nvPr/>
        </p:nvSpPr>
        <p:spPr>
          <a:xfrm>
            <a:off x="1905238" y="1651000"/>
            <a:ext cx="9869100" cy="4851300"/>
          </a:xfrm>
          <a:prstGeom prst="rect">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2" name="Google Shape;102;g2afb4816c80_0_77"/>
          <p:cNvSpPr/>
          <p:nvPr/>
        </p:nvSpPr>
        <p:spPr>
          <a:xfrm>
            <a:off x="6026903" y="19558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03" name="Google Shape;103;g2afb4816c80_0_77"/>
          <p:cNvPicPr preferRelativeResize="0"/>
          <p:nvPr/>
        </p:nvPicPr>
        <p:blipFill rotWithShape="1">
          <a:blip r:embed="rId7">
            <a:alphaModFix/>
          </a:blip>
          <a:srcRect b="0" l="0" r="0" t="0"/>
          <a:stretch/>
        </p:blipFill>
        <p:spPr>
          <a:xfrm>
            <a:off x="6026903" y="1955800"/>
            <a:ext cx="1625803" cy="1625600"/>
          </a:xfrm>
          <a:prstGeom prst="rect">
            <a:avLst/>
          </a:prstGeom>
          <a:noFill/>
          <a:ln>
            <a:noFill/>
          </a:ln>
        </p:spPr>
      </p:pic>
      <p:pic>
        <p:nvPicPr>
          <p:cNvPr descr=" " id="104" name="Google Shape;104;g2afb4816c80_0_77"/>
          <p:cNvPicPr preferRelativeResize="0"/>
          <p:nvPr/>
        </p:nvPicPr>
        <p:blipFill rotWithShape="1">
          <a:blip r:embed="rId8">
            <a:alphaModFix/>
          </a:blip>
          <a:srcRect b="0" l="0" r="0" t="0"/>
          <a:stretch/>
        </p:blipFill>
        <p:spPr>
          <a:xfrm>
            <a:off x="6192145" y="2121061"/>
            <a:ext cx="1295481" cy="1294923"/>
          </a:xfrm>
          <a:prstGeom prst="rect">
            <a:avLst/>
          </a:prstGeom>
          <a:noFill/>
          <a:ln>
            <a:noFill/>
          </a:ln>
        </p:spPr>
      </p:pic>
      <p:sp>
        <p:nvSpPr>
          <p:cNvPr id="105" name="Google Shape;105;g2afb4816c80_0_77"/>
          <p:cNvSpPr/>
          <p:nvPr/>
        </p:nvSpPr>
        <p:spPr>
          <a:xfrm>
            <a:off x="2311689" y="3886200"/>
            <a:ext cx="9056100" cy="231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6" name="Google Shape;106;g2afb4816c80_0_77"/>
          <p:cNvSpPr/>
          <p:nvPr/>
        </p:nvSpPr>
        <p:spPr>
          <a:xfrm>
            <a:off x="2210076" y="3886200"/>
            <a:ext cx="92595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Marcellus"/>
              <a:buNone/>
            </a:pPr>
            <a:r>
              <a:rPr b="0" i="0" lang="en-US" sz="4800" u="none" cap="none" strike="noStrike">
                <a:solidFill>
                  <a:srgbClr val="FFFFFF"/>
                </a:solidFill>
                <a:latin typeface="Marcellus"/>
                <a:ea typeface="Marcellus"/>
                <a:cs typeface="Marcellus"/>
                <a:sym typeface="Marcellus"/>
              </a:rPr>
              <a:t>Unicorn Sightings</a:t>
            </a:r>
            <a:endParaRPr b="0" i="0" sz="4800" u="none" cap="none" strike="noStrike">
              <a:solidFill>
                <a:schemeClr val="dk1"/>
              </a:solidFill>
              <a:latin typeface="Calibri"/>
              <a:ea typeface="Calibri"/>
              <a:cs typeface="Calibri"/>
              <a:sym typeface="Calibri"/>
            </a:endParaRPr>
          </a:p>
        </p:txBody>
      </p:sp>
      <p:sp>
        <p:nvSpPr>
          <p:cNvPr id="107" name="Google Shape;107;g2afb4816c80_0_77"/>
          <p:cNvSpPr/>
          <p:nvPr/>
        </p:nvSpPr>
        <p:spPr>
          <a:xfrm>
            <a:off x="2243947" y="4749800"/>
            <a:ext cx="9191700" cy="1583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A record of the number of unicorns spotted in the fantasy realm and the beauty and mystery that surrounds these enchanting creatures.</a:t>
            </a:r>
            <a:endParaRPr b="0" i="0" sz="3200" u="none" cap="none" strike="noStrike">
              <a:solidFill>
                <a:schemeClr val="dk1"/>
              </a:solidFill>
              <a:latin typeface="Calibri"/>
              <a:ea typeface="Calibri"/>
              <a:cs typeface="Calibri"/>
              <a:sym typeface="Calibri"/>
            </a:endParaRPr>
          </a:p>
        </p:txBody>
      </p:sp>
      <p:sp>
        <p:nvSpPr>
          <p:cNvPr id="108" name="Google Shape;108;g2afb4816c80_0_77"/>
          <p:cNvSpPr/>
          <p:nvPr/>
        </p:nvSpPr>
        <p:spPr>
          <a:xfrm>
            <a:off x="12612676" y="1600200"/>
            <a:ext cx="9869100" cy="4851300"/>
          </a:xfrm>
          <a:prstGeom prst="rect">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9" name="Google Shape;109;g2afb4816c80_0_77"/>
          <p:cNvSpPr/>
          <p:nvPr/>
        </p:nvSpPr>
        <p:spPr>
          <a:xfrm>
            <a:off x="16734342" y="19050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0" name="Google Shape;110;g2afb4816c80_0_77"/>
          <p:cNvPicPr preferRelativeResize="0"/>
          <p:nvPr/>
        </p:nvPicPr>
        <p:blipFill rotWithShape="1">
          <a:blip r:embed="rId7">
            <a:alphaModFix/>
          </a:blip>
          <a:srcRect b="0" l="0" r="0" t="0"/>
          <a:stretch/>
        </p:blipFill>
        <p:spPr>
          <a:xfrm>
            <a:off x="16734342" y="1905000"/>
            <a:ext cx="1625803" cy="1625600"/>
          </a:xfrm>
          <a:prstGeom prst="rect">
            <a:avLst/>
          </a:prstGeom>
          <a:noFill/>
          <a:ln>
            <a:noFill/>
          </a:ln>
        </p:spPr>
      </p:pic>
      <p:pic>
        <p:nvPicPr>
          <p:cNvPr descr=" " id="111" name="Google Shape;111;g2afb4816c80_0_77"/>
          <p:cNvPicPr preferRelativeResize="0"/>
          <p:nvPr/>
        </p:nvPicPr>
        <p:blipFill rotWithShape="1">
          <a:blip r:embed="rId9">
            <a:alphaModFix/>
          </a:blip>
          <a:srcRect b="0" l="0" r="0" t="0"/>
          <a:stretch/>
        </p:blipFill>
        <p:spPr>
          <a:xfrm>
            <a:off x="16886761" y="2133600"/>
            <a:ext cx="1244756" cy="1219200"/>
          </a:xfrm>
          <a:prstGeom prst="rect">
            <a:avLst/>
          </a:prstGeom>
          <a:noFill/>
          <a:ln>
            <a:noFill/>
          </a:ln>
        </p:spPr>
      </p:pic>
      <p:sp>
        <p:nvSpPr>
          <p:cNvPr id="112" name="Google Shape;112;g2afb4816c80_0_77"/>
          <p:cNvSpPr/>
          <p:nvPr/>
        </p:nvSpPr>
        <p:spPr>
          <a:xfrm>
            <a:off x="13019127" y="3835400"/>
            <a:ext cx="9056100" cy="231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3" name="Google Shape;113;g2afb4816c80_0_77"/>
          <p:cNvSpPr/>
          <p:nvPr/>
        </p:nvSpPr>
        <p:spPr>
          <a:xfrm>
            <a:off x="12917514" y="3835400"/>
            <a:ext cx="92595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Marcellus"/>
              <a:buNone/>
            </a:pPr>
            <a:r>
              <a:rPr b="0" i="0" lang="en-US" sz="4800" u="none" cap="none" strike="noStrike">
                <a:solidFill>
                  <a:srgbClr val="FFFFFF"/>
                </a:solidFill>
                <a:latin typeface="Marcellus"/>
                <a:ea typeface="Marcellus"/>
                <a:cs typeface="Marcellus"/>
                <a:sym typeface="Marcellus"/>
              </a:rPr>
              <a:t>Dragon Taming</a:t>
            </a:r>
            <a:endParaRPr b="0" i="0" sz="4800" u="none" cap="none" strike="noStrike">
              <a:solidFill>
                <a:schemeClr val="dk1"/>
              </a:solidFill>
              <a:latin typeface="Calibri"/>
              <a:ea typeface="Calibri"/>
              <a:cs typeface="Calibri"/>
              <a:sym typeface="Calibri"/>
            </a:endParaRPr>
          </a:p>
        </p:txBody>
      </p:sp>
      <p:sp>
        <p:nvSpPr>
          <p:cNvPr id="114" name="Google Shape;114;g2afb4816c80_0_77"/>
          <p:cNvSpPr/>
          <p:nvPr/>
        </p:nvSpPr>
        <p:spPr>
          <a:xfrm>
            <a:off x="12951385" y="4699000"/>
            <a:ext cx="9191700" cy="1583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A closer look at the art of taming dragons and the brave adventurers who dare to take on these fearsome creatures.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BFBFB"/>
        </a:solidFill>
      </p:bgPr>
    </p:bg>
    <p:spTree>
      <p:nvGrpSpPr>
        <p:cNvPr id="119" name="Shape 119"/>
        <p:cNvGrpSpPr/>
        <p:nvPr/>
      </p:nvGrpSpPr>
      <p:grpSpPr>
        <a:xfrm>
          <a:off x="0" y="0"/>
          <a:ext cx="0" cy="0"/>
          <a:chOff x="0" y="0"/>
          <a:chExt cx="0" cy="0"/>
        </a:xfrm>
      </p:grpSpPr>
      <p:pic>
        <p:nvPicPr>
          <p:cNvPr descr=" " id="120" name="Google Shape;120;g2afb4816c80_0_99"/>
          <p:cNvPicPr preferRelativeResize="0"/>
          <p:nvPr/>
        </p:nvPicPr>
        <p:blipFill rotWithShape="1">
          <a:blip r:embed="rId3">
            <a:alphaModFix/>
          </a:blip>
          <a:srcRect b="0" l="0" r="0" t="0"/>
          <a:stretch/>
        </p:blipFill>
        <p:spPr>
          <a:xfrm>
            <a:off x="304838" y="393700"/>
            <a:ext cx="3365921" cy="3340100"/>
          </a:xfrm>
          <a:prstGeom prst="rect">
            <a:avLst/>
          </a:prstGeom>
          <a:noFill/>
          <a:ln>
            <a:noFill/>
          </a:ln>
        </p:spPr>
      </p:pic>
      <p:pic>
        <p:nvPicPr>
          <p:cNvPr descr=" " id="121" name="Google Shape;121;g2afb4816c80_0_99"/>
          <p:cNvPicPr preferRelativeResize="0"/>
          <p:nvPr/>
        </p:nvPicPr>
        <p:blipFill rotWithShape="1">
          <a:blip r:embed="rId4">
            <a:alphaModFix/>
          </a:blip>
          <a:srcRect b="0" l="0" r="0" t="0"/>
          <a:stretch/>
        </p:blipFill>
        <p:spPr>
          <a:xfrm>
            <a:off x="14403600" y="11747500"/>
            <a:ext cx="2522803" cy="1261244"/>
          </a:xfrm>
          <a:prstGeom prst="rect">
            <a:avLst/>
          </a:prstGeom>
          <a:noFill/>
          <a:ln>
            <a:noFill/>
          </a:ln>
        </p:spPr>
      </p:pic>
      <p:pic>
        <p:nvPicPr>
          <p:cNvPr descr=" " id="122" name="Google Shape;122;g2afb4816c80_0_99"/>
          <p:cNvPicPr preferRelativeResize="0"/>
          <p:nvPr/>
        </p:nvPicPr>
        <p:blipFill rotWithShape="1">
          <a:blip r:embed="rId5">
            <a:alphaModFix/>
          </a:blip>
          <a:srcRect b="0" l="0" r="0" t="0"/>
          <a:stretch/>
        </p:blipFill>
        <p:spPr>
          <a:xfrm>
            <a:off x="17449438" y="11747500"/>
            <a:ext cx="2522803" cy="1261244"/>
          </a:xfrm>
          <a:prstGeom prst="rect">
            <a:avLst/>
          </a:prstGeom>
          <a:noFill/>
          <a:ln>
            <a:noFill/>
          </a:ln>
        </p:spPr>
      </p:pic>
      <p:pic>
        <p:nvPicPr>
          <p:cNvPr descr=" " id="123" name="Google Shape;123;g2afb4816c80_0_99"/>
          <p:cNvPicPr preferRelativeResize="0"/>
          <p:nvPr/>
        </p:nvPicPr>
        <p:blipFill rotWithShape="1">
          <a:blip r:embed="rId6">
            <a:alphaModFix/>
          </a:blip>
          <a:srcRect b="0" l="0" r="0" t="0"/>
          <a:stretch/>
        </p:blipFill>
        <p:spPr>
          <a:xfrm>
            <a:off x="20578516" y="11747500"/>
            <a:ext cx="2522803" cy="1261244"/>
          </a:xfrm>
          <a:prstGeom prst="rect">
            <a:avLst/>
          </a:prstGeom>
          <a:noFill/>
          <a:ln>
            <a:noFill/>
          </a:ln>
        </p:spPr>
      </p:pic>
      <p:sp>
        <p:nvSpPr>
          <p:cNvPr id="124" name="Google Shape;124;g2afb4816c80_0_9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25" name="Google Shape;125;g2afb4816c80_0_99"/>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126" name="Google Shape;126;g2afb4816c80_0_99"/>
          <p:cNvSpPr/>
          <p:nvPr/>
        </p:nvSpPr>
        <p:spPr>
          <a:xfrm>
            <a:off x="2934067" y="1384300"/>
            <a:ext cx="8129100" cy="1121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27" name="Google Shape;127;g2afb4816c80_0_99"/>
          <p:cNvPicPr preferRelativeResize="0"/>
          <p:nvPr/>
        </p:nvPicPr>
        <p:blipFill rotWithShape="1">
          <a:blip r:embed="rId8">
            <a:alphaModFix/>
          </a:blip>
          <a:srcRect b="0" l="0" r="0" t="0"/>
          <a:stretch/>
        </p:blipFill>
        <p:spPr>
          <a:xfrm>
            <a:off x="2934067" y="1384300"/>
            <a:ext cx="8129016" cy="7658100"/>
          </a:xfrm>
          <a:prstGeom prst="rect">
            <a:avLst/>
          </a:prstGeom>
          <a:noFill/>
          <a:ln>
            <a:noFill/>
          </a:ln>
        </p:spPr>
      </p:pic>
      <p:sp>
        <p:nvSpPr>
          <p:cNvPr id="128" name="Google Shape;128;g2afb4816c80_0_99"/>
          <p:cNvSpPr/>
          <p:nvPr/>
        </p:nvSpPr>
        <p:spPr>
          <a:xfrm>
            <a:off x="2934067" y="9652000"/>
            <a:ext cx="8129100" cy="1371600"/>
          </a:xfrm>
          <a:prstGeom prst="rect">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9" name="Google Shape;129;g2afb4816c80_0_99"/>
          <p:cNvSpPr/>
          <p:nvPr/>
        </p:nvSpPr>
        <p:spPr>
          <a:xfrm>
            <a:off x="3696162" y="9956800"/>
            <a:ext cx="50043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Marcellus"/>
              <a:buNone/>
            </a:pPr>
            <a:r>
              <a:rPr b="0" i="0" lang="en-US" sz="4800" u="none" cap="none" strike="noStrike">
                <a:solidFill>
                  <a:srgbClr val="FFFFFF"/>
                </a:solidFill>
                <a:latin typeface="Marcellus"/>
                <a:ea typeface="Marcellus"/>
                <a:cs typeface="Marcellus"/>
                <a:sym typeface="Marcellus"/>
              </a:rPr>
              <a:t>Unicorn Sightings</a:t>
            </a:r>
            <a:endParaRPr b="0" i="0" sz="4800" u="none" cap="none" strike="noStrike">
              <a:solidFill>
                <a:schemeClr val="dk1"/>
              </a:solidFill>
              <a:latin typeface="Calibri"/>
              <a:ea typeface="Calibri"/>
              <a:cs typeface="Calibri"/>
              <a:sym typeface="Calibri"/>
            </a:endParaRPr>
          </a:p>
        </p:txBody>
      </p:sp>
      <p:sp>
        <p:nvSpPr>
          <p:cNvPr id="130" name="Google Shape;130;g2afb4816c80_0_99"/>
          <p:cNvSpPr/>
          <p:nvPr/>
        </p:nvSpPr>
        <p:spPr>
          <a:xfrm>
            <a:off x="2934067" y="11633200"/>
            <a:ext cx="8129100" cy="96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1" name="Google Shape;131;g2afb4816c80_0_99"/>
          <p:cNvSpPr/>
          <p:nvPr/>
        </p:nvSpPr>
        <p:spPr>
          <a:xfrm>
            <a:off x="2934067" y="11633200"/>
            <a:ext cx="82644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sp>
        <p:nvSpPr>
          <p:cNvPr id="132" name="Google Shape;132;g2afb4816c80_0_99"/>
          <p:cNvSpPr/>
          <p:nvPr/>
        </p:nvSpPr>
        <p:spPr>
          <a:xfrm>
            <a:off x="13323965" y="1384300"/>
            <a:ext cx="8129100" cy="1121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33" name="Google Shape;133;g2afb4816c80_0_99"/>
          <p:cNvPicPr preferRelativeResize="0"/>
          <p:nvPr/>
        </p:nvPicPr>
        <p:blipFill rotWithShape="1">
          <a:blip r:embed="rId9">
            <a:alphaModFix/>
          </a:blip>
          <a:srcRect b="0" l="0" r="0" t="0"/>
          <a:stretch/>
        </p:blipFill>
        <p:spPr>
          <a:xfrm>
            <a:off x="13323965" y="1384300"/>
            <a:ext cx="8129016" cy="7658100"/>
          </a:xfrm>
          <a:prstGeom prst="rect">
            <a:avLst/>
          </a:prstGeom>
          <a:noFill/>
          <a:ln>
            <a:noFill/>
          </a:ln>
        </p:spPr>
      </p:pic>
      <p:sp>
        <p:nvSpPr>
          <p:cNvPr id="134" name="Google Shape;134;g2afb4816c80_0_99"/>
          <p:cNvSpPr/>
          <p:nvPr/>
        </p:nvSpPr>
        <p:spPr>
          <a:xfrm>
            <a:off x="13323965" y="9652000"/>
            <a:ext cx="8129100" cy="1371600"/>
          </a:xfrm>
          <a:prstGeom prst="rect">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5" name="Google Shape;135;g2afb4816c80_0_99"/>
          <p:cNvSpPr/>
          <p:nvPr/>
        </p:nvSpPr>
        <p:spPr>
          <a:xfrm>
            <a:off x="14086061" y="9956800"/>
            <a:ext cx="44583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Marcellus"/>
              <a:buNone/>
            </a:pPr>
            <a:r>
              <a:rPr b="0" i="0" lang="en-US" sz="4800" u="none" cap="none" strike="noStrike">
                <a:solidFill>
                  <a:srgbClr val="FFFFFF"/>
                </a:solidFill>
                <a:latin typeface="Marcellus"/>
                <a:ea typeface="Marcellus"/>
                <a:cs typeface="Marcellus"/>
                <a:sym typeface="Marcellus"/>
              </a:rPr>
              <a:t>Dragon Taming</a:t>
            </a:r>
            <a:endParaRPr b="0" i="0" sz="4800" u="none" cap="none" strike="noStrike">
              <a:solidFill>
                <a:schemeClr val="dk1"/>
              </a:solidFill>
              <a:latin typeface="Calibri"/>
              <a:ea typeface="Calibri"/>
              <a:cs typeface="Calibri"/>
              <a:sym typeface="Calibri"/>
            </a:endParaRPr>
          </a:p>
        </p:txBody>
      </p:sp>
      <p:sp>
        <p:nvSpPr>
          <p:cNvPr id="136" name="Google Shape;136;g2afb4816c80_0_99"/>
          <p:cNvSpPr/>
          <p:nvPr/>
        </p:nvSpPr>
        <p:spPr>
          <a:xfrm>
            <a:off x="13323965" y="11633200"/>
            <a:ext cx="8129100" cy="96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7" name="Google Shape;137;g2afb4816c80_0_99"/>
          <p:cNvSpPr/>
          <p:nvPr/>
        </p:nvSpPr>
        <p:spPr>
          <a:xfrm>
            <a:off x="13323965" y="11633200"/>
            <a:ext cx="82644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closer look at the art of taming dragons and the adventurers who take on these creatures.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BFBFB"/>
        </a:solidFill>
      </p:bgPr>
    </p:bg>
    <p:spTree>
      <p:nvGrpSpPr>
        <p:cNvPr id="142" name="Shape 142"/>
        <p:cNvGrpSpPr/>
        <p:nvPr/>
      </p:nvGrpSpPr>
      <p:grpSpPr>
        <a:xfrm>
          <a:off x="0" y="0"/>
          <a:ext cx="0" cy="0"/>
          <a:chOff x="0" y="0"/>
          <a:chExt cx="0" cy="0"/>
        </a:xfrm>
      </p:grpSpPr>
      <p:pic>
        <p:nvPicPr>
          <p:cNvPr descr=" " id="143" name="Google Shape;143;g2afb4816c80_0_121"/>
          <p:cNvPicPr preferRelativeResize="0"/>
          <p:nvPr/>
        </p:nvPicPr>
        <p:blipFill rotWithShape="1">
          <a:blip r:embed="rId3">
            <a:alphaModFix/>
          </a:blip>
          <a:srcRect b="0" l="0" r="0" t="0"/>
          <a:stretch/>
        </p:blipFill>
        <p:spPr>
          <a:xfrm>
            <a:off x="-2" y="0"/>
            <a:ext cx="7049380" cy="7048500"/>
          </a:xfrm>
          <a:prstGeom prst="rect">
            <a:avLst/>
          </a:prstGeom>
          <a:noFill/>
          <a:ln>
            <a:noFill/>
          </a:ln>
        </p:spPr>
      </p:pic>
      <p:sp>
        <p:nvSpPr>
          <p:cNvPr id="144" name="Google Shape;144;g2afb4816c80_0_121"/>
          <p:cNvSpPr/>
          <p:nvPr/>
        </p:nvSpPr>
        <p:spPr>
          <a:xfrm>
            <a:off x="3149994" y="622300"/>
            <a:ext cx="18074400" cy="12484200"/>
          </a:xfrm>
          <a:prstGeom prst="rect">
            <a:avLst/>
          </a:prstGeom>
          <a:noFill/>
          <a:ln cap="flat" cmpd="sng" w="228600">
            <a:solidFill>
              <a:srgbClr val="BABABA"/>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45" name="Google Shape;145;g2afb4816c80_0_121"/>
          <p:cNvPicPr preferRelativeResize="0"/>
          <p:nvPr/>
        </p:nvPicPr>
        <p:blipFill rotWithShape="1">
          <a:blip r:embed="rId4">
            <a:alphaModFix/>
          </a:blip>
          <a:srcRect b="0" l="0" r="0" t="0"/>
          <a:stretch/>
        </p:blipFill>
        <p:spPr>
          <a:xfrm>
            <a:off x="16575572" y="5524500"/>
            <a:ext cx="7811476" cy="8191500"/>
          </a:xfrm>
          <a:prstGeom prst="rect">
            <a:avLst/>
          </a:prstGeom>
          <a:noFill/>
          <a:ln>
            <a:noFill/>
          </a:ln>
        </p:spPr>
      </p:pic>
      <p:pic>
        <p:nvPicPr>
          <p:cNvPr descr=" " id="146" name="Google Shape;146;g2afb4816c80_0_121"/>
          <p:cNvPicPr preferRelativeResize="0"/>
          <p:nvPr/>
        </p:nvPicPr>
        <p:blipFill rotWithShape="1">
          <a:blip r:embed="rId5">
            <a:alphaModFix/>
          </a:blip>
          <a:srcRect b="0" l="0" r="0" t="0"/>
          <a:stretch/>
        </p:blipFill>
        <p:spPr>
          <a:xfrm>
            <a:off x="15940492" y="6121400"/>
            <a:ext cx="6528616" cy="1181100"/>
          </a:xfrm>
          <a:prstGeom prst="rect">
            <a:avLst/>
          </a:prstGeom>
          <a:noFill/>
          <a:ln>
            <a:noFill/>
          </a:ln>
        </p:spPr>
      </p:pic>
      <p:pic>
        <p:nvPicPr>
          <p:cNvPr descr=" " id="147" name="Google Shape;147;g2afb4816c80_0_121"/>
          <p:cNvPicPr preferRelativeResize="0"/>
          <p:nvPr/>
        </p:nvPicPr>
        <p:blipFill rotWithShape="1">
          <a:blip r:embed="rId6">
            <a:alphaModFix/>
          </a:blip>
          <a:srcRect b="0" l="0" r="0" t="0"/>
          <a:stretch/>
        </p:blipFill>
        <p:spPr>
          <a:xfrm>
            <a:off x="15940492" y="7569200"/>
            <a:ext cx="6528616" cy="1193800"/>
          </a:xfrm>
          <a:prstGeom prst="rect">
            <a:avLst/>
          </a:prstGeom>
          <a:noFill/>
          <a:ln>
            <a:noFill/>
          </a:ln>
        </p:spPr>
      </p:pic>
      <p:sp>
        <p:nvSpPr>
          <p:cNvPr id="148" name="Google Shape;148;g2afb4816c80_0_12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49" name="Google Shape;149;g2afb4816c80_0_121"/>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pic>
        <p:nvPicPr>
          <p:cNvPr descr=" " id="150" name="Google Shape;150;g2afb4816c80_0_121"/>
          <p:cNvPicPr preferRelativeResize="0"/>
          <p:nvPr/>
        </p:nvPicPr>
        <p:blipFill rotWithShape="1">
          <a:blip r:embed="rId8">
            <a:alphaModFix/>
          </a:blip>
          <a:srcRect b="0" l="0" r="0" t="0"/>
          <a:stretch/>
        </p:blipFill>
        <p:spPr>
          <a:xfrm>
            <a:off x="914514" y="1384300"/>
            <a:ext cx="5966698" cy="4437887"/>
          </a:xfrm>
          <a:prstGeom prst="rect">
            <a:avLst/>
          </a:prstGeom>
          <a:noFill/>
          <a:ln>
            <a:noFill/>
          </a:ln>
        </p:spPr>
      </p:pic>
      <p:sp>
        <p:nvSpPr>
          <p:cNvPr id="151" name="Google Shape;151;g2afb4816c80_0_121"/>
          <p:cNvSpPr/>
          <p:nvPr/>
        </p:nvSpPr>
        <p:spPr>
          <a:xfrm>
            <a:off x="5842730" y="4699000"/>
            <a:ext cx="13603500" cy="4686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2" name="Google Shape;152;g2afb4816c80_0_121"/>
          <p:cNvSpPr/>
          <p:nvPr/>
        </p:nvSpPr>
        <p:spPr>
          <a:xfrm>
            <a:off x="5842730" y="4699000"/>
            <a:ext cx="13806600" cy="4013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arcellus"/>
              <a:buNone/>
            </a:pPr>
            <a:r>
              <a:rPr b="0" i="0" lang="en-US" sz="4800" u="none" cap="none" strike="noStrike">
                <a:solidFill>
                  <a:srgbClr val="0E0E0E"/>
                </a:solidFill>
                <a:latin typeface="Marcellus"/>
                <a:ea typeface="Marcellus"/>
                <a:cs typeface="Marcellus"/>
                <a:sym typeface="Marcellus"/>
              </a:rPr>
              <a:t>Fantasy is the gateway to the impossible, the land where the ordinary becomes extraordinary, and the impossible becomes possible. It is the realm of the imagination, where anything can happen and everything is possible.</a:t>
            </a:r>
            <a:endParaRPr b="0" i="0" sz="4800" u="none" cap="none" strike="noStrike">
              <a:solidFill>
                <a:schemeClr val="dk1"/>
              </a:solidFill>
              <a:latin typeface="Calibri"/>
              <a:ea typeface="Calibri"/>
              <a:cs typeface="Calibri"/>
              <a:sym typeface="Calibri"/>
            </a:endParaRPr>
          </a:p>
        </p:txBody>
      </p:sp>
      <p:sp>
        <p:nvSpPr>
          <p:cNvPr id="153" name="Google Shape;153;g2afb4816c80_0_121"/>
          <p:cNvSpPr/>
          <p:nvPr/>
        </p:nvSpPr>
        <p:spPr>
          <a:xfrm>
            <a:off x="15419727" y="8813800"/>
            <a:ext cx="41787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Marcellus"/>
              <a:buNone/>
            </a:pPr>
            <a:r>
              <a:rPr b="0" i="0" lang="en-US" sz="3600" u="none" cap="none" strike="noStrike">
                <a:solidFill>
                  <a:srgbClr val="0E0E0E"/>
                </a:solidFill>
                <a:latin typeface="Marcellus"/>
                <a:ea typeface="Marcellus"/>
                <a:cs typeface="Marcellus"/>
                <a:sym typeface="Marcellus"/>
              </a:rPr>
              <a:t>The Dream Weaver</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BFBFB"/>
        </a:solidFill>
      </p:bgPr>
    </p:bg>
    <p:spTree>
      <p:nvGrpSpPr>
        <p:cNvPr id="158" name="Shape 158"/>
        <p:cNvGrpSpPr/>
        <p:nvPr/>
      </p:nvGrpSpPr>
      <p:grpSpPr>
        <a:xfrm>
          <a:off x="0" y="0"/>
          <a:ext cx="0" cy="0"/>
          <a:chOff x="0" y="0"/>
          <a:chExt cx="0" cy="0"/>
        </a:xfrm>
      </p:grpSpPr>
      <p:pic>
        <p:nvPicPr>
          <p:cNvPr descr=" " id="159" name="Google Shape;159;g2afb4816c80_0_136"/>
          <p:cNvPicPr preferRelativeResize="0"/>
          <p:nvPr/>
        </p:nvPicPr>
        <p:blipFill rotWithShape="1">
          <a:blip r:embed="rId3">
            <a:alphaModFix/>
          </a:blip>
          <a:srcRect b="0" l="0" r="0" t="0"/>
          <a:stretch/>
        </p:blipFill>
        <p:spPr>
          <a:xfrm>
            <a:off x="23138488" y="1473200"/>
            <a:ext cx="1248560" cy="2760142"/>
          </a:xfrm>
          <a:prstGeom prst="rect">
            <a:avLst/>
          </a:prstGeom>
          <a:noFill/>
          <a:ln>
            <a:noFill/>
          </a:ln>
        </p:spPr>
      </p:pic>
      <p:pic>
        <p:nvPicPr>
          <p:cNvPr descr=" " id="160" name="Google Shape;160;g2afb4816c80_0_136"/>
          <p:cNvPicPr preferRelativeResize="0"/>
          <p:nvPr/>
        </p:nvPicPr>
        <p:blipFill rotWithShape="1">
          <a:blip r:embed="rId4">
            <a:alphaModFix/>
          </a:blip>
          <a:srcRect b="0" l="0" r="0" t="0"/>
          <a:stretch/>
        </p:blipFill>
        <p:spPr>
          <a:xfrm>
            <a:off x="23138488" y="4233354"/>
            <a:ext cx="1248560" cy="2760142"/>
          </a:xfrm>
          <a:prstGeom prst="rect">
            <a:avLst/>
          </a:prstGeom>
          <a:noFill/>
          <a:ln>
            <a:noFill/>
          </a:ln>
        </p:spPr>
      </p:pic>
      <p:pic>
        <p:nvPicPr>
          <p:cNvPr descr=" " id="161" name="Google Shape;161;g2afb4816c80_0_136"/>
          <p:cNvPicPr preferRelativeResize="0"/>
          <p:nvPr/>
        </p:nvPicPr>
        <p:blipFill rotWithShape="1">
          <a:blip r:embed="rId5">
            <a:alphaModFix/>
          </a:blip>
          <a:srcRect b="0" l="0" r="0" t="0"/>
          <a:stretch/>
        </p:blipFill>
        <p:spPr>
          <a:xfrm>
            <a:off x="23138488" y="6993458"/>
            <a:ext cx="1248560" cy="2760142"/>
          </a:xfrm>
          <a:prstGeom prst="rect">
            <a:avLst/>
          </a:prstGeom>
          <a:noFill/>
          <a:ln>
            <a:noFill/>
          </a:ln>
        </p:spPr>
      </p:pic>
      <p:pic>
        <p:nvPicPr>
          <p:cNvPr descr=" " id="162" name="Google Shape;162;g2afb4816c80_0_136"/>
          <p:cNvPicPr preferRelativeResize="0"/>
          <p:nvPr/>
        </p:nvPicPr>
        <p:blipFill rotWithShape="1">
          <a:blip r:embed="rId6">
            <a:alphaModFix/>
          </a:blip>
          <a:srcRect b="0" l="0" r="0" t="0"/>
          <a:stretch/>
        </p:blipFill>
        <p:spPr>
          <a:xfrm>
            <a:off x="635079" y="10845800"/>
            <a:ext cx="2235479" cy="2235200"/>
          </a:xfrm>
          <a:prstGeom prst="rect">
            <a:avLst/>
          </a:prstGeom>
          <a:noFill/>
          <a:ln>
            <a:noFill/>
          </a:ln>
        </p:spPr>
      </p:pic>
      <p:pic>
        <p:nvPicPr>
          <p:cNvPr descr=" " id="163" name="Google Shape;163;g2afb4816c80_0_136"/>
          <p:cNvPicPr preferRelativeResize="0"/>
          <p:nvPr/>
        </p:nvPicPr>
        <p:blipFill rotWithShape="1">
          <a:blip r:embed="rId7">
            <a:alphaModFix/>
          </a:blip>
          <a:srcRect b="0" l="0" r="0" t="0"/>
          <a:stretch/>
        </p:blipFill>
        <p:spPr>
          <a:xfrm>
            <a:off x="16270734" y="5727700"/>
            <a:ext cx="7049381" cy="6400800"/>
          </a:xfrm>
          <a:prstGeom prst="rect">
            <a:avLst/>
          </a:prstGeom>
          <a:noFill/>
          <a:ln>
            <a:noFill/>
          </a:ln>
        </p:spPr>
      </p:pic>
      <p:pic>
        <p:nvPicPr>
          <p:cNvPr descr=" " id="164" name="Google Shape;164;g2afb4816c80_0_136"/>
          <p:cNvPicPr preferRelativeResize="0"/>
          <p:nvPr/>
        </p:nvPicPr>
        <p:blipFill rotWithShape="1">
          <a:blip r:embed="rId8">
            <a:alphaModFix/>
          </a:blip>
          <a:srcRect b="0" l="0" r="0" t="0"/>
          <a:stretch/>
        </p:blipFill>
        <p:spPr>
          <a:xfrm>
            <a:off x="889111" y="5727700"/>
            <a:ext cx="14835454" cy="6400800"/>
          </a:xfrm>
          <a:prstGeom prst="rect">
            <a:avLst/>
          </a:prstGeom>
          <a:noFill/>
          <a:ln>
            <a:noFill/>
          </a:ln>
        </p:spPr>
      </p:pic>
      <p:sp>
        <p:nvSpPr>
          <p:cNvPr id="165" name="Google Shape;165;g2afb4816c80_0_13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66" name="Google Shape;166;g2afb4816c80_0_136"/>
          <p:cNvPicPr preferRelativeResize="0"/>
          <p:nvPr/>
        </p:nvPicPr>
        <p:blipFill rotWithShape="1">
          <a:blip r:embed="rId9">
            <a:alphaModFix/>
          </a:blip>
          <a:srcRect b="0" l="0" r="0" t="0"/>
          <a:stretch/>
        </p:blipFill>
        <p:spPr>
          <a:xfrm>
            <a:off x="23523340" y="10820400"/>
            <a:ext cx="711289" cy="2590800"/>
          </a:xfrm>
          <a:prstGeom prst="rect">
            <a:avLst/>
          </a:prstGeom>
          <a:noFill/>
          <a:ln>
            <a:noFill/>
          </a:ln>
        </p:spPr>
      </p:pic>
      <p:sp>
        <p:nvSpPr>
          <p:cNvPr id="167" name="Google Shape;167;g2afb4816c80_0_136"/>
          <p:cNvSpPr/>
          <p:nvPr/>
        </p:nvSpPr>
        <p:spPr>
          <a:xfrm>
            <a:off x="1079635" y="2247900"/>
            <a:ext cx="7049400" cy="264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8" name="Google Shape;168;g2afb4816c80_0_136"/>
          <p:cNvSpPr/>
          <p:nvPr/>
        </p:nvSpPr>
        <p:spPr>
          <a:xfrm>
            <a:off x="1079635" y="2247900"/>
            <a:ext cx="7049400" cy="1371600"/>
          </a:xfrm>
          <a:prstGeom prst="rect">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9" name="Google Shape;169;g2afb4816c80_0_136"/>
          <p:cNvSpPr/>
          <p:nvPr/>
        </p:nvSpPr>
        <p:spPr>
          <a:xfrm>
            <a:off x="1841730" y="2552700"/>
            <a:ext cx="44583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Marcellus"/>
              <a:buNone/>
            </a:pPr>
            <a:r>
              <a:rPr b="0" i="0" lang="en-US" sz="4800" u="none" cap="none" strike="noStrike">
                <a:solidFill>
                  <a:srgbClr val="FFFFFF"/>
                </a:solidFill>
                <a:latin typeface="Marcellus"/>
                <a:ea typeface="Marcellus"/>
                <a:cs typeface="Marcellus"/>
                <a:sym typeface="Marcellus"/>
              </a:rPr>
              <a:t>Dragon Taming </a:t>
            </a:r>
            <a:endParaRPr b="0" i="0" sz="4800" u="none" cap="none" strike="noStrike">
              <a:solidFill>
                <a:schemeClr val="dk1"/>
              </a:solidFill>
              <a:latin typeface="Calibri"/>
              <a:ea typeface="Calibri"/>
              <a:cs typeface="Calibri"/>
              <a:sym typeface="Calibri"/>
            </a:endParaRPr>
          </a:p>
        </p:txBody>
      </p:sp>
      <p:sp>
        <p:nvSpPr>
          <p:cNvPr id="170" name="Google Shape;170;g2afb4816c80_0_136"/>
          <p:cNvSpPr/>
          <p:nvPr/>
        </p:nvSpPr>
        <p:spPr>
          <a:xfrm>
            <a:off x="1079635" y="3924300"/>
            <a:ext cx="71850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guide to taming and caring for dragons in the realm of magic.</a:t>
            </a:r>
            <a:endParaRPr b="0" i="0" sz="3200" u="none" cap="none" strike="noStrike">
              <a:solidFill>
                <a:schemeClr val="dk1"/>
              </a:solidFill>
              <a:latin typeface="Calibri"/>
              <a:ea typeface="Calibri"/>
              <a:cs typeface="Calibri"/>
              <a:sym typeface="Calibri"/>
            </a:endParaRPr>
          </a:p>
        </p:txBody>
      </p:sp>
      <p:sp>
        <p:nvSpPr>
          <p:cNvPr id="171" name="Google Shape;171;g2afb4816c80_0_136"/>
          <p:cNvSpPr/>
          <p:nvPr/>
        </p:nvSpPr>
        <p:spPr>
          <a:xfrm>
            <a:off x="8675184" y="2247900"/>
            <a:ext cx="7049400" cy="264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2" name="Google Shape;172;g2afb4816c80_0_136"/>
          <p:cNvSpPr/>
          <p:nvPr/>
        </p:nvSpPr>
        <p:spPr>
          <a:xfrm>
            <a:off x="8675184" y="2247900"/>
            <a:ext cx="7049400" cy="1371600"/>
          </a:xfrm>
          <a:prstGeom prst="rect">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3" name="Google Shape;173;g2afb4816c80_0_136"/>
          <p:cNvSpPr/>
          <p:nvPr/>
        </p:nvSpPr>
        <p:spPr>
          <a:xfrm>
            <a:off x="9437280" y="2552700"/>
            <a:ext cx="54363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Marcellus"/>
              <a:buNone/>
            </a:pPr>
            <a:r>
              <a:rPr b="0" i="0" lang="en-US" sz="4800" u="none" cap="none" strike="noStrike">
                <a:solidFill>
                  <a:srgbClr val="FFFFFF"/>
                </a:solidFill>
                <a:latin typeface="Marcellus"/>
                <a:ea typeface="Marcellus"/>
                <a:cs typeface="Marcellus"/>
                <a:sym typeface="Marcellus"/>
              </a:rPr>
              <a:t>The Art of Unicorn</a:t>
            </a:r>
            <a:endParaRPr b="0" i="0" sz="4800" u="none" cap="none" strike="noStrike">
              <a:solidFill>
                <a:schemeClr val="dk1"/>
              </a:solidFill>
              <a:latin typeface="Calibri"/>
              <a:ea typeface="Calibri"/>
              <a:cs typeface="Calibri"/>
              <a:sym typeface="Calibri"/>
            </a:endParaRPr>
          </a:p>
        </p:txBody>
      </p:sp>
      <p:sp>
        <p:nvSpPr>
          <p:cNvPr id="174" name="Google Shape;174;g2afb4816c80_0_136"/>
          <p:cNvSpPr/>
          <p:nvPr/>
        </p:nvSpPr>
        <p:spPr>
          <a:xfrm>
            <a:off x="8675184" y="3924300"/>
            <a:ext cx="71850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Tips and tricks for spotting the elusive unicorns in their natural habitat.</a:t>
            </a:r>
            <a:endParaRPr b="0" i="0" sz="3200" u="none" cap="none" strike="noStrike">
              <a:solidFill>
                <a:schemeClr val="dk1"/>
              </a:solidFill>
              <a:latin typeface="Calibri"/>
              <a:ea typeface="Calibri"/>
              <a:cs typeface="Calibri"/>
              <a:sym typeface="Calibri"/>
            </a:endParaRPr>
          </a:p>
        </p:txBody>
      </p:sp>
      <p:sp>
        <p:nvSpPr>
          <p:cNvPr id="175" name="Google Shape;175;g2afb4816c80_0_136"/>
          <p:cNvSpPr/>
          <p:nvPr/>
        </p:nvSpPr>
        <p:spPr>
          <a:xfrm>
            <a:off x="16270734" y="2247900"/>
            <a:ext cx="7049400" cy="264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6" name="Google Shape;176;g2afb4816c80_0_136"/>
          <p:cNvSpPr/>
          <p:nvPr/>
        </p:nvSpPr>
        <p:spPr>
          <a:xfrm>
            <a:off x="16270734" y="2247900"/>
            <a:ext cx="7049400" cy="1371600"/>
          </a:xfrm>
          <a:prstGeom prst="rect">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7" name="Google Shape;177;g2afb4816c80_0_136"/>
          <p:cNvSpPr/>
          <p:nvPr/>
        </p:nvSpPr>
        <p:spPr>
          <a:xfrm>
            <a:off x="17032829" y="2552700"/>
            <a:ext cx="44583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Marcellus"/>
              <a:buNone/>
            </a:pPr>
            <a:r>
              <a:rPr b="0" i="0" lang="en-US" sz="4800" u="none" cap="none" strike="noStrike">
                <a:solidFill>
                  <a:srgbClr val="FFFFFF"/>
                </a:solidFill>
                <a:latin typeface="Marcellus"/>
                <a:ea typeface="Marcellus"/>
                <a:cs typeface="Marcellus"/>
                <a:sym typeface="Marcellus"/>
              </a:rPr>
              <a:t>Dragon Taming </a:t>
            </a:r>
            <a:endParaRPr b="0" i="0" sz="4800" u="none" cap="none" strike="noStrike">
              <a:solidFill>
                <a:schemeClr val="dk1"/>
              </a:solidFill>
              <a:latin typeface="Calibri"/>
              <a:ea typeface="Calibri"/>
              <a:cs typeface="Calibri"/>
              <a:sym typeface="Calibri"/>
            </a:endParaRPr>
          </a:p>
        </p:txBody>
      </p:sp>
      <p:sp>
        <p:nvSpPr>
          <p:cNvPr id="178" name="Google Shape;178;g2afb4816c80_0_136"/>
          <p:cNvSpPr/>
          <p:nvPr/>
        </p:nvSpPr>
        <p:spPr>
          <a:xfrm>
            <a:off x="16270734" y="3924300"/>
            <a:ext cx="71850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guide to taming and caring for dragons in the realm of magic.</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BFBFB"/>
        </a:solidFill>
      </p:bgPr>
    </p:bg>
    <p:spTree>
      <p:nvGrpSpPr>
        <p:cNvPr id="183" name="Shape 183"/>
        <p:cNvGrpSpPr/>
        <p:nvPr/>
      </p:nvGrpSpPr>
      <p:grpSpPr>
        <a:xfrm>
          <a:off x="0" y="0"/>
          <a:ext cx="0" cy="0"/>
          <a:chOff x="0" y="0"/>
          <a:chExt cx="0" cy="0"/>
        </a:xfrm>
      </p:grpSpPr>
      <p:pic>
        <p:nvPicPr>
          <p:cNvPr descr=" " id="184" name="Google Shape;184;g2afb4816c80_0_160"/>
          <p:cNvPicPr preferRelativeResize="0"/>
          <p:nvPr/>
        </p:nvPicPr>
        <p:blipFill rotWithShape="1">
          <a:blip r:embed="rId3">
            <a:alphaModFix/>
          </a:blip>
          <a:srcRect b="0" l="0" r="0" t="0"/>
          <a:stretch/>
        </p:blipFill>
        <p:spPr>
          <a:xfrm>
            <a:off x="20627378" y="-698500"/>
            <a:ext cx="4547168" cy="4546600"/>
          </a:xfrm>
          <a:prstGeom prst="rect">
            <a:avLst/>
          </a:prstGeom>
          <a:noFill/>
          <a:ln>
            <a:noFill/>
          </a:ln>
        </p:spPr>
      </p:pic>
      <p:pic>
        <p:nvPicPr>
          <p:cNvPr descr=" " id="185" name="Google Shape;185;g2afb4816c80_0_160"/>
          <p:cNvPicPr preferRelativeResize="0"/>
          <p:nvPr/>
        </p:nvPicPr>
        <p:blipFill rotWithShape="1">
          <a:blip r:embed="rId4">
            <a:alphaModFix/>
          </a:blip>
          <a:srcRect b="0" l="0" r="0" t="0"/>
          <a:stretch/>
        </p:blipFill>
        <p:spPr>
          <a:xfrm>
            <a:off x="419152" y="7569200"/>
            <a:ext cx="5995149" cy="5829300"/>
          </a:xfrm>
          <a:prstGeom prst="rect">
            <a:avLst/>
          </a:prstGeom>
          <a:noFill/>
          <a:ln>
            <a:noFill/>
          </a:ln>
        </p:spPr>
      </p:pic>
      <p:sp>
        <p:nvSpPr>
          <p:cNvPr id="186" name="Google Shape;186;g2afb4816c80_0_160"/>
          <p:cNvSpPr/>
          <p:nvPr/>
        </p:nvSpPr>
        <p:spPr>
          <a:xfrm>
            <a:off x="3499287" y="1092200"/>
            <a:ext cx="17413800" cy="1879500"/>
          </a:xfrm>
          <a:prstGeom prst="rect">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7" name="Google Shape;187;g2afb4816c80_0_160"/>
          <p:cNvSpPr/>
          <p:nvPr/>
        </p:nvSpPr>
        <p:spPr>
          <a:xfrm>
            <a:off x="4261383" y="1397000"/>
            <a:ext cx="162285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Marcellus"/>
              <a:buNone/>
            </a:pPr>
            <a:r>
              <a:rPr b="0" i="0" lang="en-US" sz="8000" u="none" cap="none" strike="noStrike">
                <a:solidFill>
                  <a:srgbClr val="FFFFFF"/>
                </a:solidFill>
                <a:latin typeface="Marcellus"/>
                <a:ea typeface="Marcellus"/>
                <a:cs typeface="Marcellus"/>
                <a:sym typeface="Marcellus"/>
              </a:rPr>
              <a:t>The Magic of Dragons: A Research</a:t>
            </a:r>
            <a:endParaRPr b="0" i="0" sz="8000" u="none" cap="none" strike="noStrike">
              <a:solidFill>
                <a:schemeClr val="dk1"/>
              </a:solidFill>
              <a:latin typeface="Calibri"/>
              <a:ea typeface="Calibri"/>
              <a:cs typeface="Calibri"/>
              <a:sym typeface="Calibri"/>
            </a:endParaRPr>
          </a:p>
        </p:txBody>
      </p:sp>
      <p:sp>
        <p:nvSpPr>
          <p:cNvPr id="188" name="Google Shape;188;g2afb4816c80_0_160"/>
          <p:cNvSpPr/>
          <p:nvPr/>
        </p:nvSpPr>
        <p:spPr>
          <a:xfrm>
            <a:off x="14200375" y="4406900"/>
            <a:ext cx="8205300" cy="820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9" name="Google Shape;189;g2afb4816c80_0_160"/>
          <p:cNvSpPr/>
          <p:nvPr/>
        </p:nvSpPr>
        <p:spPr>
          <a:xfrm>
            <a:off x="14200375" y="4406900"/>
            <a:ext cx="8205300" cy="8204100"/>
          </a:xfrm>
          <a:prstGeom prst="ellipse">
            <a:avLst/>
          </a:prstGeom>
          <a:no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0" name="Google Shape;190;g2afb4816c80_0_160"/>
          <p:cNvSpPr/>
          <p:nvPr/>
        </p:nvSpPr>
        <p:spPr>
          <a:xfrm>
            <a:off x="15229203" y="6299200"/>
            <a:ext cx="6160200" cy="6159600"/>
          </a:xfrm>
          <a:prstGeom prst="ellipse">
            <a:avLst/>
          </a:prstGeom>
          <a:no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1" name="Google Shape;191;g2afb4816c80_0_160"/>
          <p:cNvSpPr/>
          <p:nvPr/>
        </p:nvSpPr>
        <p:spPr>
          <a:xfrm>
            <a:off x="16258032" y="8178800"/>
            <a:ext cx="4089900" cy="4089300"/>
          </a:xfrm>
          <a:prstGeom prst="ellipse">
            <a:avLst/>
          </a:prstGeom>
          <a:no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2" name="Google Shape;192;g2afb4816c80_0_160"/>
          <p:cNvSpPr/>
          <p:nvPr/>
        </p:nvSpPr>
        <p:spPr>
          <a:xfrm>
            <a:off x="17490086" y="4927600"/>
            <a:ext cx="1600500" cy="965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272727"/>
              </a:buClr>
              <a:buSzPts val="4800"/>
              <a:buFont typeface="Marcellus"/>
              <a:buNone/>
            </a:pPr>
            <a:r>
              <a:rPr b="0" i="0" lang="en-US" sz="4800" u="none" cap="none" strike="noStrike">
                <a:solidFill>
                  <a:srgbClr val="272727"/>
                </a:solidFill>
                <a:latin typeface="Marcellus"/>
                <a:ea typeface="Marcellus"/>
                <a:cs typeface="Marcellus"/>
                <a:sym typeface="Marcellus"/>
              </a:rPr>
              <a:t>6.7M</a:t>
            </a:r>
            <a:endParaRPr b="0" i="0" sz="4800" u="none" cap="none" strike="noStrike">
              <a:solidFill>
                <a:schemeClr val="dk1"/>
              </a:solidFill>
              <a:latin typeface="Calibri"/>
              <a:ea typeface="Calibri"/>
              <a:cs typeface="Calibri"/>
              <a:sym typeface="Calibri"/>
            </a:endParaRPr>
          </a:p>
        </p:txBody>
      </p:sp>
      <p:sp>
        <p:nvSpPr>
          <p:cNvPr id="193" name="Google Shape;193;g2afb4816c80_0_160"/>
          <p:cNvSpPr/>
          <p:nvPr/>
        </p:nvSpPr>
        <p:spPr>
          <a:xfrm>
            <a:off x="17515489" y="9740900"/>
            <a:ext cx="1587600" cy="965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272727"/>
              </a:buClr>
              <a:buSzPts val="4800"/>
              <a:buFont typeface="Marcellus"/>
              <a:buNone/>
            </a:pPr>
            <a:r>
              <a:rPr b="0" i="0" lang="en-US" sz="4800" u="none" cap="none" strike="noStrike">
                <a:solidFill>
                  <a:srgbClr val="272727"/>
                </a:solidFill>
                <a:latin typeface="Marcellus"/>
                <a:ea typeface="Marcellus"/>
                <a:cs typeface="Marcellus"/>
                <a:sym typeface="Marcellus"/>
              </a:rPr>
              <a:t>2.3M</a:t>
            </a:r>
            <a:endParaRPr b="0" i="0" sz="4800" u="none" cap="none" strike="noStrike">
              <a:solidFill>
                <a:schemeClr val="dk1"/>
              </a:solidFill>
              <a:latin typeface="Calibri"/>
              <a:ea typeface="Calibri"/>
              <a:cs typeface="Calibri"/>
              <a:sym typeface="Calibri"/>
            </a:endParaRPr>
          </a:p>
        </p:txBody>
      </p:sp>
      <p:sp>
        <p:nvSpPr>
          <p:cNvPr id="194" name="Google Shape;194;g2afb4816c80_0_160"/>
          <p:cNvSpPr/>
          <p:nvPr/>
        </p:nvSpPr>
        <p:spPr>
          <a:xfrm>
            <a:off x="17477384" y="6807200"/>
            <a:ext cx="1651200" cy="965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272727"/>
              </a:buClr>
              <a:buSzPts val="4800"/>
              <a:buFont typeface="Marcellus"/>
              <a:buNone/>
            </a:pPr>
            <a:r>
              <a:rPr b="0" i="0" lang="en-US" sz="4800" u="none" cap="none" strike="noStrike">
                <a:solidFill>
                  <a:srgbClr val="272727"/>
                </a:solidFill>
                <a:latin typeface="Marcellus"/>
                <a:ea typeface="Marcellus"/>
                <a:cs typeface="Marcellus"/>
                <a:sym typeface="Marcellus"/>
              </a:rPr>
              <a:t>4.4M</a:t>
            </a:r>
            <a:endParaRPr b="0" i="0" sz="4800" u="none" cap="none" strike="noStrike">
              <a:solidFill>
                <a:schemeClr val="dk1"/>
              </a:solidFill>
              <a:latin typeface="Calibri"/>
              <a:ea typeface="Calibri"/>
              <a:cs typeface="Calibri"/>
              <a:sym typeface="Calibri"/>
            </a:endParaRPr>
          </a:p>
        </p:txBody>
      </p:sp>
      <p:sp>
        <p:nvSpPr>
          <p:cNvPr id="195" name="Google Shape;195;g2afb4816c80_0_16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96" name="Google Shape;196;g2afb4816c80_0_160"/>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197" name="Google Shape;197;g2afb4816c80_0_160"/>
          <p:cNvSpPr/>
          <p:nvPr/>
        </p:nvSpPr>
        <p:spPr>
          <a:xfrm>
            <a:off x="3734267" y="3594100"/>
            <a:ext cx="8459400" cy="228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8" name="Google Shape;198;g2afb4816c80_0_160"/>
          <p:cNvSpPr/>
          <p:nvPr/>
        </p:nvSpPr>
        <p:spPr>
          <a:xfrm>
            <a:off x="3734267" y="3594100"/>
            <a:ext cx="1016100" cy="1016100"/>
          </a:xfrm>
          <a:prstGeom prst="roundRect">
            <a:avLst>
              <a:gd fmla="val 125100"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99" name="Google Shape;199;g2afb4816c80_0_160"/>
          <p:cNvPicPr preferRelativeResize="0"/>
          <p:nvPr/>
        </p:nvPicPr>
        <p:blipFill rotWithShape="1">
          <a:blip r:embed="rId6">
            <a:alphaModFix/>
          </a:blip>
          <a:srcRect b="0" l="0" r="0" t="0"/>
          <a:stretch/>
        </p:blipFill>
        <p:spPr>
          <a:xfrm>
            <a:off x="3734267" y="3594100"/>
            <a:ext cx="1016127" cy="1016000"/>
          </a:xfrm>
          <a:prstGeom prst="rect">
            <a:avLst/>
          </a:prstGeom>
          <a:noFill/>
          <a:ln>
            <a:noFill/>
          </a:ln>
        </p:spPr>
      </p:pic>
      <p:pic>
        <p:nvPicPr>
          <p:cNvPr descr=" " id="200" name="Google Shape;200;g2afb4816c80_0_160"/>
          <p:cNvPicPr preferRelativeResize="0"/>
          <p:nvPr/>
        </p:nvPicPr>
        <p:blipFill rotWithShape="1">
          <a:blip r:embed="rId7">
            <a:alphaModFix/>
          </a:blip>
          <a:srcRect b="0" l="0" r="0" t="0"/>
          <a:stretch/>
        </p:blipFill>
        <p:spPr>
          <a:xfrm>
            <a:off x="3809682" y="3802459"/>
            <a:ext cx="865296" cy="599281"/>
          </a:xfrm>
          <a:prstGeom prst="rect">
            <a:avLst/>
          </a:prstGeom>
          <a:noFill/>
          <a:ln>
            <a:noFill/>
          </a:ln>
        </p:spPr>
      </p:pic>
      <p:sp>
        <p:nvSpPr>
          <p:cNvPr id="201" name="Google Shape;201;g2afb4816c80_0_160"/>
          <p:cNvSpPr/>
          <p:nvPr/>
        </p:nvSpPr>
        <p:spPr>
          <a:xfrm>
            <a:off x="3734267" y="4914900"/>
            <a:ext cx="8459400" cy="96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2" name="Google Shape;202;g2afb4816c80_0_160"/>
          <p:cNvSpPr/>
          <p:nvPr/>
        </p:nvSpPr>
        <p:spPr>
          <a:xfrm>
            <a:off x="3734267" y="4914900"/>
            <a:ext cx="85947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Art of Archery": Discover the intricacies of the Art of Archery .</a:t>
            </a:r>
            <a:endParaRPr b="0" i="0" sz="3200" u="none" cap="none" strike="noStrike">
              <a:solidFill>
                <a:schemeClr val="dk1"/>
              </a:solidFill>
              <a:latin typeface="Calibri"/>
              <a:ea typeface="Calibri"/>
              <a:cs typeface="Calibri"/>
              <a:sym typeface="Calibri"/>
            </a:endParaRPr>
          </a:p>
        </p:txBody>
      </p:sp>
      <p:sp>
        <p:nvSpPr>
          <p:cNvPr id="203" name="Google Shape;203;g2afb4816c80_0_160"/>
          <p:cNvSpPr/>
          <p:nvPr/>
        </p:nvSpPr>
        <p:spPr>
          <a:xfrm>
            <a:off x="3734267" y="6946900"/>
            <a:ext cx="8459400" cy="228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4" name="Google Shape;204;g2afb4816c80_0_160"/>
          <p:cNvSpPr/>
          <p:nvPr/>
        </p:nvSpPr>
        <p:spPr>
          <a:xfrm>
            <a:off x="3734267" y="6946900"/>
            <a:ext cx="1016100" cy="1016100"/>
          </a:xfrm>
          <a:prstGeom prst="roundRect">
            <a:avLst>
              <a:gd fmla="val 125100"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5" name="Google Shape;205;g2afb4816c80_0_160"/>
          <p:cNvPicPr preferRelativeResize="0"/>
          <p:nvPr/>
        </p:nvPicPr>
        <p:blipFill rotWithShape="1">
          <a:blip r:embed="rId6">
            <a:alphaModFix/>
          </a:blip>
          <a:srcRect b="0" l="0" r="0" t="0"/>
          <a:stretch/>
        </p:blipFill>
        <p:spPr>
          <a:xfrm>
            <a:off x="3734267" y="6946900"/>
            <a:ext cx="1016127" cy="1016000"/>
          </a:xfrm>
          <a:prstGeom prst="rect">
            <a:avLst/>
          </a:prstGeom>
          <a:noFill/>
          <a:ln>
            <a:noFill/>
          </a:ln>
        </p:spPr>
      </p:pic>
      <p:pic>
        <p:nvPicPr>
          <p:cNvPr descr=" " id="206" name="Google Shape;206;g2afb4816c80_0_160"/>
          <p:cNvPicPr preferRelativeResize="0"/>
          <p:nvPr/>
        </p:nvPicPr>
        <p:blipFill rotWithShape="1">
          <a:blip r:embed="rId8">
            <a:alphaModFix/>
          </a:blip>
          <a:srcRect b="0" l="0" r="0" t="0"/>
          <a:stretch/>
        </p:blipFill>
        <p:spPr>
          <a:xfrm>
            <a:off x="3829529" y="7089775"/>
            <a:ext cx="777972" cy="762000"/>
          </a:xfrm>
          <a:prstGeom prst="rect">
            <a:avLst/>
          </a:prstGeom>
          <a:noFill/>
          <a:ln>
            <a:noFill/>
          </a:ln>
        </p:spPr>
      </p:pic>
      <p:sp>
        <p:nvSpPr>
          <p:cNvPr id="207" name="Google Shape;207;g2afb4816c80_0_160"/>
          <p:cNvSpPr/>
          <p:nvPr/>
        </p:nvSpPr>
        <p:spPr>
          <a:xfrm>
            <a:off x="3734267" y="8267700"/>
            <a:ext cx="8459400" cy="96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8" name="Google Shape;208;g2afb4816c80_0_160"/>
          <p:cNvSpPr/>
          <p:nvPr/>
        </p:nvSpPr>
        <p:spPr>
          <a:xfrm>
            <a:off x="3734267" y="8267700"/>
            <a:ext cx="85947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Music of the Elves": Immerse yourself in the enchanting music of the elves.</a:t>
            </a:r>
            <a:endParaRPr b="0" i="0" sz="3200" u="none" cap="none" strike="noStrike">
              <a:solidFill>
                <a:schemeClr val="dk1"/>
              </a:solidFill>
              <a:latin typeface="Calibri"/>
              <a:ea typeface="Calibri"/>
              <a:cs typeface="Calibri"/>
              <a:sym typeface="Calibri"/>
            </a:endParaRPr>
          </a:p>
        </p:txBody>
      </p:sp>
      <p:sp>
        <p:nvSpPr>
          <p:cNvPr id="209" name="Google Shape;209;g2afb4816c80_0_160"/>
          <p:cNvSpPr/>
          <p:nvPr/>
        </p:nvSpPr>
        <p:spPr>
          <a:xfrm>
            <a:off x="3734267" y="10299700"/>
            <a:ext cx="8459400" cy="228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0" name="Google Shape;210;g2afb4816c80_0_160"/>
          <p:cNvSpPr/>
          <p:nvPr/>
        </p:nvSpPr>
        <p:spPr>
          <a:xfrm>
            <a:off x="3734267" y="10299700"/>
            <a:ext cx="1016100" cy="1016100"/>
          </a:xfrm>
          <a:prstGeom prst="roundRect">
            <a:avLst>
              <a:gd fmla="val 125100"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11" name="Google Shape;211;g2afb4816c80_0_160"/>
          <p:cNvPicPr preferRelativeResize="0"/>
          <p:nvPr/>
        </p:nvPicPr>
        <p:blipFill rotWithShape="1">
          <a:blip r:embed="rId6">
            <a:alphaModFix/>
          </a:blip>
          <a:srcRect b="0" l="0" r="0" t="0"/>
          <a:stretch/>
        </p:blipFill>
        <p:spPr>
          <a:xfrm>
            <a:off x="3734267" y="10299700"/>
            <a:ext cx="1016127" cy="1016000"/>
          </a:xfrm>
          <a:prstGeom prst="rect">
            <a:avLst/>
          </a:prstGeom>
          <a:noFill/>
          <a:ln>
            <a:noFill/>
          </a:ln>
        </p:spPr>
      </p:pic>
      <p:pic>
        <p:nvPicPr>
          <p:cNvPr descr=" " id="212" name="Google Shape;212;g2afb4816c80_0_160"/>
          <p:cNvPicPr preferRelativeResize="0"/>
          <p:nvPr/>
        </p:nvPicPr>
        <p:blipFill rotWithShape="1">
          <a:blip r:embed="rId9">
            <a:alphaModFix/>
          </a:blip>
          <a:srcRect b="0" l="0" r="0" t="0"/>
          <a:stretch/>
        </p:blipFill>
        <p:spPr>
          <a:xfrm>
            <a:off x="3877160" y="10442575"/>
            <a:ext cx="730341" cy="730250"/>
          </a:xfrm>
          <a:prstGeom prst="rect">
            <a:avLst/>
          </a:prstGeom>
          <a:noFill/>
          <a:ln>
            <a:noFill/>
          </a:ln>
        </p:spPr>
      </p:pic>
      <p:sp>
        <p:nvSpPr>
          <p:cNvPr id="213" name="Google Shape;213;g2afb4816c80_0_160"/>
          <p:cNvSpPr/>
          <p:nvPr/>
        </p:nvSpPr>
        <p:spPr>
          <a:xfrm>
            <a:off x="3734267" y="11620500"/>
            <a:ext cx="8459400" cy="96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4" name="Google Shape;214;g2afb4816c80_0_160"/>
          <p:cNvSpPr/>
          <p:nvPr/>
        </p:nvSpPr>
        <p:spPr>
          <a:xfrm>
            <a:off x="3734267" y="11620500"/>
            <a:ext cx="85947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Life of an Elf": Learn about the customs and daily life of the elves.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2024-01-15T08:08:59Z</dcterms:created>
  <dc:creator>PptxGenJS</dc:creator>
</cp:coreProperties>
</file>