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74" r:id="rId4"/>
    <p:sldId id="275" r:id="rId5"/>
    <p:sldId id="282" r:id="rId6"/>
    <p:sldId id="288" r:id="rId7"/>
    <p:sldId id="28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13/05/2025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13/05/2025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13/05/2025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13/05/2025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13/05/2025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13/05/2025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13/05/2025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13/05/2025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13/05/2025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13/05/2025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13/05/2025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13/05/2025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LƯƠNG THỰC CỦA CON</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399245"/>
            <a:ext cx="11011411" cy="533992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500" b="1" dirty="0"/>
              <a:t>Lương thực của con là chính Máu Thịt của Chúa. Đã vì tình yêu thương mà tự hiến thân trên thập hình. Như sông sâu biển rộng như non cao núi </a:t>
            </a:r>
            <a:r>
              <a:rPr lang="vi-VN" sz="5500" b="1" dirty="0" smtClean="0"/>
              <a:t>thẳm</a:t>
            </a:r>
            <a:r>
              <a:rPr lang="en-US" sz="5500" b="1" dirty="0" smtClean="0"/>
              <a:t>,</a:t>
            </a:r>
            <a:endParaRPr lang="vi-VN" sz="55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4"/>
            <a:ext cx="11037170"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lương thực tình yêu nuôi dưỡng tâm linh. Bao ân sâu nghĩa nặng ôi cao siêu thánh thiện muôn đời lòng con đâu dám vong tình.</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66129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437881"/>
            <a:ext cx="11204596" cy="533992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500" b="1" dirty="0"/>
              <a:t>Xưa nhờ thần lương đổ xuống bởi trời nuôi nấng Chúa đã dìu muôn dân từng vượt thoát ra khỏi sa mạc. Mưa man-na khắp vùng, mưa tin yêu xuống lòng,</a:t>
            </a:r>
            <a:r>
              <a:rPr lang="vi-VN" dirty="0"/>
              <a:t>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4373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8" y="642593"/>
            <a:ext cx="10921260"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mưa ngàn hồng ân soi sáng dân riêng. Nay Cha ban Thánh Thể cho nhân linh bốn bể ban trọn niềm tin đi tới thiên đàng.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53040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8" y="642593"/>
            <a:ext cx="10921260" cy="609397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Trên đường trần gian ngày tháng mơ tưởng trông ngóng. Chúa hằng ở bên con hằng bồi dưỡng của ăn đầy hồn. Đây man-na Thánh Thần đây ân thiêng sức hùng,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9498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4"/>
            <a:ext cx="11037170"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err="1"/>
              <a:t>tâm</a:t>
            </a:r>
            <a:r>
              <a:rPr lang="en-US" sz="6600" b="1" dirty="0"/>
              <a:t> </a:t>
            </a:r>
            <a:r>
              <a:rPr lang="en-US" sz="6600" b="1" dirty="0" err="1"/>
              <a:t>hồn</a:t>
            </a:r>
            <a:r>
              <a:rPr lang="en-US" sz="6600" b="1" dirty="0"/>
              <a:t> </a:t>
            </a:r>
            <a:r>
              <a:rPr lang="en-US" sz="6600" b="1" dirty="0" err="1"/>
              <a:t>đầy</a:t>
            </a:r>
            <a:r>
              <a:rPr lang="en-US" sz="6600" b="1" dirty="0"/>
              <a:t> no </a:t>
            </a:r>
            <a:r>
              <a:rPr lang="en-US" sz="6600" b="1" dirty="0" err="1"/>
              <a:t>tiệc</a:t>
            </a:r>
            <a:r>
              <a:rPr lang="en-US" sz="6600" b="1" dirty="0"/>
              <a:t> </a:t>
            </a:r>
            <a:r>
              <a:rPr lang="en-US" sz="6600" b="1" dirty="0" err="1"/>
              <a:t>thánh</a:t>
            </a:r>
            <a:r>
              <a:rPr lang="en-US" sz="6600" b="1" dirty="0"/>
              <a:t> Cha ban. Tri </a:t>
            </a:r>
            <a:r>
              <a:rPr lang="en-US" sz="6600" b="1" dirty="0" err="1"/>
              <a:t>ân</a:t>
            </a:r>
            <a:r>
              <a:rPr lang="en-US" sz="6600" b="1" dirty="0"/>
              <a:t> Cha </a:t>
            </a:r>
            <a:r>
              <a:rPr lang="en-US" sz="6600" b="1" dirty="0" err="1"/>
              <a:t>vô</a:t>
            </a:r>
            <a:r>
              <a:rPr lang="en-US" sz="6600" b="1" dirty="0"/>
              <a:t> </a:t>
            </a:r>
            <a:r>
              <a:rPr lang="en-US" sz="6600" b="1" dirty="0" err="1"/>
              <a:t>vàn</a:t>
            </a:r>
            <a:r>
              <a:rPr lang="en-US" sz="6600" b="1" dirty="0"/>
              <a:t> tri </a:t>
            </a:r>
            <a:r>
              <a:rPr lang="en-US" sz="6600" b="1" dirty="0" err="1"/>
              <a:t>ân</a:t>
            </a:r>
            <a:r>
              <a:rPr lang="en-US" sz="6600" b="1" dirty="0"/>
              <a:t> Cha </a:t>
            </a:r>
            <a:r>
              <a:rPr lang="en-US" sz="6600" b="1" dirty="0" err="1"/>
              <a:t>muôn</a:t>
            </a:r>
            <a:r>
              <a:rPr lang="en-US" sz="6600" b="1" dirty="0"/>
              <a:t> </a:t>
            </a:r>
            <a:r>
              <a:rPr lang="en-US" sz="6600" b="1" dirty="0" err="1"/>
              <a:t>ngàn</a:t>
            </a:r>
            <a:r>
              <a:rPr lang="en-US" sz="6600" b="1" dirty="0"/>
              <a:t>. </a:t>
            </a:r>
            <a:r>
              <a:rPr lang="en-US" sz="6600" b="1" dirty="0" err="1"/>
              <a:t>Chân</a:t>
            </a:r>
            <a:r>
              <a:rPr lang="en-US" sz="6600" b="1" dirty="0"/>
              <a:t> </a:t>
            </a:r>
            <a:r>
              <a:rPr lang="en-US" sz="6600" b="1" dirty="0" err="1"/>
              <a:t>thành</a:t>
            </a:r>
            <a:r>
              <a:rPr lang="en-US" sz="6600" b="1" dirty="0"/>
              <a:t> </a:t>
            </a:r>
            <a:r>
              <a:rPr lang="en-US" sz="6600" b="1" dirty="0" err="1"/>
              <a:t>đoàn</a:t>
            </a:r>
            <a:r>
              <a:rPr lang="en-US" sz="6600" b="1" dirty="0"/>
              <a:t> con </a:t>
            </a:r>
            <a:r>
              <a:rPr lang="en-US" sz="6600" b="1" dirty="0" err="1"/>
              <a:t>vui</a:t>
            </a:r>
            <a:r>
              <a:rPr lang="en-US" sz="6600" b="1" dirty="0"/>
              <a:t> </a:t>
            </a:r>
            <a:r>
              <a:rPr lang="en-US" sz="6600" b="1" dirty="0" err="1"/>
              <a:t>sống</a:t>
            </a:r>
            <a:r>
              <a:rPr lang="en-US" sz="6600" b="1" dirty="0"/>
              <a:t> Tin </a:t>
            </a:r>
            <a:r>
              <a:rPr lang="en-US" sz="6600" b="1" dirty="0" err="1"/>
              <a:t>Mừng</a:t>
            </a:r>
            <a:r>
              <a:rPr lang="en-US" sz="6600" b="1" dirty="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0987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92</TotalTime>
  <Words>79</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LƯƠNG THỰC CỦA CON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35</cp:revision>
  <dcterms:created xsi:type="dcterms:W3CDTF">2024-12-09T14:38:56Z</dcterms:created>
  <dcterms:modified xsi:type="dcterms:W3CDTF">2025-05-13T05:21:19Z</dcterms:modified>
</cp:coreProperties>
</file>