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E"/>
    <a:srgbClr val="FF0C0A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F0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red, indoor&#10;&#10;Description automatically generated">
            <a:extLst>
              <a:ext uri="{FF2B5EF4-FFF2-40B4-BE49-F238E27FC236}">
                <a16:creationId xmlns:a16="http://schemas.microsoft.com/office/drawing/2014/main" id="{BDDC1297-AD5D-4D05-99C4-0845CB0C7C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red, indoor&#10;&#10;Description automatically generated">
            <a:extLst>
              <a:ext uri="{FF2B5EF4-FFF2-40B4-BE49-F238E27FC236}">
                <a16:creationId xmlns:a16="http://schemas.microsoft.com/office/drawing/2014/main" id="{7A9AC645-95C7-4B31-BB09-CDE40A8B53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red, indoor&#10;&#10;Description automatically generated">
            <a:extLst>
              <a:ext uri="{FF2B5EF4-FFF2-40B4-BE49-F238E27FC236}">
                <a16:creationId xmlns:a16="http://schemas.microsoft.com/office/drawing/2014/main" id="{08814440-2803-4B55-BCEA-A99ACF34E7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2019-09-17T11:17:08Z</dcterms:modified>
</cp:coreProperties>
</file>