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90" r:id="rId5"/>
    <p:sldId id="292" r:id="rId6"/>
    <p:sldId id="289" r:id="rId7"/>
    <p:sldId id="294" r:id="rId8"/>
    <p:sldId id="291" r:id="rId9"/>
    <p:sldId id="293"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13/05/2025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13/05/2025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13/05/2025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13/05/2025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13/05/2025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13/05/2025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13/05/2025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13/05/2025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13/05/2025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13/05/2025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13/05/2025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13/05/2025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TÌNH CHÚA YÊU CON</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Lạy Thánh Tâm Chúa yêu con một đời yêu con trọn đời tình yêu Chúa cao vời. </a:t>
            </a:r>
            <a:r>
              <a:rPr lang="vi-VN" sz="5400" b="1" dirty="0" smtClean="0"/>
              <a:t>Lạy </a:t>
            </a:r>
            <a:r>
              <a:rPr lang="vi-VN" sz="5400" b="1" dirty="0"/>
              <a:t>Thánh Tâm Chúa bao năm cuộc đời tuy con lạc loài nhưng xin yêu Chúa mà thôi.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89863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Tình Chúa yêu con biết bao năm rồi. Lạy Thánh Tâm Ngài tình yêu cao vời.  Tình Ngài yêu con cao hơn mây trời. Tình Ngài yêu con ai đâu sánh ví.  Tình Chúa yêu con biết bao năm rồi.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83520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74030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Tình Chúa yêu con biết bao năm rồi. Lạy Thánh Tâm Ngài tình yêu cao vời.  Tình Ngài dâng cao như muôn sóng trào. Tình Ngài yêu con tiếng yêu ngọt ngào.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27973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Lạy Thánh Tâm Chúa yêu con một đời yêu con trọn đời tình yêu Chúa cao vời. </a:t>
            </a:r>
            <a:r>
              <a:rPr lang="vi-VN" sz="5400" b="1" dirty="0" smtClean="0"/>
              <a:t>Lạy </a:t>
            </a:r>
            <a:r>
              <a:rPr lang="vi-VN" sz="5400" b="1" dirty="0"/>
              <a:t>Thánh Tâm Chúa bao năm cuộc đời tuy con lạc loài nhưng xin yêu Chúa mà thôi.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5701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581697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en-US" sz="6000" b="1" dirty="0" err="1"/>
              <a:t>Tình</a:t>
            </a:r>
            <a:r>
              <a:rPr lang="en-US" sz="6000" b="1" dirty="0"/>
              <a:t> </a:t>
            </a:r>
            <a:r>
              <a:rPr lang="en-US" sz="6000" b="1" dirty="0" err="1"/>
              <a:t>Chúa</a:t>
            </a:r>
            <a:r>
              <a:rPr lang="en-US" sz="6000" b="1" dirty="0"/>
              <a:t> </a:t>
            </a:r>
            <a:r>
              <a:rPr lang="en-US" sz="6000" b="1" dirty="0" err="1"/>
              <a:t>yêu</a:t>
            </a:r>
            <a:r>
              <a:rPr lang="en-US" sz="6000" b="1" dirty="0"/>
              <a:t> con </a:t>
            </a:r>
            <a:r>
              <a:rPr lang="en-US" sz="6000" b="1" dirty="0" err="1"/>
              <a:t>mãi</a:t>
            </a:r>
            <a:r>
              <a:rPr lang="en-US" sz="6000" b="1" dirty="0"/>
              <a:t> </a:t>
            </a:r>
            <a:r>
              <a:rPr lang="en-US" sz="6000" b="1" dirty="0" err="1"/>
              <a:t>không</a:t>
            </a:r>
            <a:r>
              <a:rPr lang="en-US" sz="6000" b="1" dirty="0"/>
              <a:t> </a:t>
            </a:r>
            <a:r>
              <a:rPr lang="en-US" sz="6000" b="1" dirty="0" err="1"/>
              <a:t>hao</a:t>
            </a:r>
            <a:r>
              <a:rPr lang="en-US" sz="6000" b="1" dirty="0"/>
              <a:t> </a:t>
            </a:r>
            <a:r>
              <a:rPr lang="en-US" sz="6000" b="1" dirty="0" err="1"/>
              <a:t>mòn</a:t>
            </a:r>
            <a:r>
              <a:rPr lang="en-US" sz="6000" b="1" dirty="0"/>
              <a:t>. </a:t>
            </a:r>
            <a:r>
              <a:rPr lang="en-US" sz="6000" b="1" dirty="0" err="1"/>
              <a:t>Lạy</a:t>
            </a:r>
            <a:r>
              <a:rPr lang="en-US" sz="6000" b="1" dirty="0"/>
              <a:t> </a:t>
            </a:r>
            <a:r>
              <a:rPr lang="en-US" sz="6000" b="1" dirty="0" err="1"/>
              <a:t>Thánh</a:t>
            </a:r>
            <a:r>
              <a:rPr lang="en-US" sz="6000" b="1" dirty="0"/>
              <a:t> </a:t>
            </a:r>
            <a:r>
              <a:rPr lang="en-US" sz="6000" b="1" dirty="0" err="1"/>
              <a:t>Tâm</a:t>
            </a:r>
            <a:r>
              <a:rPr lang="en-US" sz="6000" b="1" dirty="0"/>
              <a:t> </a:t>
            </a:r>
            <a:r>
              <a:rPr lang="en-US" sz="6000" b="1" dirty="0" err="1"/>
              <a:t>Ngài</a:t>
            </a:r>
            <a:r>
              <a:rPr lang="en-US" sz="6000" b="1" dirty="0"/>
              <a:t> </a:t>
            </a:r>
            <a:r>
              <a:rPr lang="en-US" sz="6000" b="1" dirty="0" err="1"/>
              <a:t>tình</a:t>
            </a:r>
            <a:r>
              <a:rPr lang="en-US" sz="6000" b="1" dirty="0"/>
              <a:t> </a:t>
            </a:r>
            <a:r>
              <a:rPr lang="en-US" sz="6000" b="1" dirty="0" err="1"/>
              <a:t>yêu</a:t>
            </a:r>
            <a:r>
              <a:rPr lang="en-US" sz="6000" b="1" dirty="0"/>
              <a:t> </a:t>
            </a:r>
            <a:r>
              <a:rPr lang="en-US" sz="6000" b="1" dirty="0" err="1"/>
              <a:t>vô</a:t>
            </a:r>
            <a:r>
              <a:rPr lang="en-US" sz="6000" b="1" dirty="0"/>
              <a:t> </a:t>
            </a:r>
            <a:r>
              <a:rPr lang="en-US" sz="6000" b="1" dirty="0" err="1"/>
              <a:t>biên</a:t>
            </a:r>
            <a:r>
              <a:rPr lang="en-US" sz="6000" b="1" dirty="0"/>
              <a:t>.  </a:t>
            </a:r>
            <a:r>
              <a:rPr lang="en-US" sz="6000" b="1" dirty="0" err="1"/>
              <a:t>Tình</a:t>
            </a:r>
            <a:r>
              <a:rPr lang="en-US" sz="6000" b="1" dirty="0"/>
              <a:t> </a:t>
            </a:r>
            <a:r>
              <a:rPr lang="en-US" sz="6000" b="1" dirty="0" err="1"/>
              <a:t>Ngài</a:t>
            </a:r>
            <a:r>
              <a:rPr lang="en-US" sz="6000" b="1" dirty="0"/>
              <a:t> </a:t>
            </a:r>
            <a:r>
              <a:rPr lang="en-US" sz="6000" b="1" dirty="0" err="1"/>
              <a:t>yêu</a:t>
            </a:r>
            <a:r>
              <a:rPr lang="en-US" sz="6000" b="1" dirty="0"/>
              <a:t> con </a:t>
            </a:r>
            <a:r>
              <a:rPr lang="en-US" sz="6000" b="1" dirty="0" err="1"/>
              <a:t>ai</a:t>
            </a:r>
            <a:r>
              <a:rPr lang="en-US" sz="6000" b="1" dirty="0"/>
              <a:t> </a:t>
            </a:r>
            <a:r>
              <a:rPr lang="en-US" sz="6000" b="1" dirty="0" err="1"/>
              <a:t>suy</a:t>
            </a:r>
            <a:r>
              <a:rPr lang="en-US" sz="6000" b="1" dirty="0"/>
              <a:t> </a:t>
            </a:r>
            <a:r>
              <a:rPr lang="en-US" sz="6000" b="1" dirty="0" err="1"/>
              <a:t>cho</a:t>
            </a:r>
            <a:r>
              <a:rPr lang="en-US" sz="6000" b="1" dirty="0"/>
              <a:t> </a:t>
            </a:r>
            <a:r>
              <a:rPr lang="en-US" sz="6000" b="1" dirty="0" err="1"/>
              <a:t>vừa</a:t>
            </a:r>
            <a:r>
              <a:rPr lang="en-US" sz="6000" b="1" dirty="0"/>
              <a:t>. </a:t>
            </a:r>
            <a:r>
              <a:rPr lang="en-US" sz="6000" b="1" dirty="0" err="1"/>
              <a:t>Tình</a:t>
            </a:r>
            <a:r>
              <a:rPr lang="en-US" sz="6000" b="1" dirty="0"/>
              <a:t> </a:t>
            </a:r>
            <a:r>
              <a:rPr lang="en-US" sz="6000" b="1" dirty="0" err="1"/>
              <a:t>Ngài</a:t>
            </a:r>
            <a:r>
              <a:rPr lang="en-US" sz="6000" b="1" dirty="0"/>
              <a:t> </a:t>
            </a:r>
            <a:r>
              <a:rPr lang="en-US" sz="6000" b="1" dirty="0" err="1"/>
              <a:t>yêu</a:t>
            </a:r>
            <a:r>
              <a:rPr lang="en-US" sz="6000" b="1" dirty="0"/>
              <a:t> con </a:t>
            </a:r>
            <a:r>
              <a:rPr lang="en-US" sz="6000" b="1" dirty="0" err="1"/>
              <a:t>bao</a:t>
            </a:r>
            <a:r>
              <a:rPr lang="en-US" sz="6000" b="1" dirty="0"/>
              <a:t> la </a:t>
            </a:r>
            <a:r>
              <a:rPr lang="en-US" sz="6000" b="1" dirty="0" err="1"/>
              <a:t>đắm</a:t>
            </a:r>
            <a:r>
              <a:rPr lang="en-US" sz="6000" b="1" dirty="0"/>
              <a:t> </a:t>
            </a:r>
            <a:r>
              <a:rPr lang="en-US" sz="6000" b="1" dirty="0" err="1"/>
              <a:t>đuối</a:t>
            </a:r>
            <a:r>
              <a:rPr lang="en-US" sz="6000" b="1" dirty="0"/>
              <a:t>.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63784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en-US" sz="6000" b="1" dirty="0" err="1"/>
              <a:t>Tình</a:t>
            </a:r>
            <a:r>
              <a:rPr lang="en-US" sz="6000" b="1" dirty="0"/>
              <a:t> </a:t>
            </a:r>
            <a:r>
              <a:rPr lang="en-US" sz="6000" b="1" dirty="0" err="1"/>
              <a:t>Chúa</a:t>
            </a:r>
            <a:r>
              <a:rPr lang="en-US" sz="6000" b="1" dirty="0"/>
              <a:t> </a:t>
            </a:r>
            <a:r>
              <a:rPr lang="en-US" sz="6000" b="1" dirty="0" err="1"/>
              <a:t>yêu</a:t>
            </a:r>
            <a:r>
              <a:rPr lang="en-US" sz="6000" b="1" dirty="0"/>
              <a:t> con </a:t>
            </a:r>
            <a:r>
              <a:rPr lang="en-US" sz="6000" b="1" dirty="0" err="1"/>
              <a:t>mãi</a:t>
            </a:r>
            <a:r>
              <a:rPr lang="en-US" sz="6000" b="1" dirty="0"/>
              <a:t> </a:t>
            </a:r>
            <a:r>
              <a:rPr lang="en-US" sz="6000" b="1" dirty="0" err="1"/>
              <a:t>không</a:t>
            </a:r>
            <a:r>
              <a:rPr lang="en-US" sz="6000" b="1" dirty="0"/>
              <a:t> </a:t>
            </a:r>
            <a:r>
              <a:rPr lang="en-US" sz="6000" b="1" dirty="0" err="1"/>
              <a:t>hao</a:t>
            </a:r>
            <a:r>
              <a:rPr lang="en-US" sz="6000" b="1" dirty="0"/>
              <a:t> </a:t>
            </a:r>
            <a:r>
              <a:rPr lang="en-US" sz="6000" b="1" dirty="0" err="1"/>
              <a:t>mòn</a:t>
            </a:r>
            <a:r>
              <a:rPr lang="en-US" sz="6000" b="1" dirty="0"/>
              <a:t>. </a:t>
            </a:r>
            <a:r>
              <a:rPr lang="en-US" sz="6000" b="1" dirty="0" err="1"/>
              <a:t>Lạy</a:t>
            </a:r>
            <a:r>
              <a:rPr lang="en-US" sz="6000" b="1" dirty="0"/>
              <a:t> </a:t>
            </a:r>
            <a:r>
              <a:rPr lang="en-US" sz="6000" b="1" dirty="0" err="1"/>
              <a:t>Thánh</a:t>
            </a:r>
            <a:r>
              <a:rPr lang="en-US" sz="6000" b="1" dirty="0"/>
              <a:t> </a:t>
            </a:r>
            <a:r>
              <a:rPr lang="en-US" sz="6000" b="1" dirty="0" err="1"/>
              <a:t>Tâm</a:t>
            </a:r>
            <a:r>
              <a:rPr lang="en-US" sz="6000" b="1" dirty="0"/>
              <a:t> </a:t>
            </a:r>
            <a:r>
              <a:rPr lang="en-US" sz="6000" b="1" dirty="0" err="1"/>
              <a:t>Ngài</a:t>
            </a:r>
            <a:r>
              <a:rPr lang="en-US" sz="6000" b="1" dirty="0"/>
              <a:t> </a:t>
            </a:r>
            <a:r>
              <a:rPr lang="en-US" sz="6000" b="1" dirty="0" err="1"/>
              <a:t>tình</a:t>
            </a:r>
            <a:r>
              <a:rPr lang="en-US" sz="6000" b="1" dirty="0"/>
              <a:t> </a:t>
            </a:r>
            <a:r>
              <a:rPr lang="en-US" sz="6000" b="1" dirty="0" err="1"/>
              <a:t>yêu</a:t>
            </a:r>
            <a:r>
              <a:rPr lang="en-US" sz="6000" b="1" dirty="0"/>
              <a:t> </a:t>
            </a:r>
            <a:r>
              <a:rPr lang="en-US" sz="6000" b="1" dirty="0" err="1"/>
              <a:t>vô</a:t>
            </a:r>
            <a:r>
              <a:rPr lang="en-US" sz="6000" b="1" dirty="0"/>
              <a:t> </a:t>
            </a:r>
            <a:r>
              <a:rPr lang="en-US" sz="6000" b="1" dirty="0" err="1"/>
              <a:t>biên</a:t>
            </a:r>
            <a:r>
              <a:rPr lang="en-US" sz="6000" b="1" dirty="0"/>
              <a:t>.  </a:t>
            </a:r>
            <a:r>
              <a:rPr lang="en-US" sz="6000" b="1" dirty="0" err="1"/>
              <a:t>Và</a:t>
            </a:r>
            <a:r>
              <a:rPr lang="en-US" sz="6000" b="1" dirty="0"/>
              <a:t> </a:t>
            </a:r>
            <a:r>
              <a:rPr lang="en-US" sz="6000" b="1" dirty="0" err="1"/>
              <a:t>vì</a:t>
            </a:r>
            <a:r>
              <a:rPr lang="en-US" sz="6000" b="1" dirty="0"/>
              <a:t> </a:t>
            </a:r>
            <a:r>
              <a:rPr lang="en-US" sz="6000" b="1" dirty="0" err="1"/>
              <a:t>yêu</a:t>
            </a:r>
            <a:r>
              <a:rPr lang="en-US" sz="6000" b="1" dirty="0"/>
              <a:t> con </a:t>
            </a:r>
            <a:r>
              <a:rPr lang="en-US" sz="6000" b="1" dirty="0" err="1"/>
              <a:t>Chúa</a:t>
            </a:r>
            <a:r>
              <a:rPr lang="en-US" sz="6000" b="1" dirty="0"/>
              <a:t> </a:t>
            </a:r>
            <a:r>
              <a:rPr lang="en-US" sz="6000" b="1" dirty="0" err="1"/>
              <a:t>đã</a:t>
            </a:r>
            <a:r>
              <a:rPr lang="en-US" sz="6000" b="1" dirty="0"/>
              <a:t> </a:t>
            </a:r>
            <a:r>
              <a:rPr lang="en-US" sz="6000" b="1" dirty="0" err="1"/>
              <a:t>hiến</a:t>
            </a:r>
            <a:r>
              <a:rPr lang="en-US" sz="6000" b="1" dirty="0"/>
              <a:t> </a:t>
            </a:r>
            <a:r>
              <a:rPr lang="en-US" sz="6000" b="1" dirty="0" err="1"/>
              <a:t>thân</a:t>
            </a:r>
            <a:r>
              <a:rPr lang="en-US" sz="6000" b="1" dirty="0"/>
              <a:t>. </a:t>
            </a:r>
            <a:r>
              <a:rPr lang="en-US" sz="6000" b="1" dirty="0" err="1"/>
              <a:t>Để</a:t>
            </a:r>
            <a:r>
              <a:rPr lang="en-US" sz="6000" b="1" dirty="0"/>
              <a:t> </a:t>
            </a:r>
            <a:r>
              <a:rPr lang="en-US" sz="6000" b="1" dirty="0" err="1"/>
              <a:t>rồi</a:t>
            </a:r>
            <a:r>
              <a:rPr lang="en-US" sz="6000" b="1" dirty="0"/>
              <a:t> </a:t>
            </a:r>
            <a:r>
              <a:rPr lang="en-US" sz="6000" b="1" dirty="0" err="1"/>
              <a:t>hy</a:t>
            </a:r>
            <a:r>
              <a:rPr lang="en-US" sz="6000" b="1" dirty="0"/>
              <a:t> </a:t>
            </a:r>
            <a:r>
              <a:rPr lang="en-US" sz="6000" b="1" dirty="0" err="1"/>
              <a:t>sinh</a:t>
            </a:r>
            <a:r>
              <a:rPr lang="en-US" sz="6000" b="1" dirty="0"/>
              <a:t> </a:t>
            </a:r>
            <a:r>
              <a:rPr lang="en-US" sz="6000" b="1" dirty="0" err="1"/>
              <a:t>chết</a:t>
            </a:r>
            <a:r>
              <a:rPr lang="en-US" sz="6000" b="1" dirty="0"/>
              <a:t> </a:t>
            </a:r>
            <a:r>
              <a:rPr lang="en-US" sz="6000" b="1" dirty="0" err="1"/>
              <a:t>treo</a:t>
            </a:r>
            <a:r>
              <a:rPr lang="en-US" sz="6000" b="1" dirty="0"/>
              <a:t> </a:t>
            </a:r>
            <a:r>
              <a:rPr lang="en-US" sz="6000" b="1" dirty="0" err="1"/>
              <a:t>thập</a:t>
            </a:r>
            <a:r>
              <a:rPr lang="en-US" sz="6000" b="1" dirty="0"/>
              <a:t> </a:t>
            </a:r>
            <a:r>
              <a:rPr lang="en-US" sz="6000" b="1" dirty="0" err="1"/>
              <a:t>hình</a:t>
            </a:r>
            <a:r>
              <a:rPr lang="en-US" sz="6000" b="1" dirty="0"/>
              <a:t>.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88386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Lạy Thánh Tâm Chúa yêu con một đời yêu con trọn đời tình yêu Chúa cao vời. </a:t>
            </a:r>
            <a:r>
              <a:rPr lang="vi-VN" sz="5400" b="1" dirty="0" smtClean="0"/>
              <a:t>Lạy </a:t>
            </a:r>
            <a:r>
              <a:rPr lang="vi-VN" sz="5400" b="1" dirty="0"/>
              <a:t>Thánh Tâm Chúa bao năm cuộc đời tuy con lạc loài nhưng xin yêu Chúa mà thôi.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05548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54546"/>
            <a:ext cx="11203774"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000" b="1" dirty="0"/>
              <a:t>Tình Chúa yêu con sáng hơn sao trời. Lạy Thánh Tâm Ngài tình yêu khôn lường.  Tình Ngài yêu con mênh mông biển rộng. Tình Ngài yêu con nồng nàn hương mới.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52481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143473"/>
            <a:ext cx="11314545" cy="674030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Tình Chúa yêu con mãi luôn dạt dào. Lạy Thánh Tâm Ngài tình yêu vô bờ.  Tình Ngài yêu con hương thơm mặn nồng. Tình Ngài yêu con thắm hơn hoa hồng.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48984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116</TotalTime>
  <Words>112</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Garamond</vt:lpstr>
      <vt:lpstr>Verdana</vt:lpstr>
      <vt:lpstr>Savon</vt:lpstr>
      <vt:lpstr>TÌNH CHÚA YÊU CON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45</cp:revision>
  <dcterms:created xsi:type="dcterms:W3CDTF">2024-12-09T09:23:25Z</dcterms:created>
  <dcterms:modified xsi:type="dcterms:W3CDTF">2025-05-13T02:36:09Z</dcterms:modified>
</cp:coreProperties>
</file>