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9" r:id="rId3"/>
    <p:sldId id="293" r:id="rId4"/>
    <p:sldId id="286" r:id="rId5"/>
    <p:sldId id="294" r:id="rId6"/>
    <p:sldId id="289" r:id="rId7"/>
    <p:sldId id="29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78" y="11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t>01/06/2025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01/06/2025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01/06/2025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01/06/2025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t>01/06/2025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01/06/2025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01/06/2025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01/06/2025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01/06/2025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01/06/2025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t>01/06/2025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t>01/06/2025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th&#225;nh%20ca%20PDF/Ch&#250;a%20&#273;&#227;%20v&#236;%20y&#234;u.pdf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36302" y="4682062"/>
            <a:ext cx="2696646" cy="457201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Tác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giả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: THẾ THÔNG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358917"/>
            <a:ext cx="11379200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5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5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mới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đoái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trông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thân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phận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mọn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hèn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Mà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mến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ngàn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chan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chứa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hồng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ân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Ôi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ấy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vút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cao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chin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tầng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Dù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thân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con,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bụi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tro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đáng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ơi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58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167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400186"/>
            <a:ext cx="11379200" cy="601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5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55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mời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nay con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xin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hiến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dâng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thân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phận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này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Hiến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tế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trót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cuộc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thay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trần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Cho con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luôn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giữ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trọn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thề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ước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nguyện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mong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ước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hằng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mãi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tín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trung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muôn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55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2438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479010"/>
            <a:ext cx="113792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cất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tiếng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ngàn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dẫu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lang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thang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dù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cuối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đất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ngại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chi.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dâng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hiến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cay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đắng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muộn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phiền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đây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nguyện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nay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xin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vi-VN" sz="6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428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400186"/>
            <a:ext cx="11379200" cy="601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5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55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mời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nay con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xin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hiến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dâng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thân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phận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này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Hiến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tế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trót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cuộc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thay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trần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Cho con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luôn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giữ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trọn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thề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ước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nguyện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mong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ước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hằng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mãi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tín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trung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muôn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55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92494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337116"/>
            <a:ext cx="11379200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5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5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Trăm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lối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Thánh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kia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luôn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luôn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đợi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chờ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Từng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tin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ngập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tràn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mến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cậy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trông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Cứu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tội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lỗi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hy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giữa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đỉnh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đồi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Còn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thân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đây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xin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hiến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dâng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58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795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400186"/>
            <a:ext cx="11379200" cy="601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5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55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mời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nay con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xin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hiến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dâng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thân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phận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này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Hiến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tế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trót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cuộc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thay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trần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Cho con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luôn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giữ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trọn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thề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ước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nguyện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mong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ước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hằng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mãi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tín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trung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muôn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5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55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55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8790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80</TotalTime>
  <Words>328</Words>
  <Application>Microsoft Office PowerPoint</Application>
  <PresentationFormat>Widescreen</PresentationFormat>
  <Paragraphs>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Garamond</vt:lpstr>
      <vt:lpstr>Roboto</vt:lpstr>
      <vt:lpstr>Savon</vt:lpstr>
      <vt:lpstr>Chúa đã vì yêu con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Admin</cp:lastModifiedBy>
  <cp:revision>52</cp:revision>
  <dcterms:created xsi:type="dcterms:W3CDTF">2024-12-09T09:39:37Z</dcterms:created>
  <dcterms:modified xsi:type="dcterms:W3CDTF">2025-06-01T16:15:31Z</dcterms:modified>
</cp:coreProperties>
</file>